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7" r:id="rId2"/>
    <p:sldId id="317" r:id="rId3"/>
    <p:sldId id="258" r:id="rId4"/>
    <p:sldId id="259" r:id="rId5"/>
    <p:sldId id="260" r:id="rId6"/>
    <p:sldId id="261" r:id="rId7"/>
    <p:sldId id="262" r:id="rId8"/>
    <p:sldId id="263" r:id="rId9"/>
    <p:sldId id="268" r:id="rId10"/>
    <p:sldId id="271" r:id="rId11"/>
    <p:sldId id="272" r:id="rId12"/>
    <p:sldId id="274" r:id="rId13"/>
    <p:sldId id="275" r:id="rId14"/>
    <p:sldId id="277" r:id="rId15"/>
    <p:sldId id="279" r:id="rId16"/>
    <p:sldId id="281" r:id="rId17"/>
    <p:sldId id="283" r:id="rId18"/>
    <p:sldId id="284" r:id="rId19"/>
    <p:sldId id="285" r:id="rId20"/>
    <p:sldId id="287" r:id="rId21"/>
    <p:sldId id="288" r:id="rId22"/>
    <p:sldId id="289" r:id="rId23"/>
    <p:sldId id="290" r:id="rId24"/>
    <p:sldId id="291" r:id="rId25"/>
    <p:sldId id="293" r:id="rId26"/>
    <p:sldId id="294" r:id="rId27"/>
    <p:sldId id="295" r:id="rId28"/>
    <p:sldId id="296" r:id="rId29"/>
    <p:sldId id="304" r:id="rId30"/>
    <p:sldId id="305" r:id="rId31"/>
    <p:sldId id="309" r:id="rId32"/>
    <p:sldId id="297" r:id="rId33"/>
    <p:sldId id="313" r:id="rId34"/>
    <p:sldId id="316" r:id="rId35"/>
    <p:sldId id="318" r:id="rId36"/>
  </p:sldIdLst>
  <p:sldSz cx="9144000" cy="6858000" type="screen4x3"/>
  <p:notesSz cx="6858000" cy="9144000"/>
  <p:defaultTex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FFFF00"/>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45" d="100"/>
          <a:sy n="45" d="100"/>
        </p:scale>
        <p:origin x="-2694" y="-9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194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946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94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4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194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A365A4D-7D74-4B37-915E-AD6088BF2A4D}"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AE6F5B-320C-4F31-B2F7-1DA51C837DE4}" type="slidenum">
              <a:rPr lang="en-US"/>
              <a:pPr/>
              <a:t>1</a:t>
            </a:fld>
            <a:endParaRPr lang="en-US"/>
          </a:p>
        </p:txBody>
      </p:sp>
      <p:sp>
        <p:nvSpPr>
          <p:cNvPr id="88066" name="Rectangle 2"/>
          <p:cNvSpPr>
            <a:spLocks noRot="1" noChangeArrowheads="1" noTextEdit="1"/>
          </p:cNvSpPr>
          <p:nvPr>
            <p:ph type="sldImg"/>
          </p:nvPr>
        </p:nvSpPr>
        <p:spPr>
          <a:ln/>
        </p:spPr>
      </p:sp>
      <p:sp>
        <p:nvSpPr>
          <p:cNvPr id="880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EA7FFC-9B67-4CC4-A734-C17584CD7F79}" type="slidenum">
              <a:rPr lang="en-US"/>
              <a:pPr/>
              <a:t>10</a:t>
            </a:fld>
            <a:endParaRPr lang="en-US"/>
          </a:p>
        </p:txBody>
      </p:sp>
      <p:sp>
        <p:nvSpPr>
          <p:cNvPr id="20482" name="Rectangle 2"/>
          <p:cNvSpPr>
            <a:spLocks noRot="1" noChangeArrowheads="1" noTextEdit="1"/>
          </p:cNvSpPr>
          <p:nvPr>
            <p:ph type="sldImg"/>
          </p:nvPr>
        </p:nvSpPr>
        <p:spPr>
          <a:ln/>
        </p:spPr>
      </p:sp>
      <p:sp>
        <p:nvSpPr>
          <p:cNvPr id="20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423ABE-7501-47F3-A6F4-70B520D52AA1}" type="slidenum">
              <a:rPr lang="en-US"/>
              <a:pPr/>
              <a:t>11</a:t>
            </a:fld>
            <a:endParaRPr lang="en-US"/>
          </a:p>
        </p:txBody>
      </p:sp>
      <p:sp>
        <p:nvSpPr>
          <p:cNvPr id="102402" name="Rectangle 2"/>
          <p:cNvSpPr>
            <a:spLocks noRot="1" noChangeArrowheads="1" noTextEdit="1"/>
          </p:cNvSpPr>
          <p:nvPr>
            <p:ph type="sldImg"/>
          </p:nvPr>
        </p:nvSpPr>
        <p:spPr>
          <a:ln/>
        </p:spPr>
      </p:sp>
      <p:sp>
        <p:nvSpPr>
          <p:cNvPr id="102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63C5DD-FB88-412B-A700-AB7F866F265B}" type="slidenum">
              <a:rPr lang="en-US"/>
              <a:pPr/>
              <a:t>12</a:t>
            </a:fld>
            <a:endParaRPr lang="en-US"/>
          </a:p>
        </p:txBody>
      </p:sp>
      <p:sp>
        <p:nvSpPr>
          <p:cNvPr id="104450" name="Rectangle 2"/>
          <p:cNvSpPr>
            <a:spLocks noRot="1" noChangeArrowheads="1" noTextEdit="1"/>
          </p:cNvSpPr>
          <p:nvPr>
            <p:ph type="sldImg"/>
          </p:nvPr>
        </p:nvSpPr>
        <p:spPr>
          <a:ln/>
        </p:spPr>
      </p:sp>
      <p:sp>
        <p:nvSpPr>
          <p:cNvPr id="104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620AB8-9A69-494B-8E30-BC5E5CB67EDE}" type="slidenum">
              <a:rPr lang="en-US"/>
              <a:pPr/>
              <a:t>13</a:t>
            </a:fld>
            <a:endParaRPr lang="en-US"/>
          </a:p>
        </p:txBody>
      </p:sp>
      <p:sp>
        <p:nvSpPr>
          <p:cNvPr id="105474" name="Rectangle 2"/>
          <p:cNvSpPr>
            <a:spLocks noRot="1" noChangeArrowheads="1" noTextEdit="1"/>
          </p:cNvSpPr>
          <p:nvPr>
            <p:ph type="sldImg"/>
          </p:nvPr>
        </p:nvSpPr>
        <p:spPr>
          <a:ln/>
        </p:spPr>
      </p:sp>
      <p:sp>
        <p:nvSpPr>
          <p:cNvPr id="1054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2B8ECC-71DA-4015-A835-AB227AF4554B}" type="slidenum">
              <a:rPr lang="en-US"/>
              <a:pPr/>
              <a:t>14</a:t>
            </a:fld>
            <a:endParaRPr lang="en-US"/>
          </a:p>
        </p:txBody>
      </p:sp>
      <p:sp>
        <p:nvSpPr>
          <p:cNvPr id="107522" name="Rectangle 2"/>
          <p:cNvSpPr>
            <a:spLocks noRo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46254C-8AB0-4F1A-A038-3649B06AED8A}" type="slidenum">
              <a:rPr lang="en-US"/>
              <a:pPr/>
              <a:t>15</a:t>
            </a:fld>
            <a:endParaRPr lang="en-US"/>
          </a:p>
        </p:txBody>
      </p:sp>
      <p:sp>
        <p:nvSpPr>
          <p:cNvPr id="109570" name="Rectangle 2"/>
          <p:cNvSpPr>
            <a:spLocks noRot="1" noChangeArrowheads="1" noTextEdit="1"/>
          </p:cNvSpPr>
          <p:nvPr>
            <p:ph type="sldImg"/>
          </p:nvPr>
        </p:nvSpPr>
        <p:spPr>
          <a:ln/>
        </p:spPr>
      </p:sp>
      <p:sp>
        <p:nvSpPr>
          <p:cNvPr id="1095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8BB9BC-02A6-4370-AB66-39E350FA747F}" type="slidenum">
              <a:rPr lang="en-US"/>
              <a:pPr/>
              <a:t>16</a:t>
            </a:fld>
            <a:endParaRPr lang="en-US"/>
          </a:p>
        </p:txBody>
      </p:sp>
      <p:sp>
        <p:nvSpPr>
          <p:cNvPr id="111618" name="Rectangle 2"/>
          <p:cNvSpPr>
            <a:spLocks noRot="1" noChangeArrowheads="1" noTextEdit="1"/>
          </p:cNvSpPr>
          <p:nvPr>
            <p:ph type="sldImg"/>
          </p:nvPr>
        </p:nvSpPr>
        <p:spPr>
          <a:ln/>
        </p:spPr>
      </p:sp>
      <p:sp>
        <p:nvSpPr>
          <p:cNvPr id="1116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90BDB7-8362-4621-BFDF-B80725B4E8B4}" type="slidenum">
              <a:rPr lang="en-US"/>
              <a:pPr/>
              <a:t>17</a:t>
            </a:fld>
            <a:endParaRPr lang="en-US"/>
          </a:p>
        </p:txBody>
      </p:sp>
      <p:sp>
        <p:nvSpPr>
          <p:cNvPr id="113666" name="Rectangle 2"/>
          <p:cNvSpPr>
            <a:spLocks noRot="1" noChangeArrowheads="1" noTextEdit="1"/>
          </p:cNvSpPr>
          <p:nvPr>
            <p:ph type="sldImg"/>
          </p:nvPr>
        </p:nvSpPr>
        <p:spPr>
          <a:ln/>
        </p:spPr>
      </p:sp>
      <p:sp>
        <p:nvSpPr>
          <p:cNvPr id="1136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74778E-20C3-4947-8D27-CFB0770C217F}" type="slidenum">
              <a:rPr lang="en-US"/>
              <a:pPr/>
              <a:t>18</a:t>
            </a:fld>
            <a:endParaRPr lang="en-US"/>
          </a:p>
        </p:txBody>
      </p:sp>
      <p:sp>
        <p:nvSpPr>
          <p:cNvPr id="114690" name="Rectangle 2"/>
          <p:cNvSpPr>
            <a:spLocks noRot="1" noChangeArrowheads="1" noTextEdit="1"/>
          </p:cNvSpPr>
          <p:nvPr>
            <p:ph type="sldImg"/>
          </p:nvPr>
        </p:nvSpPr>
        <p:spPr>
          <a:ln/>
        </p:spPr>
      </p:sp>
      <p:sp>
        <p:nvSpPr>
          <p:cNvPr id="1146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E20559-BFD4-4E14-AEE4-4E901806E8E8}" type="slidenum">
              <a:rPr lang="en-US"/>
              <a:pPr/>
              <a:t>19</a:t>
            </a:fld>
            <a:endParaRPr lang="en-US"/>
          </a:p>
        </p:txBody>
      </p:sp>
      <p:sp>
        <p:nvSpPr>
          <p:cNvPr id="115714" name="Rectangle 2"/>
          <p:cNvSpPr>
            <a:spLocks noRot="1" noChangeArrowheads="1" noTextEdit="1"/>
          </p:cNvSpPr>
          <p:nvPr>
            <p:ph type="sldImg"/>
          </p:nvPr>
        </p:nvSpPr>
        <p:spPr>
          <a:ln/>
        </p:spPr>
      </p:sp>
      <p:sp>
        <p:nvSpPr>
          <p:cNvPr id="1157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65C8F8-5B0F-43AD-A063-924AB8D9DB60}" type="slidenum">
              <a:rPr lang="en-US"/>
              <a:pPr/>
              <a:t>2</a:t>
            </a:fld>
            <a:endParaRPr lang="en-US"/>
          </a:p>
        </p:txBody>
      </p:sp>
      <p:sp>
        <p:nvSpPr>
          <p:cNvPr id="149506" name="Rectangle 2"/>
          <p:cNvSpPr>
            <a:spLocks noRot="1" noChangeArrowheads="1" noTextEdit="1"/>
          </p:cNvSpPr>
          <p:nvPr>
            <p:ph type="sldImg"/>
          </p:nvPr>
        </p:nvSpPr>
        <p:spPr>
          <a:ln/>
        </p:spPr>
      </p:sp>
      <p:sp>
        <p:nvSpPr>
          <p:cNvPr id="149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E08A90-8A4B-43E2-BB60-2A73FC518304}" type="slidenum">
              <a:rPr lang="en-US"/>
              <a:pPr/>
              <a:t>20</a:t>
            </a:fld>
            <a:endParaRPr lang="en-US"/>
          </a:p>
        </p:txBody>
      </p:sp>
      <p:sp>
        <p:nvSpPr>
          <p:cNvPr id="117762" name="Rectangle 2"/>
          <p:cNvSpPr>
            <a:spLocks noRot="1" noChangeArrowheads="1" noTextEdit="1"/>
          </p:cNvSpPr>
          <p:nvPr>
            <p:ph type="sldImg"/>
          </p:nvPr>
        </p:nvSpPr>
        <p:spPr>
          <a:ln/>
        </p:spPr>
      </p:sp>
      <p:sp>
        <p:nvSpPr>
          <p:cNvPr id="117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09816B-3663-47B1-AFE1-4EFE471FDA6F}" type="slidenum">
              <a:rPr lang="en-US"/>
              <a:pPr/>
              <a:t>21</a:t>
            </a:fld>
            <a:endParaRPr lang="en-US"/>
          </a:p>
        </p:txBody>
      </p:sp>
      <p:sp>
        <p:nvSpPr>
          <p:cNvPr id="118786" name="Rectangle 2"/>
          <p:cNvSpPr>
            <a:spLocks noRot="1" noChangeArrowheads="1" noTextEdit="1"/>
          </p:cNvSpPr>
          <p:nvPr>
            <p:ph type="sldImg"/>
          </p:nvPr>
        </p:nvSpPr>
        <p:spPr>
          <a:ln/>
        </p:spPr>
      </p:sp>
      <p:sp>
        <p:nvSpPr>
          <p:cNvPr id="118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F256CA-B29A-4D5F-9EF4-97CCD1AC794A}" type="slidenum">
              <a:rPr lang="en-US"/>
              <a:pPr/>
              <a:t>22</a:t>
            </a:fld>
            <a:endParaRPr lang="en-US"/>
          </a:p>
        </p:txBody>
      </p:sp>
      <p:sp>
        <p:nvSpPr>
          <p:cNvPr id="119810" name="Rectangle 2"/>
          <p:cNvSpPr>
            <a:spLocks noRot="1" noChangeArrowheads="1" noTextEdit="1"/>
          </p:cNvSpPr>
          <p:nvPr>
            <p:ph type="sldImg"/>
          </p:nvPr>
        </p:nvSpPr>
        <p:spPr>
          <a:ln/>
        </p:spPr>
      </p:sp>
      <p:sp>
        <p:nvSpPr>
          <p:cNvPr id="119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B817B6-95D7-4231-B10D-BA89D713A923}" type="slidenum">
              <a:rPr lang="en-US"/>
              <a:pPr/>
              <a:t>23</a:t>
            </a:fld>
            <a:endParaRPr lang="en-US"/>
          </a:p>
        </p:txBody>
      </p:sp>
      <p:sp>
        <p:nvSpPr>
          <p:cNvPr id="120834" name="Rectangle 2"/>
          <p:cNvSpPr>
            <a:spLocks noRot="1"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0CF2AB-7E4C-4288-AE45-19E76B027413}" type="slidenum">
              <a:rPr lang="en-US"/>
              <a:pPr/>
              <a:t>24</a:t>
            </a:fld>
            <a:endParaRPr lang="en-US"/>
          </a:p>
        </p:txBody>
      </p:sp>
      <p:sp>
        <p:nvSpPr>
          <p:cNvPr id="121858" name="Rectangle 2"/>
          <p:cNvSpPr>
            <a:spLocks noRot="1"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263F93-1B61-46BC-B62A-5FDC41B568D2}" type="slidenum">
              <a:rPr lang="en-US"/>
              <a:pPr/>
              <a:t>25</a:t>
            </a:fld>
            <a:endParaRPr lang="en-US"/>
          </a:p>
        </p:txBody>
      </p:sp>
      <p:sp>
        <p:nvSpPr>
          <p:cNvPr id="123906" name="Rectangle 2"/>
          <p:cNvSpPr>
            <a:spLocks noRot="1" noChangeArrowheads="1" noTextEdit="1"/>
          </p:cNvSpPr>
          <p:nvPr>
            <p:ph type="sldImg"/>
          </p:nvPr>
        </p:nvSpPr>
        <p:spPr>
          <a:ln/>
        </p:spPr>
      </p:sp>
      <p:sp>
        <p:nvSpPr>
          <p:cNvPr id="123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71F8E8-88CC-49C2-96DD-FE1D3DB31C53}" type="slidenum">
              <a:rPr lang="en-US"/>
              <a:pPr/>
              <a:t>26</a:t>
            </a:fld>
            <a:endParaRPr lang="en-US"/>
          </a:p>
        </p:txBody>
      </p:sp>
      <p:sp>
        <p:nvSpPr>
          <p:cNvPr id="124930" name="Rectangle 2"/>
          <p:cNvSpPr>
            <a:spLocks noRot="1" noChangeArrowheads="1" noTextEdit="1"/>
          </p:cNvSpPr>
          <p:nvPr>
            <p:ph type="sldImg"/>
          </p:nvPr>
        </p:nvSpPr>
        <p:spPr>
          <a:ln/>
        </p:spPr>
      </p:sp>
      <p:sp>
        <p:nvSpPr>
          <p:cNvPr id="1249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53BC70-173B-41D0-A658-E6D607B28545}" type="slidenum">
              <a:rPr lang="en-US"/>
              <a:pPr/>
              <a:t>27</a:t>
            </a:fld>
            <a:endParaRPr lang="en-US"/>
          </a:p>
        </p:txBody>
      </p:sp>
      <p:sp>
        <p:nvSpPr>
          <p:cNvPr id="125954" name="Rectangle 2"/>
          <p:cNvSpPr>
            <a:spLocks noRot="1" noChangeArrowheads="1" noTextEdit="1"/>
          </p:cNvSpPr>
          <p:nvPr>
            <p:ph type="sldImg"/>
          </p:nvPr>
        </p:nvSpPr>
        <p:spPr>
          <a:ln/>
        </p:spPr>
      </p:sp>
      <p:sp>
        <p:nvSpPr>
          <p:cNvPr id="125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A03B63-DB44-4100-83CA-6D1E27D52355}" type="slidenum">
              <a:rPr lang="en-US"/>
              <a:pPr/>
              <a:t>28</a:t>
            </a:fld>
            <a:endParaRPr lang="en-US"/>
          </a:p>
        </p:txBody>
      </p:sp>
      <p:sp>
        <p:nvSpPr>
          <p:cNvPr id="126978" name="Rectangle 2"/>
          <p:cNvSpPr>
            <a:spLocks noRot="1" noChangeArrowheads="1" noTextEdit="1"/>
          </p:cNvSpPr>
          <p:nvPr>
            <p:ph type="sldImg"/>
          </p:nvPr>
        </p:nvSpPr>
        <p:spPr>
          <a:ln/>
        </p:spPr>
      </p:sp>
      <p:sp>
        <p:nvSpPr>
          <p:cNvPr id="126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E0CBB1-5092-4A96-9313-A155662CDDEC}" type="slidenum">
              <a:rPr lang="en-US"/>
              <a:pPr/>
              <a:t>29</a:t>
            </a:fld>
            <a:endParaRPr lang="en-US"/>
          </a:p>
        </p:txBody>
      </p:sp>
      <p:sp>
        <p:nvSpPr>
          <p:cNvPr id="134146" name="Rectangle 2"/>
          <p:cNvSpPr>
            <a:spLocks noRot="1" noChangeArrowheads="1" noTextEdit="1"/>
          </p:cNvSpPr>
          <p:nvPr>
            <p:ph type="sldImg"/>
          </p:nvPr>
        </p:nvSpPr>
        <p:spPr>
          <a:ln/>
        </p:spPr>
      </p:sp>
      <p:sp>
        <p:nvSpPr>
          <p:cNvPr id="134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733D42-76DD-47C4-98E3-5B9D5D476CF9}" type="slidenum">
              <a:rPr lang="en-US"/>
              <a:pPr/>
              <a:t>3</a:t>
            </a:fld>
            <a:endParaRPr lang="en-US"/>
          </a:p>
        </p:txBody>
      </p:sp>
      <p:sp>
        <p:nvSpPr>
          <p:cNvPr id="89090" name="Rectangle 2"/>
          <p:cNvSpPr>
            <a:spLocks noRot="1" noChangeArrowheads="1" noTextEdit="1"/>
          </p:cNvSpPr>
          <p:nvPr>
            <p:ph type="sldImg"/>
          </p:nvPr>
        </p:nvSpPr>
        <p:spPr>
          <a:ln/>
        </p:spPr>
      </p:sp>
      <p:sp>
        <p:nvSpPr>
          <p:cNvPr id="890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BE8F40-F343-45E3-BB5B-D83D5502CF16}" type="slidenum">
              <a:rPr lang="en-US"/>
              <a:pPr/>
              <a:t>30</a:t>
            </a:fld>
            <a:endParaRPr lang="en-US"/>
          </a:p>
        </p:txBody>
      </p:sp>
      <p:sp>
        <p:nvSpPr>
          <p:cNvPr id="135170" name="Rectangle 2"/>
          <p:cNvSpPr>
            <a:spLocks noRo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320052-BD99-43EE-8D65-C1F1F50034FA}" type="slidenum">
              <a:rPr lang="en-US"/>
              <a:pPr/>
              <a:t>31</a:t>
            </a:fld>
            <a:endParaRPr lang="en-US"/>
          </a:p>
        </p:txBody>
      </p:sp>
      <p:sp>
        <p:nvSpPr>
          <p:cNvPr id="139266" name="Rectangle 2"/>
          <p:cNvSpPr>
            <a:spLocks noRot="1" noChangeArrowheads="1" noTextEdit="1"/>
          </p:cNvSpPr>
          <p:nvPr>
            <p:ph type="sldImg"/>
          </p:nvPr>
        </p:nvSpPr>
        <p:spPr>
          <a:ln/>
        </p:spPr>
      </p:sp>
      <p:sp>
        <p:nvSpPr>
          <p:cNvPr id="139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FB2868-9F54-4BAE-80E7-41E301879777}" type="slidenum">
              <a:rPr lang="en-US"/>
              <a:pPr/>
              <a:t>32</a:t>
            </a:fld>
            <a:endParaRPr lang="en-US"/>
          </a:p>
        </p:txBody>
      </p:sp>
      <p:sp>
        <p:nvSpPr>
          <p:cNvPr id="142338" name="Rectangle 2"/>
          <p:cNvSpPr>
            <a:spLocks noRot="1" noChangeArrowheads="1" noTextEdit="1"/>
          </p:cNvSpPr>
          <p:nvPr>
            <p:ph type="sldImg"/>
          </p:nvPr>
        </p:nvSpPr>
        <p:spPr>
          <a:ln/>
        </p:spPr>
      </p:sp>
      <p:sp>
        <p:nvSpPr>
          <p:cNvPr id="142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CC2A45-59BC-4893-8A89-EBE688113DBC}" type="slidenum">
              <a:rPr lang="en-US"/>
              <a:pPr/>
              <a:t>33</a:t>
            </a:fld>
            <a:endParaRPr lang="en-US"/>
          </a:p>
        </p:txBody>
      </p:sp>
      <p:sp>
        <p:nvSpPr>
          <p:cNvPr id="144386" name="Rectangle 2"/>
          <p:cNvSpPr>
            <a:spLocks noRot="1" noChangeArrowheads="1" noTextEdit="1"/>
          </p:cNvSpPr>
          <p:nvPr>
            <p:ph type="sldImg"/>
          </p:nvPr>
        </p:nvSpPr>
        <p:spPr>
          <a:ln/>
        </p:spPr>
      </p:sp>
      <p:sp>
        <p:nvSpPr>
          <p:cNvPr id="144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150BDB-8B5F-403D-89B0-7E3E491A8AB9}" type="slidenum">
              <a:rPr lang="en-US"/>
              <a:pPr/>
              <a:t>34</a:t>
            </a:fld>
            <a:endParaRPr lang="en-US"/>
          </a:p>
        </p:txBody>
      </p:sp>
      <p:sp>
        <p:nvSpPr>
          <p:cNvPr id="147458" name="Rectangle 2"/>
          <p:cNvSpPr>
            <a:spLocks noRot="1" noChangeArrowheads="1" noTextEdit="1"/>
          </p:cNvSpPr>
          <p:nvPr>
            <p:ph type="sldImg"/>
          </p:nvPr>
        </p:nvSpPr>
        <p:spPr>
          <a:ln/>
        </p:spPr>
      </p:sp>
      <p:sp>
        <p:nvSpPr>
          <p:cNvPr id="147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34DF2A-8C83-477B-96F5-BBDEFEB27C69}" type="slidenum">
              <a:rPr lang="en-US"/>
              <a:pPr/>
              <a:t>35</a:t>
            </a:fld>
            <a:endParaRPr lang="en-US"/>
          </a:p>
        </p:txBody>
      </p:sp>
      <p:sp>
        <p:nvSpPr>
          <p:cNvPr id="156674" name="Rectangle 2"/>
          <p:cNvSpPr>
            <a:spLocks noRot="1" noChangeArrowheads="1" noTextEdit="1"/>
          </p:cNvSpPr>
          <p:nvPr>
            <p:ph type="sldImg"/>
          </p:nvPr>
        </p:nvSpPr>
        <p:spPr>
          <a:ln/>
        </p:spPr>
      </p:sp>
      <p:sp>
        <p:nvSpPr>
          <p:cNvPr id="156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046F1B-DDCF-43F8-B67D-005116A90399}" type="slidenum">
              <a:rPr lang="en-US"/>
              <a:pPr/>
              <a:t>4</a:t>
            </a:fld>
            <a:endParaRPr lang="en-US"/>
          </a:p>
        </p:txBody>
      </p:sp>
      <p:sp>
        <p:nvSpPr>
          <p:cNvPr id="90114" name="Rectangle 2"/>
          <p:cNvSpPr>
            <a:spLocks noRot="1" noChangeArrowheads="1" noTextEdit="1"/>
          </p:cNvSpPr>
          <p:nvPr>
            <p:ph type="sldImg"/>
          </p:nvPr>
        </p:nvSpPr>
        <p:spPr>
          <a:ln/>
        </p:spPr>
      </p:sp>
      <p:sp>
        <p:nvSpPr>
          <p:cNvPr id="901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7DD0E8-3288-4361-80E3-9B9C52E2C447}" type="slidenum">
              <a:rPr lang="en-US"/>
              <a:pPr/>
              <a:t>5</a:t>
            </a:fld>
            <a:endParaRPr lang="en-US"/>
          </a:p>
        </p:txBody>
      </p:sp>
      <p:sp>
        <p:nvSpPr>
          <p:cNvPr id="91138" name="Rectangle 2"/>
          <p:cNvSpPr>
            <a:spLocks noRo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AAC91A-4925-4D0A-96AE-BCA711AE699C}" type="slidenum">
              <a:rPr lang="en-US"/>
              <a:pPr/>
              <a:t>6</a:t>
            </a:fld>
            <a:endParaRPr lang="en-US"/>
          </a:p>
        </p:txBody>
      </p:sp>
      <p:sp>
        <p:nvSpPr>
          <p:cNvPr id="92162" name="Rectangle 2"/>
          <p:cNvSpPr>
            <a:spLocks noRo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A87A0F-72F0-45E6-8A6C-9075AE287A46}" type="slidenum">
              <a:rPr lang="en-US"/>
              <a:pPr/>
              <a:t>7</a:t>
            </a:fld>
            <a:endParaRPr lang="en-US"/>
          </a:p>
        </p:txBody>
      </p:sp>
      <p:sp>
        <p:nvSpPr>
          <p:cNvPr id="93186" name="Rectangle 2"/>
          <p:cNvSpPr>
            <a:spLocks noRot="1" noChangeArrowheads="1" noTextEdit="1"/>
          </p:cNvSpPr>
          <p:nvPr>
            <p:ph type="sldImg"/>
          </p:nvPr>
        </p:nvSpPr>
        <p:spPr>
          <a:ln/>
        </p:spPr>
      </p:sp>
      <p:sp>
        <p:nvSpPr>
          <p:cNvPr id="93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E293AA-C04C-4AD8-975C-86540865BCC2}" type="slidenum">
              <a:rPr lang="en-US"/>
              <a:pPr/>
              <a:t>8</a:t>
            </a:fld>
            <a:endParaRPr lang="en-US"/>
          </a:p>
        </p:txBody>
      </p:sp>
      <p:sp>
        <p:nvSpPr>
          <p:cNvPr id="94210" name="Rectangle 2"/>
          <p:cNvSpPr>
            <a:spLocks noRot="1"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375CA5-5E68-4FF1-816F-F1C609CF8303}" type="slidenum">
              <a:rPr lang="en-US"/>
              <a:pPr/>
              <a:t>9</a:t>
            </a:fld>
            <a:endParaRPr lang="en-US"/>
          </a:p>
        </p:txBody>
      </p:sp>
      <p:sp>
        <p:nvSpPr>
          <p:cNvPr id="99330" name="Rectangle 2"/>
          <p:cNvSpPr>
            <a:spLocks noRot="1" noChangeArrowheads="1" noTextEdit="1"/>
          </p:cNvSpPr>
          <p:nvPr>
            <p:ph type="sldImg"/>
          </p:nvPr>
        </p:nvSpPr>
        <p:spPr>
          <a:ln/>
        </p:spPr>
      </p:sp>
      <p:sp>
        <p:nvSpPr>
          <p:cNvPr id="9933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PH 0101 UNIT 1 LECTURE 5</a:t>
            </a:r>
          </a:p>
        </p:txBody>
      </p:sp>
      <p:sp>
        <p:nvSpPr>
          <p:cNvPr id="6" name="Slide Number Placeholder 5"/>
          <p:cNvSpPr>
            <a:spLocks noGrp="1"/>
          </p:cNvSpPr>
          <p:nvPr>
            <p:ph type="sldNum" sz="quarter" idx="12"/>
          </p:nvPr>
        </p:nvSpPr>
        <p:spPr/>
        <p:txBody>
          <a:bodyPr/>
          <a:lstStyle>
            <a:lvl1pPr>
              <a:defRPr/>
            </a:lvl1pPr>
          </a:lstStyle>
          <a:p>
            <a:fld id="{6E1F582F-F823-4DB1-B116-55A8DDBFF3B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PH 0101 UNIT 1 LECTURE 5</a:t>
            </a:r>
          </a:p>
        </p:txBody>
      </p:sp>
      <p:sp>
        <p:nvSpPr>
          <p:cNvPr id="6" name="Slide Number Placeholder 5"/>
          <p:cNvSpPr>
            <a:spLocks noGrp="1"/>
          </p:cNvSpPr>
          <p:nvPr>
            <p:ph type="sldNum" sz="quarter" idx="12"/>
          </p:nvPr>
        </p:nvSpPr>
        <p:spPr/>
        <p:txBody>
          <a:bodyPr/>
          <a:lstStyle>
            <a:lvl1pPr>
              <a:defRPr/>
            </a:lvl1pPr>
          </a:lstStyle>
          <a:p>
            <a:fld id="{DD1A1659-98FA-43E2-92C6-51F71BF89E6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PH 0101 UNIT 1 LECTURE 5</a:t>
            </a:r>
          </a:p>
        </p:txBody>
      </p:sp>
      <p:sp>
        <p:nvSpPr>
          <p:cNvPr id="6" name="Slide Number Placeholder 5"/>
          <p:cNvSpPr>
            <a:spLocks noGrp="1"/>
          </p:cNvSpPr>
          <p:nvPr>
            <p:ph type="sldNum" sz="quarter" idx="12"/>
          </p:nvPr>
        </p:nvSpPr>
        <p:spPr/>
        <p:txBody>
          <a:bodyPr/>
          <a:lstStyle>
            <a:lvl1pPr>
              <a:defRPr/>
            </a:lvl1pPr>
          </a:lstStyle>
          <a:p>
            <a:fld id="{5597C311-7F3C-4CA9-81E7-DBE6200ABC36}"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r>
              <a:rPr lang="en-US"/>
              <a:t>PH 0101 UNIT 1 LECTURE 5</a:t>
            </a: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F67B2A76-4ED2-4227-91DB-E7D16B75AD86}"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r>
              <a:rPr lang="en-US"/>
              <a:t>PH 0101 UNIT 1 LECTURE 5</a:t>
            </a:r>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2AA5F42F-5C8F-4018-A992-0D061C36348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PH 0101 UNIT 1 LECTURE 5</a:t>
            </a:r>
          </a:p>
        </p:txBody>
      </p:sp>
      <p:sp>
        <p:nvSpPr>
          <p:cNvPr id="6" name="Slide Number Placeholder 5"/>
          <p:cNvSpPr>
            <a:spLocks noGrp="1"/>
          </p:cNvSpPr>
          <p:nvPr>
            <p:ph type="sldNum" sz="quarter" idx="12"/>
          </p:nvPr>
        </p:nvSpPr>
        <p:spPr/>
        <p:txBody>
          <a:bodyPr/>
          <a:lstStyle>
            <a:lvl1pPr>
              <a:defRPr/>
            </a:lvl1pPr>
          </a:lstStyle>
          <a:p>
            <a:fld id="{5828FCB1-0927-4FA4-B27D-BCEDF3A50852}"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PH 0101 UNIT 1 LECTURE 5</a:t>
            </a:r>
          </a:p>
        </p:txBody>
      </p:sp>
      <p:sp>
        <p:nvSpPr>
          <p:cNvPr id="6" name="Slide Number Placeholder 5"/>
          <p:cNvSpPr>
            <a:spLocks noGrp="1"/>
          </p:cNvSpPr>
          <p:nvPr>
            <p:ph type="sldNum" sz="quarter" idx="12"/>
          </p:nvPr>
        </p:nvSpPr>
        <p:spPr/>
        <p:txBody>
          <a:bodyPr/>
          <a:lstStyle>
            <a:lvl1pPr>
              <a:defRPr/>
            </a:lvl1pPr>
          </a:lstStyle>
          <a:p>
            <a:fld id="{EC865EC1-4B64-462E-AD35-00C37E7BF7CA}"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PH 0101 UNIT 1 LECTURE 5</a:t>
            </a:r>
          </a:p>
        </p:txBody>
      </p:sp>
      <p:sp>
        <p:nvSpPr>
          <p:cNvPr id="7" name="Slide Number Placeholder 6"/>
          <p:cNvSpPr>
            <a:spLocks noGrp="1"/>
          </p:cNvSpPr>
          <p:nvPr>
            <p:ph type="sldNum" sz="quarter" idx="12"/>
          </p:nvPr>
        </p:nvSpPr>
        <p:spPr/>
        <p:txBody>
          <a:bodyPr/>
          <a:lstStyle>
            <a:lvl1pPr>
              <a:defRPr/>
            </a:lvl1pPr>
          </a:lstStyle>
          <a:p>
            <a:fld id="{73BFE55A-2785-427F-A7AB-785A674134B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PH 0101 UNIT 1 LECTURE 5</a:t>
            </a:r>
          </a:p>
        </p:txBody>
      </p:sp>
      <p:sp>
        <p:nvSpPr>
          <p:cNvPr id="9" name="Slide Number Placeholder 8"/>
          <p:cNvSpPr>
            <a:spLocks noGrp="1"/>
          </p:cNvSpPr>
          <p:nvPr>
            <p:ph type="sldNum" sz="quarter" idx="12"/>
          </p:nvPr>
        </p:nvSpPr>
        <p:spPr/>
        <p:txBody>
          <a:bodyPr/>
          <a:lstStyle>
            <a:lvl1pPr>
              <a:defRPr/>
            </a:lvl1pPr>
          </a:lstStyle>
          <a:p>
            <a:fld id="{172D87E2-D33F-4A8E-85E5-4919B4617D7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PH 0101 UNIT 1 LECTURE 5</a:t>
            </a:r>
          </a:p>
        </p:txBody>
      </p:sp>
      <p:sp>
        <p:nvSpPr>
          <p:cNvPr id="5" name="Slide Number Placeholder 4"/>
          <p:cNvSpPr>
            <a:spLocks noGrp="1"/>
          </p:cNvSpPr>
          <p:nvPr>
            <p:ph type="sldNum" sz="quarter" idx="12"/>
          </p:nvPr>
        </p:nvSpPr>
        <p:spPr/>
        <p:txBody>
          <a:bodyPr/>
          <a:lstStyle>
            <a:lvl1pPr>
              <a:defRPr/>
            </a:lvl1pPr>
          </a:lstStyle>
          <a:p>
            <a:fld id="{50C71EF0-2150-4FBC-BD83-F09F6838AF9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PH 0101 UNIT 1 LECTURE 5</a:t>
            </a:r>
          </a:p>
        </p:txBody>
      </p:sp>
      <p:sp>
        <p:nvSpPr>
          <p:cNvPr id="4" name="Slide Number Placeholder 3"/>
          <p:cNvSpPr>
            <a:spLocks noGrp="1"/>
          </p:cNvSpPr>
          <p:nvPr>
            <p:ph type="sldNum" sz="quarter" idx="12"/>
          </p:nvPr>
        </p:nvSpPr>
        <p:spPr/>
        <p:txBody>
          <a:bodyPr/>
          <a:lstStyle>
            <a:lvl1pPr>
              <a:defRPr/>
            </a:lvl1pPr>
          </a:lstStyle>
          <a:p>
            <a:fld id="{EF4E6A8E-EEEB-41D7-A5D3-DC8821E392C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PH 0101 UNIT 1 LECTURE 5</a:t>
            </a:r>
          </a:p>
        </p:txBody>
      </p:sp>
      <p:sp>
        <p:nvSpPr>
          <p:cNvPr id="7" name="Slide Number Placeholder 6"/>
          <p:cNvSpPr>
            <a:spLocks noGrp="1"/>
          </p:cNvSpPr>
          <p:nvPr>
            <p:ph type="sldNum" sz="quarter" idx="12"/>
          </p:nvPr>
        </p:nvSpPr>
        <p:spPr/>
        <p:txBody>
          <a:bodyPr/>
          <a:lstStyle>
            <a:lvl1pPr>
              <a:defRPr/>
            </a:lvl1pPr>
          </a:lstStyle>
          <a:p>
            <a:fld id="{91BCD216-9EF7-44F9-AF59-9FEC8AE984A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PH 0101 UNIT 1 LECTURE 5</a:t>
            </a:r>
          </a:p>
        </p:txBody>
      </p:sp>
      <p:sp>
        <p:nvSpPr>
          <p:cNvPr id="7" name="Slide Number Placeholder 6"/>
          <p:cNvSpPr>
            <a:spLocks noGrp="1"/>
          </p:cNvSpPr>
          <p:nvPr>
            <p:ph type="sldNum" sz="quarter" idx="12"/>
          </p:nvPr>
        </p:nvSpPr>
        <p:spPr/>
        <p:txBody>
          <a:bodyPr/>
          <a:lstStyle>
            <a:lvl1pPr>
              <a:defRPr/>
            </a:lvl1pPr>
          </a:lstStyle>
          <a:p>
            <a:fld id="{A682B65A-EDC8-4DFE-86D4-E3AF59CF758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r>
              <a:rPr lang="en-US"/>
              <a:t>PH 0101 UNIT 1 LECTURE 5</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361D1A4-668C-4662-8752-C272FA6F84F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2.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5.bin"/><Relationship Id="rId4" Type="http://schemas.openxmlformats.org/officeDocument/2006/relationships/image" Target="../media/image8.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oleObject" Target="../embeddings/oleObject9.bin"/><Relationship Id="rId2" Type="http://schemas.openxmlformats.org/officeDocument/2006/relationships/slideLayout" Target="../slideLayouts/slideLayout13.xml"/><Relationship Id="rId1" Type="http://schemas.openxmlformats.org/officeDocument/2006/relationships/vmlDrawing" Target="../drawings/vmlDrawing6.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2.xml"/><Relationship Id="rId1" Type="http://schemas.openxmlformats.org/officeDocument/2006/relationships/vmlDrawing" Target="../drawings/vmlDrawing7.vml"/><Relationship Id="rId4" Type="http://schemas.openxmlformats.org/officeDocument/2006/relationships/oleObject" Target="../embeddings/oleObject10.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2.xml"/><Relationship Id="rId1" Type="http://schemas.openxmlformats.org/officeDocument/2006/relationships/vmlDrawing" Target="../drawings/vmlDrawing8.vml"/><Relationship Id="rId4" Type="http://schemas.openxmlformats.org/officeDocument/2006/relationships/oleObject" Target="../embeddings/oleObject11.bin"/></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12.bin"/></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vmlDrawing" Target="../drawings/vmlDrawing10.vml"/><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vmlDrawing" Target="../drawings/vmlDrawing11.vml"/><Relationship Id="rId4" Type="http://schemas.openxmlformats.org/officeDocument/2006/relationships/oleObject" Target="../embeddings/oleObject15.bin"/></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2.xml"/><Relationship Id="rId1" Type="http://schemas.openxmlformats.org/officeDocument/2006/relationships/vmlDrawing" Target="../drawings/vmlDrawing12.vml"/><Relationship Id="rId4" Type="http://schemas.openxmlformats.org/officeDocument/2006/relationships/oleObject" Target="../embeddings/oleObject16.bin"/></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PH 0101 UNIT 1 LECTURE 5</a:t>
            </a:r>
          </a:p>
        </p:txBody>
      </p:sp>
      <p:sp>
        <p:nvSpPr>
          <p:cNvPr id="7" name="Slide Number Placeholder 5"/>
          <p:cNvSpPr>
            <a:spLocks noGrp="1"/>
          </p:cNvSpPr>
          <p:nvPr>
            <p:ph type="sldNum" sz="quarter" idx="12"/>
          </p:nvPr>
        </p:nvSpPr>
        <p:spPr/>
        <p:txBody>
          <a:bodyPr/>
          <a:lstStyle/>
          <a:p>
            <a:fld id="{9B0E09B6-1FA6-40DF-B6CC-558A08D933F3}" type="slidenum">
              <a:rPr lang="en-US"/>
              <a:pPr/>
              <a:t>1</a:t>
            </a:fld>
            <a:endParaRPr lang="en-US"/>
          </a:p>
        </p:txBody>
      </p:sp>
      <p:sp>
        <p:nvSpPr>
          <p:cNvPr id="3077" name="Rectangle 5"/>
          <p:cNvSpPr>
            <a:spLocks noChangeArrowheads="1"/>
          </p:cNvSpPr>
          <p:nvPr/>
        </p:nvSpPr>
        <p:spPr bwMode="auto">
          <a:xfrm>
            <a:off x="914400" y="2590800"/>
            <a:ext cx="7239000" cy="32004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3076" name="Rectangle 4"/>
          <p:cNvSpPr>
            <a:spLocks noChangeArrowheads="1"/>
          </p:cNvSpPr>
          <p:nvPr/>
        </p:nvSpPr>
        <p:spPr bwMode="auto">
          <a:xfrm>
            <a:off x="838200" y="1447800"/>
            <a:ext cx="7315200" cy="914400"/>
          </a:xfrm>
          <a:prstGeom prst="rect">
            <a:avLst/>
          </a:prstGeom>
          <a:solidFill>
            <a:srgbClr val="FF0066"/>
          </a:solidFill>
          <a:ln w="9525">
            <a:solidFill>
              <a:schemeClr val="tx1"/>
            </a:solidFill>
            <a:miter lim="800000"/>
            <a:headEnd/>
            <a:tailEnd/>
          </a:ln>
          <a:effectLst/>
        </p:spPr>
        <p:txBody>
          <a:bodyPr wrap="none" anchor="ctr"/>
          <a:lstStyle/>
          <a:p>
            <a:endParaRPr lang="en-US"/>
          </a:p>
        </p:txBody>
      </p:sp>
      <p:sp>
        <p:nvSpPr>
          <p:cNvPr id="3074" name="Rectangle 2"/>
          <p:cNvSpPr>
            <a:spLocks noGrp="1" noChangeArrowheads="1"/>
          </p:cNvSpPr>
          <p:nvPr>
            <p:ph type="title"/>
          </p:nvPr>
        </p:nvSpPr>
        <p:spPr>
          <a:xfrm>
            <a:off x="76200" y="1295400"/>
            <a:ext cx="8229600" cy="1143000"/>
          </a:xfrm>
        </p:spPr>
        <p:txBody>
          <a:bodyPr/>
          <a:lstStyle/>
          <a:p>
            <a:r>
              <a:rPr lang="en-US" sz="3200" b="1">
                <a:solidFill>
                  <a:schemeClr val="tx1"/>
                </a:solidFill>
              </a:rPr>
              <a:t>PH 0101 UNIT 1 LECTURE 5</a:t>
            </a:r>
            <a:r>
              <a:rPr lang="en-US" sz="3800">
                <a:solidFill>
                  <a:schemeClr val="tx1"/>
                </a:solidFill>
              </a:rPr>
              <a:t> </a:t>
            </a:r>
          </a:p>
        </p:txBody>
      </p:sp>
      <p:sp>
        <p:nvSpPr>
          <p:cNvPr id="3075" name="Rectangle 3"/>
          <p:cNvSpPr>
            <a:spLocks noGrp="1" noChangeArrowheads="1"/>
          </p:cNvSpPr>
          <p:nvPr>
            <p:ph type="body" idx="1"/>
          </p:nvPr>
        </p:nvSpPr>
        <p:spPr>
          <a:xfrm>
            <a:off x="1676400" y="2103438"/>
            <a:ext cx="8229600" cy="4525962"/>
          </a:xfrm>
        </p:spPr>
        <p:txBody>
          <a:bodyPr/>
          <a:lstStyle/>
          <a:p>
            <a:pPr algn="just">
              <a:buFontTx/>
              <a:buNone/>
            </a:pPr>
            <a:endParaRPr lang="en-US" sz="3000"/>
          </a:p>
          <a:p>
            <a:pPr algn="just"/>
            <a:r>
              <a:rPr lang="en-US" sz="3000"/>
              <a:t>Basics of Sound Waves</a:t>
            </a:r>
          </a:p>
          <a:p>
            <a:pPr algn="just"/>
            <a:r>
              <a:rPr lang="en-US" sz="3000"/>
              <a:t>Shock Waves</a:t>
            </a:r>
          </a:p>
          <a:p>
            <a:pPr algn="just"/>
            <a:r>
              <a:rPr lang="en-US" sz="3000"/>
              <a:t>Mach Number</a:t>
            </a:r>
          </a:p>
          <a:p>
            <a:pPr algn="just"/>
            <a:r>
              <a:rPr lang="en-US" sz="3000"/>
              <a:t>Worked and Exercise Problems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PH 0101 UNIT 1 LECTURE 5</a:t>
            </a:r>
          </a:p>
        </p:txBody>
      </p:sp>
      <p:sp>
        <p:nvSpPr>
          <p:cNvPr id="7" name="Slide Number Placeholder 5"/>
          <p:cNvSpPr>
            <a:spLocks noGrp="1"/>
          </p:cNvSpPr>
          <p:nvPr>
            <p:ph type="sldNum" sz="quarter" idx="12"/>
          </p:nvPr>
        </p:nvSpPr>
        <p:spPr/>
        <p:txBody>
          <a:bodyPr/>
          <a:lstStyle/>
          <a:p>
            <a:fld id="{8C534F8B-D140-4640-A5B3-B63AC11594F0}" type="slidenum">
              <a:rPr lang="en-US"/>
              <a:pPr/>
              <a:t>10</a:t>
            </a:fld>
            <a:endParaRPr lang="en-US"/>
          </a:p>
        </p:txBody>
      </p:sp>
      <p:sp>
        <p:nvSpPr>
          <p:cNvPr id="18437" name="Rectangle 5"/>
          <p:cNvSpPr>
            <a:spLocks noChangeArrowheads="1"/>
          </p:cNvSpPr>
          <p:nvPr/>
        </p:nvSpPr>
        <p:spPr bwMode="auto">
          <a:xfrm>
            <a:off x="533400" y="2133600"/>
            <a:ext cx="8153400" cy="35052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8436" name="Rectangle 4"/>
          <p:cNvSpPr>
            <a:spLocks noChangeArrowheads="1"/>
          </p:cNvSpPr>
          <p:nvPr/>
        </p:nvSpPr>
        <p:spPr bwMode="auto">
          <a:xfrm>
            <a:off x="533400" y="914400"/>
            <a:ext cx="8229600" cy="990600"/>
          </a:xfrm>
          <a:prstGeom prst="rect">
            <a:avLst/>
          </a:prstGeom>
          <a:solidFill>
            <a:srgbClr val="FF0066"/>
          </a:solidFill>
          <a:ln w="9525" algn="ctr">
            <a:solidFill>
              <a:schemeClr val="tx1"/>
            </a:solidFill>
            <a:miter lim="800000"/>
            <a:headEnd/>
            <a:tailEnd/>
          </a:ln>
          <a:effectLst/>
        </p:spPr>
        <p:txBody>
          <a:bodyPr wrap="none" anchor="ctr"/>
          <a:lstStyle/>
          <a:p>
            <a:endParaRPr lang="en-US"/>
          </a:p>
        </p:txBody>
      </p:sp>
      <p:sp>
        <p:nvSpPr>
          <p:cNvPr id="18434" name="Rectangle 2"/>
          <p:cNvSpPr>
            <a:spLocks noGrp="1" noChangeArrowheads="1"/>
          </p:cNvSpPr>
          <p:nvPr>
            <p:ph type="title"/>
          </p:nvPr>
        </p:nvSpPr>
        <p:spPr>
          <a:xfrm>
            <a:off x="457200" y="838200"/>
            <a:ext cx="8229600" cy="1143000"/>
          </a:xfrm>
        </p:spPr>
        <p:txBody>
          <a:bodyPr/>
          <a:lstStyle/>
          <a:p>
            <a:r>
              <a:rPr lang="en-US" sz="3800" b="1"/>
              <a:t>Shockwaves</a:t>
            </a:r>
            <a:r>
              <a:rPr lang="en-US" sz="3800"/>
              <a:t> </a:t>
            </a:r>
          </a:p>
        </p:txBody>
      </p:sp>
      <p:sp>
        <p:nvSpPr>
          <p:cNvPr id="18435" name="Rectangle 3"/>
          <p:cNvSpPr>
            <a:spLocks noGrp="1" noChangeArrowheads="1"/>
          </p:cNvSpPr>
          <p:nvPr>
            <p:ph type="body" idx="1"/>
          </p:nvPr>
        </p:nvSpPr>
        <p:spPr>
          <a:xfrm>
            <a:off x="457200" y="1646238"/>
            <a:ext cx="8229600" cy="4525962"/>
          </a:xfrm>
        </p:spPr>
        <p:txBody>
          <a:bodyPr/>
          <a:lstStyle/>
          <a:p>
            <a:pPr>
              <a:buFontTx/>
              <a:buNone/>
            </a:pPr>
            <a:endParaRPr lang="en-US" sz="3000" b="1" i="1"/>
          </a:p>
          <a:p>
            <a:pPr>
              <a:buFontTx/>
              <a:buNone/>
            </a:pPr>
            <a:r>
              <a:rPr lang="en-US" sz="3000" b="1" i="1"/>
              <a:t>Definition : </a:t>
            </a:r>
          </a:p>
          <a:p>
            <a:pPr>
              <a:buFontTx/>
              <a:buNone/>
            </a:pPr>
            <a:r>
              <a:rPr lang="en-US" sz="3000"/>
              <a:t>   Shockwave is a wave formed of a zone of extremely high pressure within a fluid, especially the atmosphere, that propagates through the fluid at a speed in excess of the speed of sound.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PH 0101 UNIT 1 LECTURE 5</a:t>
            </a:r>
          </a:p>
        </p:txBody>
      </p:sp>
      <p:sp>
        <p:nvSpPr>
          <p:cNvPr id="5" name="Slide Number Placeholder 5"/>
          <p:cNvSpPr>
            <a:spLocks noGrp="1"/>
          </p:cNvSpPr>
          <p:nvPr>
            <p:ph type="sldNum" sz="quarter" idx="12"/>
          </p:nvPr>
        </p:nvSpPr>
        <p:spPr/>
        <p:txBody>
          <a:bodyPr/>
          <a:lstStyle/>
          <a:p>
            <a:fld id="{BC54662E-0B69-4F86-9310-123E92ED408A}" type="slidenum">
              <a:rPr lang="en-US"/>
              <a:pPr/>
              <a:t>11</a:t>
            </a:fld>
            <a:endParaRPr lang="en-US"/>
          </a:p>
        </p:txBody>
      </p:sp>
      <p:sp>
        <p:nvSpPr>
          <p:cNvPr id="21508" name="Rectangle 4"/>
          <p:cNvSpPr>
            <a:spLocks noChangeArrowheads="1"/>
          </p:cNvSpPr>
          <p:nvPr/>
        </p:nvSpPr>
        <p:spPr bwMode="auto">
          <a:xfrm>
            <a:off x="457200" y="1371600"/>
            <a:ext cx="8382000" cy="43434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21507" name="Rectangle 3"/>
          <p:cNvSpPr>
            <a:spLocks noGrp="1" noChangeArrowheads="1"/>
          </p:cNvSpPr>
          <p:nvPr>
            <p:ph type="body" idx="1"/>
          </p:nvPr>
        </p:nvSpPr>
        <p:spPr/>
        <p:txBody>
          <a:bodyPr/>
          <a:lstStyle/>
          <a:p>
            <a:pPr>
              <a:buFontTx/>
              <a:buNone/>
            </a:pPr>
            <a:r>
              <a:rPr lang="en-US" b="1" i="1"/>
              <a:t>Types </a:t>
            </a:r>
            <a:endParaRPr lang="en-US"/>
          </a:p>
          <a:p>
            <a:endParaRPr lang="en-US"/>
          </a:p>
          <a:p>
            <a:pPr algn="just">
              <a:buFontTx/>
              <a:buNone/>
            </a:pPr>
            <a:r>
              <a:rPr lang="en-US" sz="3000"/>
              <a:t>   Shockwaves in supersonic flow may be classified as normal or oblique according to whether the orientation of the surface of the abrupt change is perpendicular or at an angle to the direction of flow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PH 0101 UNIT 1 LECTURE 5</a:t>
            </a:r>
          </a:p>
        </p:txBody>
      </p:sp>
      <p:sp>
        <p:nvSpPr>
          <p:cNvPr id="6" name="Slide Number Placeholder 5"/>
          <p:cNvSpPr>
            <a:spLocks noGrp="1"/>
          </p:cNvSpPr>
          <p:nvPr>
            <p:ph type="sldNum" sz="quarter" idx="12"/>
          </p:nvPr>
        </p:nvSpPr>
        <p:spPr/>
        <p:txBody>
          <a:bodyPr/>
          <a:lstStyle/>
          <a:p>
            <a:fld id="{AFB05C43-785D-41CD-A286-A8C7596AF22C}" type="slidenum">
              <a:rPr lang="en-US"/>
              <a:pPr/>
              <a:t>12</a:t>
            </a:fld>
            <a:endParaRPr lang="en-US"/>
          </a:p>
        </p:txBody>
      </p:sp>
      <p:sp>
        <p:nvSpPr>
          <p:cNvPr id="23559" name="Rectangle 7"/>
          <p:cNvSpPr>
            <a:spLocks noChangeArrowheads="1"/>
          </p:cNvSpPr>
          <p:nvPr/>
        </p:nvSpPr>
        <p:spPr bwMode="auto">
          <a:xfrm>
            <a:off x="0" y="838200"/>
            <a:ext cx="9144000" cy="60198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23557" name="Rectangle 5"/>
          <p:cNvSpPr>
            <a:spLocks noGrp="1" noChangeArrowheads="1"/>
          </p:cNvSpPr>
          <p:nvPr>
            <p:ph type="title"/>
          </p:nvPr>
        </p:nvSpPr>
        <p:spPr>
          <a:xfrm>
            <a:off x="457200" y="1295400"/>
            <a:ext cx="8229600" cy="1143000"/>
          </a:xfrm>
        </p:spPr>
        <p:txBody>
          <a:bodyPr/>
          <a:lstStyle/>
          <a:p>
            <a:r>
              <a:rPr lang="en-US" sz="2400" b="1"/>
              <a:t/>
            </a:r>
            <a:br>
              <a:rPr lang="en-US" sz="2400" b="1"/>
            </a:br>
            <a:r>
              <a:rPr lang="en-US" sz="2400" b="1"/>
              <a:t>Description</a:t>
            </a:r>
            <a:r>
              <a:rPr lang="en-US" sz="3800"/>
              <a:t> </a:t>
            </a:r>
            <a:br>
              <a:rPr lang="en-US" sz="3800"/>
            </a:br>
            <a:r>
              <a:rPr lang="en-US" sz="2800"/>
              <a:t>Now consider what happens when the speed v</a:t>
            </a:r>
            <a:r>
              <a:rPr lang="en-US" sz="2800" baseline="-25000"/>
              <a:t>s</a:t>
            </a:r>
            <a:r>
              <a:rPr lang="en-US" sz="2800"/>
              <a:t> of a source exceeds the wave speed v. </a:t>
            </a:r>
            <a:br>
              <a:rPr lang="en-US" sz="2800"/>
            </a:br>
            <a:r>
              <a:rPr lang="en-US" sz="3800"/>
              <a:t/>
            </a:r>
            <a:br>
              <a:rPr lang="en-US" sz="3800"/>
            </a:br>
            <a:endParaRPr lang="en-US" sz="3800"/>
          </a:p>
        </p:txBody>
      </p:sp>
      <p:pic>
        <p:nvPicPr>
          <p:cNvPr id="23556" name="Picture 4" descr="Ring1"/>
          <p:cNvPicPr>
            <a:picLocks noChangeAspect="1" noChangeArrowheads="1"/>
          </p:cNvPicPr>
          <p:nvPr>
            <p:ph idx="1"/>
          </p:nvPr>
        </p:nvPicPr>
        <p:blipFill>
          <a:blip r:embed="rId3"/>
          <a:srcRect/>
          <a:stretch>
            <a:fillRect/>
          </a:stretch>
        </p:blipFill>
        <p:spPr>
          <a:xfrm>
            <a:off x="838200" y="2163763"/>
            <a:ext cx="6629400" cy="4541837"/>
          </a:xfrm>
          <a:no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PH 0101 UNIT 1 LECTURE 5</a:t>
            </a:r>
          </a:p>
        </p:txBody>
      </p:sp>
      <p:sp>
        <p:nvSpPr>
          <p:cNvPr id="5" name="Slide Number Placeholder 5"/>
          <p:cNvSpPr>
            <a:spLocks noGrp="1"/>
          </p:cNvSpPr>
          <p:nvPr>
            <p:ph type="sldNum" sz="quarter" idx="12"/>
          </p:nvPr>
        </p:nvSpPr>
        <p:spPr/>
        <p:txBody>
          <a:bodyPr/>
          <a:lstStyle/>
          <a:p>
            <a:fld id="{F7559075-8442-4F4F-8E7D-1318F00D36C4}" type="slidenum">
              <a:rPr lang="en-US"/>
              <a:pPr/>
              <a:t>13</a:t>
            </a:fld>
            <a:endParaRPr lang="en-US"/>
          </a:p>
        </p:txBody>
      </p:sp>
      <p:sp>
        <p:nvSpPr>
          <p:cNvPr id="25604" name="Rectangle 4"/>
          <p:cNvSpPr>
            <a:spLocks noChangeArrowheads="1"/>
          </p:cNvSpPr>
          <p:nvPr/>
        </p:nvSpPr>
        <p:spPr bwMode="auto">
          <a:xfrm>
            <a:off x="304800" y="914400"/>
            <a:ext cx="8610600" cy="53340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25603" name="Rectangle 3"/>
          <p:cNvSpPr>
            <a:spLocks noGrp="1" noChangeArrowheads="1"/>
          </p:cNvSpPr>
          <p:nvPr>
            <p:ph type="body" idx="1"/>
          </p:nvPr>
        </p:nvSpPr>
        <p:spPr>
          <a:xfrm>
            <a:off x="228600" y="914400"/>
            <a:ext cx="8686800" cy="5562600"/>
          </a:xfrm>
        </p:spPr>
        <p:txBody>
          <a:bodyPr/>
          <a:lstStyle/>
          <a:p>
            <a:pPr algn="just">
              <a:lnSpc>
                <a:spcPct val="80000"/>
              </a:lnSpc>
            </a:pPr>
            <a:r>
              <a:rPr lang="en-US" sz="2800"/>
              <a:t>The circles represent spherical wave fronts emitted by the source at various times during its motion. </a:t>
            </a:r>
          </a:p>
          <a:p>
            <a:pPr algn="just">
              <a:lnSpc>
                <a:spcPct val="80000"/>
              </a:lnSpc>
            </a:pPr>
            <a:r>
              <a:rPr lang="en-US" sz="2800"/>
              <a:t>At t = 0, the source is at S</a:t>
            </a:r>
            <a:r>
              <a:rPr lang="en-US" sz="2800" baseline="-25000"/>
              <a:t>0</a:t>
            </a:r>
            <a:r>
              <a:rPr lang="en-US" sz="2800"/>
              <a:t> and at a later time t, the source is at S</a:t>
            </a:r>
            <a:r>
              <a:rPr lang="en-US" sz="2800" baseline="-25000"/>
              <a:t>n</a:t>
            </a:r>
          </a:p>
          <a:p>
            <a:pPr algn="just">
              <a:lnSpc>
                <a:spcPct val="80000"/>
              </a:lnSpc>
            </a:pPr>
            <a:r>
              <a:rPr lang="en-US" sz="2800"/>
              <a:t>At the time t, the wave front centered at S</a:t>
            </a:r>
            <a:r>
              <a:rPr lang="en-US" sz="2800" baseline="-25000"/>
              <a:t>0</a:t>
            </a:r>
            <a:r>
              <a:rPr lang="en-US" sz="2800"/>
              <a:t> reaches a radius of vt.</a:t>
            </a:r>
          </a:p>
          <a:p>
            <a:pPr algn="just">
              <a:lnSpc>
                <a:spcPct val="80000"/>
              </a:lnSpc>
            </a:pPr>
            <a:r>
              <a:rPr lang="en-US" sz="2800"/>
              <a:t>In this same time interval, the source travels a distance v</a:t>
            </a:r>
            <a:r>
              <a:rPr lang="en-US" sz="2800" baseline="-25000"/>
              <a:t>s</a:t>
            </a:r>
            <a:r>
              <a:rPr lang="en-US" sz="2800"/>
              <a:t>t to S</a:t>
            </a:r>
            <a:r>
              <a:rPr lang="en-US" sz="2800" baseline="-25000"/>
              <a:t>n</a:t>
            </a:r>
            <a:r>
              <a:rPr lang="en-US" sz="2800"/>
              <a:t>.</a:t>
            </a:r>
          </a:p>
          <a:p>
            <a:pPr algn="just">
              <a:lnSpc>
                <a:spcPct val="80000"/>
              </a:lnSpc>
            </a:pPr>
            <a:r>
              <a:rPr lang="en-US" sz="2800"/>
              <a:t>At the instant the source is at S</a:t>
            </a:r>
            <a:r>
              <a:rPr lang="en-US" sz="2800" baseline="-25000"/>
              <a:t>n</a:t>
            </a:r>
            <a:r>
              <a:rPr lang="en-US" sz="2800"/>
              <a:t>, waves are just beginning to be generated at this location, and hence the wave front has zero radius at this point.</a:t>
            </a:r>
          </a:p>
          <a:p>
            <a:pPr algn="just">
              <a:lnSpc>
                <a:spcPct val="80000"/>
              </a:lnSpc>
            </a:pPr>
            <a:r>
              <a:rPr lang="en-US" sz="2800"/>
              <a:t>The tangent line drawn from S</a:t>
            </a:r>
            <a:r>
              <a:rPr lang="en-US" sz="2800" baseline="-25000"/>
              <a:t>n</a:t>
            </a:r>
            <a:r>
              <a:rPr lang="en-US" sz="2800"/>
              <a:t> to the wave front centered on S</a:t>
            </a:r>
            <a:r>
              <a:rPr lang="en-US" sz="2800" baseline="-25000"/>
              <a:t>0</a:t>
            </a:r>
            <a:r>
              <a:rPr lang="en-US" sz="2800"/>
              <a:t> is tangent to all other wave fronts generated at intermediate times.</a:t>
            </a:r>
          </a:p>
          <a:p>
            <a:pPr algn="just">
              <a:lnSpc>
                <a:spcPct val="80000"/>
              </a:lnSpc>
              <a:buFontTx/>
              <a:buNone/>
            </a:pPr>
            <a:endParaRPr lang="en-US" sz="18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PH 0101 UNIT 1 LECTURE 5</a:t>
            </a:r>
          </a:p>
        </p:txBody>
      </p:sp>
      <p:sp>
        <p:nvSpPr>
          <p:cNvPr id="7" name="Slide Number Placeholder 5"/>
          <p:cNvSpPr>
            <a:spLocks noGrp="1"/>
          </p:cNvSpPr>
          <p:nvPr>
            <p:ph type="sldNum" sz="quarter" idx="12"/>
          </p:nvPr>
        </p:nvSpPr>
        <p:spPr/>
        <p:txBody>
          <a:bodyPr/>
          <a:lstStyle/>
          <a:p>
            <a:fld id="{0391DFCC-DE85-45ED-93D9-26CABB2E2E44}" type="slidenum">
              <a:rPr lang="en-US"/>
              <a:pPr/>
              <a:t>14</a:t>
            </a:fld>
            <a:endParaRPr lang="en-US"/>
          </a:p>
        </p:txBody>
      </p:sp>
      <p:sp>
        <p:nvSpPr>
          <p:cNvPr id="27654" name="Rectangle 6"/>
          <p:cNvSpPr>
            <a:spLocks noChangeArrowheads="1"/>
          </p:cNvSpPr>
          <p:nvPr/>
        </p:nvSpPr>
        <p:spPr bwMode="auto">
          <a:xfrm>
            <a:off x="228600" y="914400"/>
            <a:ext cx="8686800" cy="53340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27651" name="Rectangle 3"/>
          <p:cNvSpPr>
            <a:spLocks noGrp="1" noChangeArrowheads="1"/>
          </p:cNvSpPr>
          <p:nvPr>
            <p:ph type="body" idx="1"/>
          </p:nvPr>
        </p:nvSpPr>
        <p:spPr>
          <a:xfrm>
            <a:off x="152400" y="914400"/>
            <a:ext cx="8839200" cy="5562600"/>
          </a:xfrm>
        </p:spPr>
        <p:txBody>
          <a:bodyPr/>
          <a:lstStyle/>
          <a:p>
            <a:pPr algn="just">
              <a:lnSpc>
                <a:spcPct val="80000"/>
              </a:lnSpc>
            </a:pPr>
            <a:r>
              <a:rPr lang="en-US" sz="2800"/>
              <a:t>Thus, we see that the envelope of these wave fronts is a cone whose apex half-angle </a:t>
            </a:r>
            <a:r>
              <a:rPr lang="en-US" sz="2800">
                <a:sym typeface="Symbol" pitchFamily="18" charset="2"/>
              </a:rPr>
              <a:t></a:t>
            </a:r>
            <a:r>
              <a:rPr lang="en-US" sz="2800"/>
              <a:t> (the “Mach angle”) is given by</a:t>
            </a:r>
          </a:p>
          <a:p>
            <a:pPr>
              <a:lnSpc>
                <a:spcPct val="80000"/>
              </a:lnSpc>
              <a:buFontTx/>
              <a:buNone/>
            </a:pPr>
            <a:endParaRPr lang="en-US" sz="2800"/>
          </a:p>
          <a:p>
            <a:pPr>
              <a:lnSpc>
                <a:spcPct val="80000"/>
              </a:lnSpc>
              <a:buFontTx/>
              <a:buNone/>
            </a:pPr>
            <a:endParaRPr lang="en-US" sz="2800"/>
          </a:p>
          <a:p>
            <a:pPr>
              <a:lnSpc>
                <a:spcPct val="80000"/>
              </a:lnSpc>
              <a:buFontTx/>
              <a:buNone/>
            </a:pPr>
            <a:endParaRPr lang="en-US" sz="2800"/>
          </a:p>
          <a:p>
            <a:pPr>
              <a:lnSpc>
                <a:spcPct val="80000"/>
              </a:lnSpc>
              <a:buFontTx/>
              <a:buNone/>
            </a:pPr>
            <a:endParaRPr lang="en-US" sz="2800"/>
          </a:p>
          <a:p>
            <a:pPr algn="just">
              <a:lnSpc>
                <a:spcPct val="80000"/>
              </a:lnSpc>
            </a:pPr>
            <a:r>
              <a:rPr lang="en-US" sz="2800"/>
              <a:t>The conical wave front produced when v</a:t>
            </a:r>
            <a:r>
              <a:rPr lang="en-US" sz="2800" baseline="-25000"/>
              <a:t>s</a:t>
            </a:r>
            <a:r>
              <a:rPr lang="en-US" sz="2800"/>
              <a:t> &gt; v (supersonic speeds) is known as a </a:t>
            </a:r>
            <a:r>
              <a:rPr lang="en-US" sz="2800" b="1" i="1"/>
              <a:t>shock wave.</a:t>
            </a:r>
            <a:r>
              <a:rPr lang="en-US" sz="2800"/>
              <a:t> </a:t>
            </a:r>
          </a:p>
          <a:p>
            <a:pPr algn="just">
              <a:lnSpc>
                <a:spcPct val="80000"/>
              </a:lnSpc>
            </a:pPr>
            <a:r>
              <a:rPr lang="en-US" sz="2800"/>
              <a:t>An interesting analogy to shock waves is the </a:t>
            </a:r>
            <a:r>
              <a:rPr lang="en-US" sz="2800" b="1">
                <a:solidFill>
                  <a:srgbClr val="FF0066"/>
                </a:solidFill>
              </a:rPr>
              <a:t>V-shaped wave fronts</a:t>
            </a:r>
            <a:r>
              <a:rPr lang="en-US" sz="2800"/>
              <a:t> produced by a boat (the bow wave) when the boat’s speed exceeds the speed of the surface-water waves</a:t>
            </a:r>
          </a:p>
          <a:p>
            <a:pPr>
              <a:lnSpc>
                <a:spcPct val="80000"/>
              </a:lnSpc>
            </a:pPr>
            <a:endParaRPr lang="en-US" sz="2800"/>
          </a:p>
        </p:txBody>
      </p:sp>
      <p:sp>
        <p:nvSpPr>
          <p:cNvPr id="27653" name="Rectangle 5"/>
          <p:cNvSpPr>
            <a:spLocks noChangeArrowheads="1"/>
          </p:cNvSpPr>
          <p:nvPr/>
        </p:nvSpPr>
        <p:spPr bwMode="auto">
          <a:xfrm>
            <a:off x="0" y="3195638"/>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27652" name="Object 4"/>
          <p:cNvGraphicFramePr>
            <a:graphicFrameLocks noChangeAspect="1"/>
          </p:cNvGraphicFramePr>
          <p:nvPr/>
        </p:nvGraphicFramePr>
        <p:xfrm>
          <a:off x="2743200" y="2286000"/>
          <a:ext cx="2895600" cy="1325563"/>
        </p:xfrm>
        <a:graphic>
          <a:graphicData uri="http://schemas.openxmlformats.org/presentationml/2006/ole">
            <p:oleObj spid="_x0000_s27652" r:id="rId4" imgW="1016000" imgH="469900" progId="Equation.3">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PH 0101 UNIT 1 LECTURE 5</a:t>
            </a:r>
          </a:p>
        </p:txBody>
      </p:sp>
      <p:sp>
        <p:nvSpPr>
          <p:cNvPr id="5" name="Slide Number Placeholder 5"/>
          <p:cNvSpPr>
            <a:spLocks noGrp="1"/>
          </p:cNvSpPr>
          <p:nvPr>
            <p:ph type="sldNum" sz="quarter" idx="12"/>
          </p:nvPr>
        </p:nvSpPr>
        <p:spPr/>
        <p:txBody>
          <a:bodyPr/>
          <a:lstStyle/>
          <a:p>
            <a:fld id="{D76BD7E5-B9B8-47B7-AD54-3AC5940E02AB}" type="slidenum">
              <a:rPr lang="en-US"/>
              <a:pPr/>
              <a:t>15</a:t>
            </a:fld>
            <a:endParaRPr lang="en-US"/>
          </a:p>
        </p:txBody>
      </p:sp>
      <p:sp>
        <p:nvSpPr>
          <p:cNvPr id="29700" name="Rectangle 4"/>
          <p:cNvSpPr>
            <a:spLocks noChangeArrowheads="1"/>
          </p:cNvSpPr>
          <p:nvPr/>
        </p:nvSpPr>
        <p:spPr bwMode="auto">
          <a:xfrm>
            <a:off x="457200" y="838200"/>
            <a:ext cx="8382000" cy="53340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29699" name="Rectangle 3"/>
          <p:cNvSpPr>
            <a:spLocks noGrp="1" noChangeArrowheads="1"/>
          </p:cNvSpPr>
          <p:nvPr>
            <p:ph type="body" idx="1"/>
          </p:nvPr>
        </p:nvSpPr>
        <p:spPr>
          <a:xfrm>
            <a:off x="457200" y="838200"/>
            <a:ext cx="8305800" cy="5287963"/>
          </a:xfrm>
        </p:spPr>
        <p:txBody>
          <a:bodyPr/>
          <a:lstStyle/>
          <a:p>
            <a:pPr algn="just">
              <a:lnSpc>
                <a:spcPct val="80000"/>
              </a:lnSpc>
              <a:buFontTx/>
              <a:buNone/>
            </a:pPr>
            <a:r>
              <a:rPr lang="en-US" sz="2800" b="1" i="1"/>
              <a:t>                   </a:t>
            </a:r>
            <a:r>
              <a:rPr lang="en-US" sz="2800" b="1" i="1">
                <a:solidFill>
                  <a:srgbClr val="003300"/>
                </a:solidFill>
              </a:rPr>
              <a:t>Sonic Boom	</a:t>
            </a:r>
          </a:p>
          <a:p>
            <a:pPr algn="just">
              <a:lnSpc>
                <a:spcPct val="80000"/>
              </a:lnSpc>
            </a:pPr>
            <a:r>
              <a:rPr lang="en-US" sz="2800"/>
              <a:t>Jet airplanes traveling at supersonic speeds produce shock waves, which are responsible for the loud “sonic boom” one hears.</a:t>
            </a:r>
          </a:p>
          <a:p>
            <a:pPr algn="just">
              <a:lnSpc>
                <a:spcPct val="80000"/>
              </a:lnSpc>
            </a:pPr>
            <a:r>
              <a:rPr lang="en-US" sz="2800"/>
              <a:t>The shock wave carries a great deal of energy concentrated on the surface of the cone, with correspondingly great pressure variations. </a:t>
            </a:r>
          </a:p>
          <a:p>
            <a:pPr algn="just">
              <a:lnSpc>
                <a:spcPct val="80000"/>
              </a:lnSpc>
            </a:pPr>
            <a:r>
              <a:rPr lang="en-US" sz="2800"/>
              <a:t>Such shock waves are unpleasant to hear and can cause damage to buildings when aircraft fly supersonically at low altitudes.</a:t>
            </a:r>
          </a:p>
          <a:p>
            <a:pPr algn="just">
              <a:lnSpc>
                <a:spcPct val="80000"/>
              </a:lnSpc>
            </a:pPr>
            <a:r>
              <a:rPr lang="en-US" sz="2800"/>
              <a:t>In fact, an airplane flying at supersonic speeds produces a double boom because two shock waves are formed, one from the nose of the plane and one from the tail. </a:t>
            </a:r>
          </a:p>
          <a:p>
            <a:pPr algn="just">
              <a:lnSpc>
                <a:spcPct val="80000"/>
              </a:lnSpc>
            </a:pPr>
            <a:endParaRPr lang="en-US" sz="28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PH 0101 UNIT 1 LECTURE 5</a:t>
            </a:r>
          </a:p>
        </p:txBody>
      </p:sp>
      <p:sp>
        <p:nvSpPr>
          <p:cNvPr id="5" name="Slide Number Placeholder 5"/>
          <p:cNvSpPr>
            <a:spLocks noGrp="1"/>
          </p:cNvSpPr>
          <p:nvPr>
            <p:ph type="sldNum" sz="quarter" idx="12"/>
          </p:nvPr>
        </p:nvSpPr>
        <p:spPr/>
        <p:txBody>
          <a:bodyPr/>
          <a:lstStyle/>
          <a:p>
            <a:fld id="{8FA359EC-D093-4010-B197-11DB3572DA1B}" type="slidenum">
              <a:rPr lang="en-US"/>
              <a:pPr/>
              <a:t>16</a:t>
            </a:fld>
            <a:endParaRPr lang="en-US"/>
          </a:p>
        </p:txBody>
      </p:sp>
      <p:sp>
        <p:nvSpPr>
          <p:cNvPr id="31748" name="Rectangle 4"/>
          <p:cNvSpPr>
            <a:spLocks noChangeArrowheads="1"/>
          </p:cNvSpPr>
          <p:nvPr/>
        </p:nvSpPr>
        <p:spPr bwMode="auto">
          <a:xfrm>
            <a:off x="228600" y="838200"/>
            <a:ext cx="8686800" cy="53340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31747" name="Rectangle 3"/>
          <p:cNvSpPr>
            <a:spLocks noGrp="1" noChangeArrowheads="1"/>
          </p:cNvSpPr>
          <p:nvPr>
            <p:ph type="body" idx="1"/>
          </p:nvPr>
        </p:nvSpPr>
        <p:spPr>
          <a:xfrm>
            <a:off x="152400" y="914400"/>
            <a:ext cx="8763000" cy="5943600"/>
          </a:xfrm>
        </p:spPr>
        <p:txBody>
          <a:bodyPr/>
          <a:lstStyle/>
          <a:p>
            <a:pPr algn="just">
              <a:lnSpc>
                <a:spcPct val="80000"/>
              </a:lnSpc>
              <a:buFontTx/>
              <a:buNone/>
            </a:pPr>
            <a:r>
              <a:rPr lang="en-US" sz="3000" b="1" i="1"/>
              <a:t>                    </a:t>
            </a:r>
            <a:r>
              <a:rPr lang="en-US" sz="3600" b="1" i="1">
                <a:solidFill>
                  <a:srgbClr val="003300"/>
                </a:solidFill>
              </a:rPr>
              <a:t>Applications</a:t>
            </a:r>
          </a:p>
          <a:p>
            <a:pPr algn="just">
              <a:lnSpc>
                <a:spcPct val="80000"/>
              </a:lnSpc>
            </a:pPr>
            <a:r>
              <a:rPr lang="en-US" sz="3000"/>
              <a:t>Shock waves have applications outside of aviation. </a:t>
            </a:r>
          </a:p>
          <a:p>
            <a:pPr algn="just">
              <a:lnSpc>
                <a:spcPct val="80000"/>
              </a:lnSpc>
            </a:pPr>
            <a:r>
              <a:rPr lang="en-US" sz="3000"/>
              <a:t>They are used to break up kidney stones and gallstones without invasive surgery, using a technique with the impressive name </a:t>
            </a:r>
            <a:r>
              <a:rPr lang="en-US" sz="3000" b="1" i="1"/>
              <a:t>extracorporeal shock-wave lithotripsy</a:t>
            </a:r>
            <a:r>
              <a:rPr lang="en-US" sz="3000"/>
              <a:t>.</a:t>
            </a:r>
          </a:p>
          <a:p>
            <a:pPr algn="just">
              <a:lnSpc>
                <a:spcPct val="80000"/>
              </a:lnSpc>
            </a:pPr>
            <a:r>
              <a:rPr lang="en-US" sz="3000"/>
              <a:t>A shock wave produced outside the body is focused by a reflector or acoustic lens so that as much of it as possible converges on the stone.</a:t>
            </a:r>
          </a:p>
          <a:p>
            <a:pPr algn="just">
              <a:lnSpc>
                <a:spcPct val="80000"/>
              </a:lnSpc>
            </a:pPr>
            <a:r>
              <a:rPr lang="en-US" sz="3000"/>
              <a:t>When the resulting stresses in the stone exceed its tensile strength, it breaks into small pieces and can be eliminated.</a:t>
            </a:r>
          </a:p>
          <a:p>
            <a:pPr algn="just">
              <a:lnSpc>
                <a:spcPct val="80000"/>
              </a:lnSpc>
              <a:buFontTx/>
              <a:buNone/>
            </a:pPr>
            <a:r>
              <a:rPr lang="en-US" sz="3000"/>
              <a:t> </a:t>
            </a:r>
          </a:p>
          <a:p>
            <a:pPr algn="just">
              <a:lnSpc>
                <a:spcPct val="80000"/>
              </a:lnSpc>
            </a:pPr>
            <a:endParaRPr lang="en-US" sz="30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5"/>
          <p:cNvSpPr>
            <a:spLocks noGrp="1"/>
          </p:cNvSpPr>
          <p:nvPr>
            <p:ph type="ftr" sz="quarter" idx="11"/>
          </p:nvPr>
        </p:nvSpPr>
        <p:spPr/>
        <p:txBody>
          <a:bodyPr/>
          <a:lstStyle/>
          <a:p>
            <a:r>
              <a:rPr lang="en-US"/>
              <a:t>PH 0101 UNIT 1 LECTURE 5</a:t>
            </a:r>
          </a:p>
        </p:txBody>
      </p:sp>
      <p:sp>
        <p:nvSpPr>
          <p:cNvPr id="8" name="Slide Number Placeholder 6"/>
          <p:cNvSpPr>
            <a:spLocks noGrp="1"/>
          </p:cNvSpPr>
          <p:nvPr>
            <p:ph type="sldNum" sz="quarter" idx="12"/>
          </p:nvPr>
        </p:nvSpPr>
        <p:spPr/>
        <p:txBody>
          <a:bodyPr/>
          <a:lstStyle/>
          <a:p>
            <a:fld id="{169D078C-081F-4D0C-97AB-1A73C626BEF1}" type="slidenum">
              <a:rPr lang="en-US"/>
              <a:pPr/>
              <a:t>17</a:t>
            </a:fld>
            <a:endParaRPr lang="en-US"/>
          </a:p>
        </p:txBody>
      </p:sp>
      <p:sp>
        <p:nvSpPr>
          <p:cNvPr id="33799" name="Rectangle 7"/>
          <p:cNvSpPr>
            <a:spLocks noChangeArrowheads="1"/>
          </p:cNvSpPr>
          <p:nvPr/>
        </p:nvSpPr>
        <p:spPr bwMode="auto">
          <a:xfrm>
            <a:off x="381000" y="1828800"/>
            <a:ext cx="8305800" cy="43434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33798" name="Rectangle 6"/>
          <p:cNvSpPr>
            <a:spLocks noChangeArrowheads="1"/>
          </p:cNvSpPr>
          <p:nvPr/>
        </p:nvSpPr>
        <p:spPr bwMode="auto">
          <a:xfrm>
            <a:off x="381000" y="838200"/>
            <a:ext cx="8305800" cy="914400"/>
          </a:xfrm>
          <a:prstGeom prst="rect">
            <a:avLst/>
          </a:prstGeom>
          <a:solidFill>
            <a:srgbClr val="FF0066"/>
          </a:solidFill>
          <a:ln w="9525" algn="ctr">
            <a:solidFill>
              <a:schemeClr val="tx1"/>
            </a:solidFill>
            <a:miter lim="800000"/>
            <a:headEnd/>
            <a:tailEnd/>
          </a:ln>
          <a:effectLst/>
        </p:spPr>
        <p:txBody>
          <a:bodyPr wrap="none" anchor="ctr"/>
          <a:lstStyle/>
          <a:p>
            <a:endParaRPr lang="en-US"/>
          </a:p>
        </p:txBody>
      </p:sp>
      <p:sp>
        <p:nvSpPr>
          <p:cNvPr id="33794" name="Rectangle 2"/>
          <p:cNvSpPr>
            <a:spLocks noGrp="1" noChangeArrowheads="1"/>
          </p:cNvSpPr>
          <p:nvPr>
            <p:ph type="title"/>
          </p:nvPr>
        </p:nvSpPr>
        <p:spPr>
          <a:xfrm>
            <a:off x="457200" y="685800"/>
            <a:ext cx="8229600" cy="1143000"/>
          </a:xfrm>
        </p:spPr>
        <p:txBody>
          <a:bodyPr/>
          <a:lstStyle/>
          <a:p>
            <a:r>
              <a:rPr lang="en-US" sz="3800" b="1"/>
              <a:t>Mach Number</a:t>
            </a:r>
            <a:r>
              <a:rPr lang="en-US" sz="3800"/>
              <a:t> </a:t>
            </a:r>
          </a:p>
        </p:txBody>
      </p:sp>
      <p:sp>
        <p:nvSpPr>
          <p:cNvPr id="33795" name="Rectangle 3"/>
          <p:cNvSpPr>
            <a:spLocks noGrp="1" noChangeArrowheads="1"/>
          </p:cNvSpPr>
          <p:nvPr>
            <p:ph type="body" sz="half" idx="1"/>
          </p:nvPr>
        </p:nvSpPr>
        <p:spPr>
          <a:xfrm>
            <a:off x="457200" y="1874838"/>
            <a:ext cx="8153400" cy="4525962"/>
          </a:xfrm>
        </p:spPr>
        <p:txBody>
          <a:bodyPr/>
          <a:lstStyle/>
          <a:p>
            <a:pPr algn="just">
              <a:lnSpc>
                <a:spcPct val="90000"/>
              </a:lnSpc>
            </a:pPr>
            <a:r>
              <a:rPr lang="en-US" sz="2800" b="1" i="1"/>
              <a:t>Mach number </a:t>
            </a:r>
            <a:r>
              <a:rPr lang="en-US" sz="2800"/>
              <a:t>is a dimensionless measure of relative speed. </a:t>
            </a:r>
          </a:p>
          <a:p>
            <a:pPr algn="just">
              <a:lnSpc>
                <a:spcPct val="90000"/>
              </a:lnSpc>
            </a:pPr>
            <a:r>
              <a:rPr lang="en-US" sz="2800"/>
              <a:t>It is defined as the speed of an object relative to a fluid medium, divided by the speed of sound in that medium.</a:t>
            </a:r>
          </a:p>
          <a:p>
            <a:pPr algn="just">
              <a:lnSpc>
                <a:spcPct val="90000"/>
              </a:lnSpc>
            </a:pPr>
            <a:endParaRPr lang="en-US" sz="2800"/>
          </a:p>
          <a:p>
            <a:pPr algn="just">
              <a:lnSpc>
                <a:spcPct val="90000"/>
              </a:lnSpc>
            </a:pPr>
            <a:endParaRPr lang="en-US" sz="2800"/>
          </a:p>
          <a:p>
            <a:pPr algn="just">
              <a:lnSpc>
                <a:spcPct val="90000"/>
              </a:lnSpc>
              <a:buFontTx/>
              <a:buNone/>
            </a:pPr>
            <a:r>
              <a:rPr lang="en-US" sz="2800"/>
              <a:t>   where M is the Mach number,v is the speed of the object relative to the medium and v</a:t>
            </a:r>
            <a:r>
              <a:rPr lang="en-US" sz="2800" baseline="-25000"/>
              <a:t>s</a:t>
            </a:r>
            <a:r>
              <a:rPr lang="en-US" sz="2800"/>
              <a:t> is the speed of sound in the medium. </a:t>
            </a:r>
          </a:p>
          <a:p>
            <a:pPr algn="just">
              <a:lnSpc>
                <a:spcPct val="90000"/>
              </a:lnSpc>
            </a:pPr>
            <a:endParaRPr lang="en-US" sz="2800"/>
          </a:p>
        </p:txBody>
      </p:sp>
      <p:graphicFrame>
        <p:nvGraphicFramePr>
          <p:cNvPr id="33796" name="Object 4"/>
          <p:cNvGraphicFramePr>
            <a:graphicFrameLocks noChangeAspect="1"/>
          </p:cNvGraphicFramePr>
          <p:nvPr>
            <p:ph sz="half" idx="2"/>
          </p:nvPr>
        </p:nvGraphicFramePr>
        <p:xfrm>
          <a:off x="3429000" y="3733800"/>
          <a:ext cx="1447800" cy="1295400"/>
        </p:xfrm>
        <a:graphic>
          <a:graphicData uri="http://schemas.openxmlformats.org/presentationml/2006/ole">
            <p:oleObj spid="_x0000_s33796" name="Equation" r:id="rId4" imgW="482400" imgH="431640" progId="Equation.3">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PH 0101 UNIT 1 LECTURE 5</a:t>
            </a:r>
          </a:p>
        </p:txBody>
      </p:sp>
      <p:sp>
        <p:nvSpPr>
          <p:cNvPr id="5" name="Slide Number Placeholder 5"/>
          <p:cNvSpPr>
            <a:spLocks noGrp="1"/>
          </p:cNvSpPr>
          <p:nvPr>
            <p:ph type="sldNum" sz="quarter" idx="12"/>
          </p:nvPr>
        </p:nvSpPr>
        <p:spPr/>
        <p:txBody>
          <a:bodyPr/>
          <a:lstStyle/>
          <a:p>
            <a:fld id="{D14E488B-CF26-45DF-8484-1BB30EDE1B2F}" type="slidenum">
              <a:rPr lang="en-US"/>
              <a:pPr/>
              <a:t>18</a:t>
            </a:fld>
            <a:endParaRPr lang="en-US"/>
          </a:p>
        </p:txBody>
      </p:sp>
      <p:sp>
        <p:nvSpPr>
          <p:cNvPr id="35844" name="Rectangle 4"/>
          <p:cNvSpPr>
            <a:spLocks noChangeArrowheads="1"/>
          </p:cNvSpPr>
          <p:nvPr/>
        </p:nvSpPr>
        <p:spPr bwMode="auto">
          <a:xfrm>
            <a:off x="457200" y="1371600"/>
            <a:ext cx="8458200" cy="44958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35843" name="Rectangle 3"/>
          <p:cNvSpPr>
            <a:spLocks noGrp="1" noChangeArrowheads="1"/>
          </p:cNvSpPr>
          <p:nvPr>
            <p:ph type="body" idx="1"/>
          </p:nvPr>
        </p:nvSpPr>
        <p:spPr>
          <a:xfrm>
            <a:off x="457200" y="1371600"/>
            <a:ext cx="8229600" cy="4525963"/>
          </a:xfrm>
        </p:spPr>
        <p:txBody>
          <a:bodyPr/>
          <a:lstStyle/>
          <a:p>
            <a:pPr algn="just">
              <a:lnSpc>
                <a:spcPct val="80000"/>
              </a:lnSpc>
            </a:pPr>
            <a:endParaRPr lang="en-US" sz="2600"/>
          </a:p>
          <a:p>
            <a:pPr algn="just">
              <a:lnSpc>
                <a:spcPct val="80000"/>
              </a:lnSpc>
            </a:pPr>
            <a:r>
              <a:rPr lang="en-US" sz="2600"/>
              <a:t>Mach number is named after Austrian physicist and philosopher </a:t>
            </a:r>
            <a:r>
              <a:rPr lang="en-US" sz="2600" b="1" i="1"/>
              <a:t>Ernst Mach</a:t>
            </a:r>
            <a:r>
              <a:rPr lang="en-US" sz="2600"/>
              <a:t>. </a:t>
            </a:r>
          </a:p>
          <a:p>
            <a:pPr algn="just">
              <a:lnSpc>
                <a:spcPct val="80000"/>
              </a:lnSpc>
              <a:buFontTx/>
              <a:buNone/>
            </a:pPr>
            <a:endParaRPr lang="en-US" sz="2600"/>
          </a:p>
          <a:p>
            <a:pPr algn="just">
              <a:lnSpc>
                <a:spcPct val="80000"/>
              </a:lnSpc>
            </a:pPr>
            <a:r>
              <a:rPr lang="en-US" sz="2600"/>
              <a:t>It can be shown that the mach number is also the ratio of inertial forces (also referred to aerodynamic forces).</a:t>
            </a:r>
          </a:p>
          <a:p>
            <a:pPr algn="just">
              <a:lnSpc>
                <a:spcPct val="80000"/>
              </a:lnSpc>
              <a:buFontTx/>
              <a:buNone/>
            </a:pPr>
            <a:endParaRPr lang="en-US" sz="2600"/>
          </a:p>
          <a:p>
            <a:pPr>
              <a:lnSpc>
                <a:spcPct val="80000"/>
              </a:lnSpc>
            </a:pPr>
            <a:r>
              <a:rPr lang="en-US" sz="2600"/>
              <a:t>The square of the Mach number is </a:t>
            </a:r>
            <a:r>
              <a:rPr lang="en-US" sz="2600" b="1" i="1"/>
              <a:t>Cauchy number.</a:t>
            </a:r>
          </a:p>
          <a:p>
            <a:pPr>
              <a:lnSpc>
                <a:spcPct val="80000"/>
              </a:lnSpc>
            </a:pPr>
            <a:endParaRPr lang="en-US" sz="1800"/>
          </a:p>
          <a:p>
            <a:pPr>
              <a:lnSpc>
                <a:spcPct val="80000"/>
              </a:lnSpc>
              <a:buFontTx/>
              <a:buNone/>
            </a:pPr>
            <a:r>
              <a:rPr lang="en-US" sz="2600"/>
              <a:t>     M</a:t>
            </a:r>
            <a:r>
              <a:rPr lang="en-US" sz="2600" baseline="30000"/>
              <a:t>2</a:t>
            </a:r>
            <a:r>
              <a:rPr lang="en-US" sz="2600"/>
              <a:t> = C, Cauchy number.</a:t>
            </a:r>
          </a:p>
          <a:p>
            <a:pPr algn="just">
              <a:lnSpc>
                <a:spcPct val="80000"/>
              </a:lnSpc>
            </a:pPr>
            <a:endParaRPr lang="en-US" sz="2600"/>
          </a:p>
          <a:p>
            <a:pPr algn="just">
              <a:lnSpc>
                <a:spcPct val="80000"/>
              </a:lnSpc>
            </a:pPr>
            <a:endParaRPr lang="en-US" sz="26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PH 0101 UNIT 1 LECTURE 5</a:t>
            </a:r>
          </a:p>
        </p:txBody>
      </p:sp>
      <p:sp>
        <p:nvSpPr>
          <p:cNvPr id="5" name="Slide Number Placeholder 5"/>
          <p:cNvSpPr>
            <a:spLocks noGrp="1"/>
          </p:cNvSpPr>
          <p:nvPr>
            <p:ph type="sldNum" sz="quarter" idx="12"/>
          </p:nvPr>
        </p:nvSpPr>
        <p:spPr/>
        <p:txBody>
          <a:bodyPr/>
          <a:lstStyle/>
          <a:p>
            <a:fld id="{10F08F0A-B722-40A7-A925-6600145FC17B}" type="slidenum">
              <a:rPr lang="en-US"/>
              <a:pPr/>
              <a:t>19</a:t>
            </a:fld>
            <a:endParaRPr lang="en-US"/>
          </a:p>
        </p:txBody>
      </p:sp>
      <p:sp>
        <p:nvSpPr>
          <p:cNvPr id="36869" name="Rectangle 5"/>
          <p:cNvSpPr>
            <a:spLocks noChangeArrowheads="1"/>
          </p:cNvSpPr>
          <p:nvPr/>
        </p:nvSpPr>
        <p:spPr bwMode="auto">
          <a:xfrm>
            <a:off x="838200" y="1371600"/>
            <a:ext cx="7924800" cy="48006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36867" name="Rectangle 3"/>
          <p:cNvSpPr>
            <a:spLocks noGrp="1" noChangeArrowheads="1"/>
          </p:cNvSpPr>
          <p:nvPr>
            <p:ph type="body" idx="1"/>
          </p:nvPr>
        </p:nvSpPr>
        <p:spPr>
          <a:xfrm>
            <a:off x="457200" y="990600"/>
            <a:ext cx="8229600" cy="5562600"/>
          </a:xfrm>
        </p:spPr>
        <p:txBody>
          <a:bodyPr/>
          <a:lstStyle/>
          <a:p>
            <a:pPr marL="660400" indent="-660400">
              <a:buFontTx/>
              <a:buNone/>
            </a:pPr>
            <a:endParaRPr lang="en-US" sz="2400"/>
          </a:p>
          <a:p>
            <a:pPr marL="660400" indent="-660400">
              <a:buFontTx/>
              <a:buNone/>
            </a:pPr>
            <a:r>
              <a:rPr lang="en-US" sz="3400"/>
              <a:t>     High speed flights can be classified in five categories</a:t>
            </a:r>
          </a:p>
          <a:p>
            <a:pPr marL="660400" indent="-660400"/>
            <a:endParaRPr lang="en-US" sz="2400"/>
          </a:p>
          <a:p>
            <a:pPr marL="1784350" lvl="3" indent="-412750">
              <a:buFontTx/>
              <a:buAutoNum type="romanLcPeriod"/>
            </a:pPr>
            <a:r>
              <a:rPr lang="en-US" sz="3400"/>
              <a:t>Sonic 		:	M = 1</a:t>
            </a:r>
          </a:p>
          <a:p>
            <a:pPr marL="1784350" lvl="3" indent="-412750">
              <a:buFontTx/>
              <a:buAutoNum type="romanLcPeriod"/>
            </a:pPr>
            <a:r>
              <a:rPr lang="en-US" sz="3400"/>
              <a:t>Subsonic  	:	M&lt;1</a:t>
            </a:r>
          </a:p>
          <a:p>
            <a:pPr marL="1784350" lvl="3" indent="-412750">
              <a:buFontTx/>
              <a:buAutoNum type="romanLcPeriod"/>
            </a:pPr>
            <a:r>
              <a:rPr lang="en-US" sz="3400"/>
              <a:t>Transonic	:	0.8 &lt; M &lt; 1.2</a:t>
            </a:r>
          </a:p>
          <a:p>
            <a:pPr marL="1784350" lvl="3" indent="-412750">
              <a:buFontTx/>
              <a:buAutoNum type="romanLcPeriod"/>
            </a:pPr>
            <a:r>
              <a:rPr lang="en-US" sz="3400"/>
              <a:t>Supersonic	:	1.2 &lt; M&lt;5</a:t>
            </a:r>
          </a:p>
          <a:p>
            <a:pPr marL="1784350" lvl="3" indent="-412750">
              <a:buFontTx/>
              <a:buAutoNum type="romanLcPeriod"/>
            </a:pPr>
            <a:r>
              <a:rPr lang="en-US" sz="3400"/>
              <a:t>Hypersonic	:	M &gt; 5</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PH 0101 UNIT 1 LECTURE 5</a:t>
            </a:r>
          </a:p>
        </p:txBody>
      </p:sp>
      <p:sp>
        <p:nvSpPr>
          <p:cNvPr id="7" name="Slide Number Placeholder 5"/>
          <p:cNvSpPr>
            <a:spLocks noGrp="1"/>
          </p:cNvSpPr>
          <p:nvPr>
            <p:ph type="sldNum" sz="quarter" idx="12"/>
          </p:nvPr>
        </p:nvSpPr>
        <p:spPr/>
        <p:txBody>
          <a:bodyPr/>
          <a:lstStyle/>
          <a:p>
            <a:fld id="{92C08311-6590-4E95-BD0F-7B475D2E9D1A}" type="slidenum">
              <a:rPr lang="en-US"/>
              <a:pPr/>
              <a:t>2</a:t>
            </a:fld>
            <a:endParaRPr lang="en-US"/>
          </a:p>
        </p:txBody>
      </p:sp>
      <p:sp>
        <p:nvSpPr>
          <p:cNvPr id="148485" name="Rectangle 5"/>
          <p:cNvSpPr>
            <a:spLocks noChangeArrowheads="1"/>
          </p:cNvSpPr>
          <p:nvPr/>
        </p:nvSpPr>
        <p:spPr bwMode="auto">
          <a:xfrm>
            <a:off x="228600" y="1905000"/>
            <a:ext cx="8686800" cy="4191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48484" name="Rectangle 4"/>
          <p:cNvSpPr>
            <a:spLocks noChangeArrowheads="1"/>
          </p:cNvSpPr>
          <p:nvPr/>
        </p:nvSpPr>
        <p:spPr bwMode="auto">
          <a:xfrm>
            <a:off x="304800" y="990600"/>
            <a:ext cx="8534400" cy="762000"/>
          </a:xfrm>
          <a:prstGeom prst="rect">
            <a:avLst/>
          </a:prstGeom>
          <a:solidFill>
            <a:srgbClr val="FF0066"/>
          </a:solidFill>
          <a:ln w="9525">
            <a:solidFill>
              <a:schemeClr val="tx1"/>
            </a:solidFill>
            <a:miter lim="800000"/>
            <a:headEnd/>
            <a:tailEnd/>
          </a:ln>
          <a:effectLst/>
        </p:spPr>
        <p:txBody>
          <a:bodyPr wrap="none" anchor="ctr"/>
          <a:lstStyle/>
          <a:p>
            <a:endParaRPr lang="en-US"/>
          </a:p>
        </p:txBody>
      </p:sp>
      <p:sp>
        <p:nvSpPr>
          <p:cNvPr id="148482" name="Rectangle 2"/>
          <p:cNvSpPr>
            <a:spLocks noGrp="1" noChangeArrowheads="1"/>
          </p:cNvSpPr>
          <p:nvPr>
            <p:ph type="title"/>
          </p:nvPr>
        </p:nvSpPr>
        <p:spPr>
          <a:xfrm>
            <a:off x="457200" y="762000"/>
            <a:ext cx="8229600" cy="1143000"/>
          </a:xfrm>
        </p:spPr>
        <p:txBody>
          <a:bodyPr/>
          <a:lstStyle/>
          <a:p>
            <a:r>
              <a:rPr lang="en-US" sz="3800" b="1"/>
              <a:t>Sound</a:t>
            </a:r>
            <a:r>
              <a:rPr lang="en-US" sz="3800"/>
              <a:t> </a:t>
            </a:r>
          </a:p>
        </p:txBody>
      </p:sp>
      <p:sp>
        <p:nvSpPr>
          <p:cNvPr id="148483" name="Rectangle 3"/>
          <p:cNvSpPr>
            <a:spLocks noGrp="1" noChangeArrowheads="1"/>
          </p:cNvSpPr>
          <p:nvPr>
            <p:ph type="body" idx="1"/>
          </p:nvPr>
        </p:nvSpPr>
        <p:spPr>
          <a:xfrm>
            <a:off x="609600" y="1951038"/>
            <a:ext cx="8229600" cy="4525962"/>
          </a:xfrm>
        </p:spPr>
        <p:txBody>
          <a:bodyPr/>
          <a:lstStyle/>
          <a:p>
            <a:pPr algn="just">
              <a:buFontTx/>
              <a:buNone/>
            </a:pPr>
            <a:r>
              <a:rPr lang="en-US" sz="3000" b="1"/>
              <a:t>Introduction and Classification:</a:t>
            </a:r>
          </a:p>
          <a:p>
            <a:pPr algn="just"/>
            <a:r>
              <a:rPr lang="en-US" sz="3000"/>
              <a:t>Sound waves are mechanical, compression waves which are in general longitudinal in nature-meaning that the particles vibrate parallel to the direction of the wave’s velocity. </a:t>
            </a:r>
          </a:p>
          <a:p>
            <a:pPr algn="just"/>
            <a:r>
              <a:rPr lang="en-US" sz="3000"/>
              <a:t>Sound waves are divided into three categories that cover different frequency ranges.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4"/>
          <p:cNvSpPr>
            <a:spLocks noGrp="1"/>
          </p:cNvSpPr>
          <p:nvPr>
            <p:ph type="ftr" sz="quarter" idx="11"/>
          </p:nvPr>
        </p:nvSpPr>
        <p:spPr/>
        <p:txBody>
          <a:bodyPr/>
          <a:lstStyle/>
          <a:p>
            <a:r>
              <a:rPr lang="en-US"/>
              <a:t>PH 0101 UNIT 1 LECTURE 5</a:t>
            </a:r>
          </a:p>
        </p:txBody>
      </p:sp>
      <p:sp>
        <p:nvSpPr>
          <p:cNvPr id="11" name="Slide Number Placeholder 5"/>
          <p:cNvSpPr>
            <a:spLocks noGrp="1"/>
          </p:cNvSpPr>
          <p:nvPr>
            <p:ph type="sldNum" sz="quarter" idx="12"/>
          </p:nvPr>
        </p:nvSpPr>
        <p:spPr/>
        <p:txBody>
          <a:bodyPr/>
          <a:lstStyle/>
          <a:p>
            <a:fld id="{3EF8247C-1544-4D7E-BA89-659342BA3269}" type="slidenum">
              <a:rPr lang="en-US"/>
              <a:pPr/>
              <a:t>20</a:t>
            </a:fld>
            <a:endParaRPr lang="en-US"/>
          </a:p>
        </p:txBody>
      </p:sp>
      <p:sp>
        <p:nvSpPr>
          <p:cNvPr id="38924" name="Rectangle 12"/>
          <p:cNvSpPr>
            <a:spLocks noChangeArrowheads="1"/>
          </p:cNvSpPr>
          <p:nvPr/>
        </p:nvSpPr>
        <p:spPr bwMode="auto">
          <a:xfrm>
            <a:off x="228600" y="1066800"/>
            <a:ext cx="8382000" cy="51816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38914" name="Rectangle 2"/>
          <p:cNvSpPr>
            <a:spLocks noGrp="1" noChangeArrowheads="1"/>
          </p:cNvSpPr>
          <p:nvPr>
            <p:ph type="title"/>
          </p:nvPr>
        </p:nvSpPr>
        <p:spPr/>
        <p:txBody>
          <a:bodyPr/>
          <a:lstStyle/>
          <a:p>
            <a:r>
              <a:rPr lang="en-US" sz="3800"/>
              <a:t> </a:t>
            </a:r>
          </a:p>
        </p:txBody>
      </p:sp>
      <p:grpSp>
        <p:nvGrpSpPr>
          <p:cNvPr id="38916" name="Group 4"/>
          <p:cNvGrpSpPr>
            <a:grpSpLocks/>
          </p:cNvGrpSpPr>
          <p:nvPr/>
        </p:nvGrpSpPr>
        <p:grpSpPr bwMode="auto">
          <a:xfrm>
            <a:off x="1600200" y="2286000"/>
            <a:ext cx="5029200" cy="2819400"/>
            <a:chOff x="3442" y="9544"/>
            <a:chExt cx="5760" cy="3380"/>
          </a:xfrm>
        </p:grpSpPr>
        <p:pic>
          <p:nvPicPr>
            <p:cNvPr id="38917" name="Picture 5" descr="Cir"/>
            <p:cNvPicPr>
              <a:picLocks noChangeAspect="1" noChangeArrowheads="1"/>
            </p:cNvPicPr>
            <p:nvPr/>
          </p:nvPicPr>
          <p:blipFill>
            <a:blip r:embed="rId4"/>
            <a:srcRect/>
            <a:stretch>
              <a:fillRect/>
            </a:stretch>
          </p:blipFill>
          <p:spPr bwMode="auto">
            <a:xfrm>
              <a:off x="3442" y="9799"/>
              <a:ext cx="5760" cy="3125"/>
            </a:xfrm>
            <a:prstGeom prst="rect">
              <a:avLst/>
            </a:prstGeom>
            <a:noFill/>
            <a:ln w="9525">
              <a:noFill/>
              <a:miter lim="800000"/>
              <a:headEnd/>
              <a:tailEnd/>
            </a:ln>
          </p:spPr>
        </p:pic>
        <p:sp>
          <p:nvSpPr>
            <p:cNvPr id="38918" name="Text Box 6"/>
            <p:cNvSpPr txBox="1">
              <a:spLocks noChangeArrowheads="1"/>
            </p:cNvSpPr>
            <p:nvPr/>
          </p:nvSpPr>
          <p:spPr bwMode="auto">
            <a:xfrm>
              <a:off x="5709" y="9544"/>
              <a:ext cx="211" cy="440"/>
            </a:xfrm>
            <a:prstGeom prst="rect">
              <a:avLst/>
            </a:prstGeom>
            <a:solidFill>
              <a:srgbClr val="FFFFFF"/>
            </a:solidFill>
            <a:ln w="9525">
              <a:noFill/>
              <a:miter lim="800000"/>
              <a:headEnd/>
              <a:tailEnd/>
            </a:ln>
          </p:spPr>
          <p:txBody>
            <a:bodyPr wrap="none">
              <a:spAutoFit/>
            </a:bodyPr>
            <a:lstStyle/>
            <a:p>
              <a:pPr algn="l"/>
              <a:endParaRPr lang="en-US"/>
            </a:p>
          </p:txBody>
        </p:sp>
      </p:grpSp>
      <p:sp>
        <p:nvSpPr>
          <p:cNvPr id="38919" name="Text Box 7"/>
          <p:cNvSpPr txBox="1">
            <a:spLocks noChangeArrowheads="1"/>
          </p:cNvSpPr>
          <p:nvPr/>
        </p:nvSpPr>
        <p:spPr bwMode="auto">
          <a:xfrm>
            <a:off x="457200" y="990600"/>
            <a:ext cx="8153400" cy="2014538"/>
          </a:xfrm>
          <a:prstGeom prst="rect">
            <a:avLst/>
          </a:prstGeom>
          <a:noFill/>
          <a:ln w="9525">
            <a:noFill/>
            <a:miter lim="800000"/>
            <a:headEnd/>
            <a:tailEnd/>
          </a:ln>
          <a:effectLst/>
        </p:spPr>
        <p:txBody>
          <a:bodyPr>
            <a:spAutoFit/>
          </a:bodyPr>
          <a:lstStyle/>
          <a:p>
            <a:pPr algn="just">
              <a:spcBef>
                <a:spcPct val="20000"/>
              </a:spcBef>
            </a:pPr>
            <a:r>
              <a:rPr lang="en-US" sz="2800"/>
              <a:t>For supersonic and hypersonic flows, small disturbances are transmitted downstream within a cone as shown in Figure </a:t>
            </a:r>
          </a:p>
          <a:p>
            <a:pPr algn="l">
              <a:spcBef>
                <a:spcPct val="50000"/>
              </a:spcBef>
            </a:pPr>
            <a:endParaRPr lang="en-US" sz="2800"/>
          </a:p>
        </p:txBody>
      </p:sp>
      <p:sp>
        <p:nvSpPr>
          <p:cNvPr id="38921" name="Text Box 9"/>
          <p:cNvSpPr txBox="1">
            <a:spLocks noChangeArrowheads="1"/>
          </p:cNvSpPr>
          <p:nvPr/>
        </p:nvSpPr>
        <p:spPr bwMode="auto">
          <a:xfrm>
            <a:off x="152400" y="5257800"/>
            <a:ext cx="8534400" cy="1358900"/>
          </a:xfrm>
          <a:prstGeom prst="rect">
            <a:avLst/>
          </a:prstGeom>
          <a:noFill/>
          <a:ln w="9525">
            <a:noFill/>
            <a:miter lim="800000"/>
            <a:headEnd/>
            <a:tailEnd/>
          </a:ln>
          <a:effectLst/>
        </p:spPr>
        <p:txBody>
          <a:bodyPr>
            <a:spAutoFit/>
          </a:bodyPr>
          <a:lstStyle/>
          <a:p>
            <a:pPr algn="just">
              <a:spcBef>
                <a:spcPct val="20000"/>
              </a:spcBef>
            </a:pPr>
            <a:r>
              <a:rPr lang="en-US" sz="2800"/>
              <a:t>  The wave front is a cone with angle α called the          	Mach angle </a:t>
            </a:r>
            <a:r>
              <a:rPr lang="en-US"/>
              <a:t>.</a:t>
            </a:r>
          </a:p>
          <a:p>
            <a:pPr algn="l">
              <a:spcBef>
                <a:spcPct val="50000"/>
              </a:spcBef>
            </a:pPr>
            <a:endParaRPr lang="en-US"/>
          </a:p>
        </p:txBody>
      </p:sp>
      <p:graphicFrame>
        <p:nvGraphicFramePr>
          <p:cNvPr id="38922" name="Object 10"/>
          <p:cNvGraphicFramePr>
            <a:graphicFrameLocks noChangeAspect="1"/>
          </p:cNvGraphicFramePr>
          <p:nvPr>
            <p:ph idx="1"/>
          </p:nvPr>
        </p:nvGraphicFramePr>
        <p:xfrm>
          <a:off x="3505200" y="2819400"/>
          <a:ext cx="457200" cy="419100"/>
        </p:xfrm>
        <a:graphic>
          <a:graphicData uri="http://schemas.openxmlformats.org/presentationml/2006/ole">
            <p:oleObj spid="_x0000_s38922" name="Equation" r:id="rId5" imgW="152280" imgH="139680" progId="Equation.3">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6"/>
          <p:cNvSpPr>
            <a:spLocks noGrp="1"/>
          </p:cNvSpPr>
          <p:nvPr>
            <p:ph type="ftr" sz="quarter" idx="11"/>
          </p:nvPr>
        </p:nvSpPr>
        <p:spPr/>
        <p:txBody>
          <a:bodyPr/>
          <a:lstStyle/>
          <a:p>
            <a:r>
              <a:rPr lang="en-US"/>
              <a:t>PH 0101 UNIT 1 LECTURE 5</a:t>
            </a:r>
          </a:p>
        </p:txBody>
      </p:sp>
      <p:sp>
        <p:nvSpPr>
          <p:cNvPr id="17" name="Slide Number Placeholder 7"/>
          <p:cNvSpPr>
            <a:spLocks noGrp="1"/>
          </p:cNvSpPr>
          <p:nvPr>
            <p:ph type="sldNum" sz="quarter" idx="12"/>
          </p:nvPr>
        </p:nvSpPr>
        <p:spPr/>
        <p:txBody>
          <a:bodyPr/>
          <a:lstStyle/>
          <a:p>
            <a:fld id="{2E2BEC44-C44F-47BE-B7D4-472C4EDC3469}" type="slidenum">
              <a:rPr lang="en-US"/>
              <a:pPr/>
              <a:t>21</a:t>
            </a:fld>
            <a:endParaRPr lang="en-US"/>
          </a:p>
        </p:txBody>
      </p:sp>
      <p:sp>
        <p:nvSpPr>
          <p:cNvPr id="39957" name="Rectangle 21"/>
          <p:cNvSpPr>
            <a:spLocks noChangeArrowheads="1"/>
          </p:cNvSpPr>
          <p:nvPr/>
        </p:nvSpPr>
        <p:spPr bwMode="auto">
          <a:xfrm>
            <a:off x="533400" y="1143000"/>
            <a:ext cx="8305800" cy="48768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39939" name="Rectangle 3"/>
          <p:cNvSpPr>
            <a:spLocks noGrp="1" noChangeArrowheads="1"/>
          </p:cNvSpPr>
          <p:nvPr>
            <p:ph type="body" sz="half" idx="1"/>
          </p:nvPr>
        </p:nvSpPr>
        <p:spPr>
          <a:xfrm>
            <a:off x="457200" y="1722438"/>
            <a:ext cx="8229600" cy="4525962"/>
          </a:xfrm>
        </p:spPr>
        <p:txBody>
          <a:bodyPr/>
          <a:lstStyle/>
          <a:p>
            <a:pPr algn="just">
              <a:buFontTx/>
              <a:buNone/>
            </a:pPr>
            <a:r>
              <a:rPr lang="en-US" sz="3000"/>
              <a:t>   </a:t>
            </a:r>
          </a:p>
          <a:p>
            <a:pPr algn="just"/>
            <a:endParaRPr lang="en-US" sz="3000"/>
          </a:p>
          <a:p>
            <a:pPr algn="just">
              <a:buFontTx/>
              <a:buNone/>
            </a:pPr>
            <a:endParaRPr lang="en-US" sz="3000"/>
          </a:p>
          <a:p>
            <a:pPr algn="just">
              <a:buFontTx/>
              <a:buNone/>
            </a:pPr>
            <a:r>
              <a:rPr lang="en-US" sz="3000"/>
              <a:t>     Mach number</a:t>
            </a:r>
          </a:p>
          <a:p>
            <a:pPr algn="just">
              <a:buFontTx/>
              <a:buNone/>
            </a:pPr>
            <a:endParaRPr lang="en-US" sz="3000"/>
          </a:p>
          <a:p>
            <a:pPr algn="just">
              <a:buFontTx/>
              <a:buNone/>
            </a:pPr>
            <a:r>
              <a:rPr lang="en-US" sz="2800"/>
              <a:t>              </a:t>
            </a:r>
            <a:r>
              <a:rPr lang="en-US" sz="2800" b="1" i="1"/>
              <a:t>:.</a:t>
            </a:r>
            <a:r>
              <a:rPr lang="en-US" sz="2800" i="1"/>
              <a:t> </a:t>
            </a:r>
            <a:r>
              <a:rPr lang="en-US" sz="3000"/>
              <a:t> </a:t>
            </a:r>
          </a:p>
        </p:txBody>
      </p:sp>
      <p:graphicFrame>
        <p:nvGraphicFramePr>
          <p:cNvPr id="39940" name="Object 4"/>
          <p:cNvGraphicFramePr>
            <a:graphicFrameLocks noChangeAspect="1"/>
          </p:cNvGraphicFramePr>
          <p:nvPr>
            <p:ph sz="quarter" idx="2"/>
          </p:nvPr>
        </p:nvGraphicFramePr>
        <p:xfrm>
          <a:off x="3352800" y="1600200"/>
          <a:ext cx="1828800" cy="1244600"/>
        </p:xfrm>
        <a:graphic>
          <a:graphicData uri="http://schemas.openxmlformats.org/presentationml/2006/ole">
            <p:oleObj spid="_x0000_s39940" name="Equation" r:id="rId4" imgW="634680" imgH="431640" progId="Equation.3">
              <p:embed/>
            </p:oleObj>
          </a:graphicData>
        </a:graphic>
      </p:graphicFrame>
      <p:graphicFrame>
        <p:nvGraphicFramePr>
          <p:cNvPr id="39942" name="Object 6"/>
          <p:cNvGraphicFramePr>
            <a:graphicFrameLocks noChangeAspect="1"/>
          </p:cNvGraphicFramePr>
          <p:nvPr>
            <p:ph sz="quarter" idx="3"/>
          </p:nvPr>
        </p:nvGraphicFramePr>
        <p:xfrm>
          <a:off x="3657600" y="3048000"/>
          <a:ext cx="1752600" cy="1246188"/>
        </p:xfrm>
        <a:graphic>
          <a:graphicData uri="http://schemas.openxmlformats.org/presentationml/2006/ole">
            <p:oleObj spid="_x0000_s39942" name="Equation" r:id="rId5" imgW="571320" imgH="406080" progId="Equation.3">
              <p:embed/>
            </p:oleObj>
          </a:graphicData>
        </a:graphic>
      </p:graphicFrame>
      <p:graphicFrame>
        <p:nvGraphicFramePr>
          <p:cNvPr id="39944" name="Object 8"/>
          <p:cNvGraphicFramePr>
            <a:graphicFrameLocks noChangeAspect="1"/>
          </p:cNvGraphicFramePr>
          <p:nvPr/>
        </p:nvGraphicFramePr>
        <p:xfrm>
          <a:off x="3048000" y="4191000"/>
          <a:ext cx="1905000" cy="1158875"/>
        </p:xfrm>
        <a:graphic>
          <a:graphicData uri="http://schemas.openxmlformats.org/presentationml/2006/ole">
            <p:oleObj spid="_x0000_s39944" name="Equation" r:id="rId6" imgW="647640" imgH="393480" progId="Equation.3">
              <p:embed/>
            </p:oleObj>
          </a:graphicData>
        </a:graphic>
      </p:graphicFrame>
      <p:grpSp>
        <p:nvGrpSpPr>
          <p:cNvPr id="39948" name="Group 12"/>
          <p:cNvGrpSpPr>
            <a:grpSpLocks/>
          </p:cNvGrpSpPr>
          <p:nvPr/>
        </p:nvGrpSpPr>
        <p:grpSpPr bwMode="auto">
          <a:xfrm>
            <a:off x="5715000" y="1371600"/>
            <a:ext cx="3048000" cy="2798763"/>
            <a:chOff x="3802" y="3041"/>
            <a:chExt cx="3795" cy="2729"/>
          </a:xfrm>
        </p:grpSpPr>
        <p:sp>
          <p:nvSpPr>
            <p:cNvPr id="39949" name="Text Box 13"/>
            <p:cNvSpPr txBox="1">
              <a:spLocks noChangeArrowheads="1"/>
            </p:cNvSpPr>
            <p:nvPr/>
          </p:nvSpPr>
          <p:spPr bwMode="auto">
            <a:xfrm>
              <a:off x="5437" y="5410"/>
              <a:ext cx="720" cy="360"/>
            </a:xfrm>
            <a:prstGeom prst="rect">
              <a:avLst/>
            </a:prstGeom>
            <a:solidFill>
              <a:srgbClr val="FFFFFF"/>
            </a:solidFill>
            <a:ln w="9525">
              <a:noFill/>
              <a:miter lim="800000"/>
              <a:headEnd/>
              <a:tailEnd/>
            </a:ln>
          </p:spPr>
          <p:txBody>
            <a:bodyPr/>
            <a:lstStyle/>
            <a:p>
              <a:pPr algn="l"/>
              <a:r>
                <a:rPr lang="en-US" sz="2400"/>
                <a:t>v</a:t>
              </a:r>
              <a:r>
                <a:rPr lang="en-US" sz="2400" baseline="-25000"/>
                <a:t>s</a:t>
              </a:r>
              <a:endParaRPr lang="en-US" sz="2400"/>
            </a:p>
          </p:txBody>
        </p:sp>
        <p:sp>
          <p:nvSpPr>
            <p:cNvPr id="39950" name="Text Box 14"/>
            <p:cNvSpPr txBox="1">
              <a:spLocks noChangeArrowheads="1"/>
            </p:cNvSpPr>
            <p:nvPr/>
          </p:nvSpPr>
          <p:spPr bwMode="auto">
            <a:xfrm>
              <a:off x="6292" y="4643"/>
              <a:ext cx="529" cy="374"/>
            </a:xfrm>
            <a:prstGeom prst="rect">
              <a:avLst/>
            </a:prstGeom>
            <a:solidFill>
              <a:srgbClr val="FFFFFF"/>
            </a:solidFill>
            <a:ln w="9525">
              <a:noFill/>
              <a:miter lim="800000"/>
              <a:headEnd/>
              <a:tailEnd/>
            </a:ln>
          </p:spPr>
          <p:txBody>
            <a:bodyPr/>
            <a:lstStyle/>
            <a:p>
              <a:pPr algn="l"/>
              <a:endParaRPr lang="en-US"/>
            </a:p>
          </p:txBody>
        </p:sp>
        <p:sp>
          <p:nvSpPr>
            <p:cNvPr id="39951" name="Text Box 15"/>
            <p:cNvSpPr txBox="1">
              <a:spLocks noChangeArrowheads="1"/>
            </p:cNvSpPr>
            <p:nvPr/>
          </p:nvSpPr>
          <p:spPr bwMode="auto">
            <a:xfrm>
              <a:off x="4282" y="3206"/>
              <a:ext cx="720" cy="360"/>
            </a:xfrm>
            <a:prstGeom prst="rect">
              <a:avLst/>
            </a:prstGeom>
            <a:solidFill>
              <a:srgbClr val="FFFFFF"/>
            </a:solidFill>
            <a:ln w="9525">
              <a:noFill/>
              <a:miter lim="800000"/>
              <a:headEnd/>
              <a:tailEnd/>
            </a:ln>
          </p:spPr>
          <p:txBody>
            <a:bodyPr/>
            <a:lstStyle/>
            <a:p>
              <a:pPr algn="l"/>
              <a:r>
                <a:rPr lang="en-US" sz="2400"/>
                <a:t>v</a:t>
              </a:r>
            </a:p>
          </p:txBody>
        </p:sp>
        <p:sp>
          <p:nvSpPr>
            <p:cNvPr id="39952" name="Line 16"/>
            <p:cNvSpPr>
              <a:spLocks noChangeShapeType="1"/>
            </p:cNvSpPr>
            <p:nvPr/>
          </p:nvSpPr>
          <p:spPr bwMode="auto">
            <a:xfrm>
              <a:off x="3802" y="5079"/>
              <a:ext cx="3795" cy="0"/>
            </a:xfrm>
            <a:prstGeom prst="line">
              <a:avLst/>
            </a:prstGeom>
            <a:noFill/>
            <a:ln w="19050">
              <a:solidFill>
                <a:srgbClr val="000000"/>
              </a:solidFill>
              <a:round/>
              <a:headEnd/>
              <a:tailEnd type="triangle" w="med" len="med"/>
            </a:ln>
          </p:spPr>
          <p:txBody>
            <a:bodyPr/>
            <a:lstStyle/>
            <a:p>
              <a:endParaRPr lang="en-US"/>
            </a:p>
          </p:txBody>
        </p:sp>
        <p:sp>
          <p:nvSpPr>
            <p:cNvPr id="39953" name="Line 17"/>
            <p:cNvSpPr>
              <a:spLocks noChangeShapeType="1"/>
            </p:cNvSpPr>
            <p:nvPr/>
          </p:nvSpPr>
          <p:spPr bwMode="auto">
            <a:xfrm>
              <a:off x="5242" y="3077"/>
              <a:ext cx="2340" cy="1980"/>
            </a:xfrm>
            <a:prstGeom prst="line">
              <a:avLst/>
            </a:prstGeom>
            <a:noFill/>
            <a:ln w="19050">
              <a:solidFill>
                <a:srgbClr val="000000"/>
              </a:solidFill>
              <a:round/>
              <a:headEnd/>
              <a:tailEnd/>
            </a:ln>
          </p:spPr>
          <p:txBody>
            <a:bodyPr/>
            <a:lstStyle/>
            <a:p>
              <a:endParaRPr lang="en-US"/>
            </a:p>
          </p:txBody>
        </p:sp>
        <p:sp>
          <p:nvSpPr>
            <p:cNvPr id="39954" name="Line 18"/>
            <p:cNvSpPr>
              <a:spLocks noChangeShapeType="1"/>
            </p:cNvSpPr>
            <p:nvPr/>
          </p:nvSpPr>
          <p:spPr bwMode="auto">
            <a:xfrm rot="10800000" flipH="1">
              <a:off x="3802" y="3041"/>
              <a:ext cx="1440" cy="2016"/>
            </a:xfrm>
            <a:prstGeom prst="line">
              <a:avLst/>
            </a:prstGeom>
            <a:noFill/>
            <a:ln w="9525">
              <a:solidFill>
                <a:srgbClr val="000000"/>
              </a:solidFill>
              <a:round/>
              <a:headEnd/>
              <a:tailEnd type="triangle" w="med" len="med"/>
            </a:ln>
          </p:spPr>
          <p:txBody>
            <a:bodyPr/>
            <a:lstStyle/>
            <a:p>
              <a:endParaRPr lang="en-US"/>
            </a:p>
          </p:txBody>
        </p:sp>
        <p:sp>
          <p:nvSpPr>
            <p:cNvPr id="39955" name="Arc 19"/>
            <p:cNvSpPr>
              <a:spLocks/>
            </p:cNvSpPr>
            <p:nvPr/>
          </p:nvSpPr>
          <p:spPr bwMode="auto">
            <a:xfrm rot="19713256" flipH="1">
              <a:off x="6605" y="4526"/>
              <a:ext cx="831" cy="537"/>
            </a:xfrm>
            <a:custGeom>
              <a:avLst/>
              <a:gdLst>
                <a:gd name="G0" fmla="+- 0 0 0"/>
                <a:gd name="G1" fmla="+- 19876 0 0"/>
                <a:gd name="G2" fmla="+- 21600 0 0"/>
                <a:gd name="T0" fmla="*/ 8457 w 20340"/>
                <a:gd name="T1" fmla="*/ 0 h 19876"/>
                <a:gd name="T2" fmla="*/ 20340 w 20340"/>
                <a:gd name="T3" fmla="*/ 12606 h 19876"/>
                <a:gd name="T4" fmla="*/ 0 w 20340"/>
                <a:gd name="T5" fmla="*/ 19876 h 19876"/>
              </a:gdLst>
              <a:ahLst/>
              <a:cxnLst>
                <a:cxn ang="0">
                  <a:pos x="T0" y="T1"/>
                </a:cxn>
                <a:cxn ang="0">
                  <a:pos x="T2" y="T3"/>
                </a:cxn>
                <a:cxn ang="0">
                  <a:pos x="T4" y="T5"/>
                </a:cxn>
              </a:cxnLst>
              <a:rect l="0" t="0" r="r" b="b"/>
              <a:pathLst>
                <a:path w="20340" h="19876" fill="none" extrusionOk="0">
                  <a:moveTo>
                    <a:pt x="8456" y="0"/>
                  </a:moveTo>
                  <a:cubicBezTo>
                    <a:pt x="14003" y="2360"/>
                    <a:pt x="18311" y="6930"/>
                    <a:pt x="20339" y="12606"/>
                  </a:cubicBezTo>
                </a:path>
                <a:path w="20340" h="19876" stroke="0" extrusionOk="0">
                  <a:moveTo>
                    <a:pt x="8456" y="0"/>
                  </a:moveTo>
                  <a:cubicBezTo>
                    <a:pt x="14003" y="2360"/>
                    <a:pt x="18311" y="6930"/>
                    <a:pt x="20339" y="12606"/>
                  </a:cubicBezTo>
                  <a:lnTo>
                    <a:pt x="0" y="19876"/>
                  </a:lnTo>
                  <a:close/>
                </a:path>
              </a:pathLst>
            </a:custGeom>
            <a:noFill/>
            <a:ln w="19050">
              <a:solidFill>
                <a:srgbClr val="000000"/>
              </a:solidFill>
              <a:round/>
              <a:headEnd/>
              <a:tailEnd/>
            </a:ln>
          </p:spPr>
          <p:txBody>
            <a:bodyPr/>
            <a:lstStyle/>
            <a:p>
              <a:endParaRPr lang="en-US"/>
            </a:p>
          </p:txBody>
        </p:sp>
      </p:grpSp>
      <p:graphicFrame>
        <p:nvGraphicFramePr>
          <p:cNvPr id="39956" name="Object 20"/>
          <p:cNvGraphicFramePr>
            <a:graphicFrameLocks noChangeAspect="1"/>
          </p:cNvGraphicFramePr>
          <p:nvPr/>
        </p:nvGraphicFramePr>
        <p:xfrm>
          <a:off x="7467600" y="2857500"/>
          <a:ext cx="457200" cy="419100"/>
        </p:xfrm>
        <a:graphic>
          <a:graphicData uri="http://schemas.openxmlformats.org/presentationml/2006/ole">
            <p:oleObj spid="_x0000_s39956" name="Equation" r:id="rId7" imgW="152280" imgH="139680" progId="Equation.3">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p:txBody>
          <a:bodyPr/>
          <a:lstStyle/>
          <a:p>
            <a:r>
              <a:rPr lang="en-US"/>
              <a:t>PH 0101 UNIT 1 LECTURE 5</a:t>
            </a:r>
          </a:p>
        </p:txBody>
      </p:sp>
      <p:sp>
        <p:nvSpPr>
          <p:cNvPr id="6" name="Slide Number Placeholder 6"/>
          <p:cNvSpPr>
            <a:spLocks noGrp="1"/>
          </p:cNvSpPr>
          <p:nvPr>
            <p:ph type="sldNum" sz="quarter" idx="12"/>
          </p:nvPr>
        </p:nvSpPr>
        <p:spPr/>
        <p:txBody>
          <a:bodyPr/>
          <a:lstStyle/>
          <a:p>
            <a:fld id="{2DA70A0C-9FF9-4C52-A761-C13A62682D74}" type="slidenum">
              <a:rPr lang="en-US"/>
              <a:pPr/>
              <a:t>22</a:t>
            </a:fld>
            <a:endParaRPr lang="en-US"/>
          </a:p>
        </p:txBody>
      </p:sp>
      <p:sp>
        <p:nvSpPr>
          <p:cNvPr id="43015" name="Rectangle 7"/>
          <p:cNvSpPr>
            <a:spLocks noChangeArrowheads="1"/>
          </p:cNvSpPr>
          <p:nvPr/>
        </p:nvSpPr>
        <p:spPr bwMode="auto">
          <a:xfrm>
            <a:off x="685800" y="1524000"/>
            <a:ext cx="8077200" cy="45720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43011" name="Rectangle 3"/>
          <p:cNvSpPr>
            <a:spLocks noGrp="1" noChangeArrowheads="1"/>
          </p:cNvSpPr>
          <p:nvPr>
            <p:ph type="body" sz="half" idx="1"/>
          </p:nvPr>
        </p:nvSpPr>
        <p:spPr>
          <a:xfrm>
            <a:off x="457200" y="1600200"/>
            <a:ext cx="8229600" cy="4525963"/>
          </a:xfrm>
        </p:spPr>
        <p:txBody>
          <a:bodyPr/>
          <a:lstStyle/>
          <a:p>
            <a:pPr algn="just">
              <a:buFontTx/>
              <a:buNone/>
            </a:pPr>
            <a:r>
              <a:rPr lang="en-US" sz="3000"/>
              <a:t>   The speed of sound depends primarily on the fluid temperature around it and is given as</a:t>
            </a:r>
          </a:p>
          <a:p>
            <a:pPr algn="just"/>
            <a:endParaRPr lang="en-US" sz="3000"/>
          </a:p>
          <a:p>
            <a:pPr algn="just"/>
            <a:endParaRPr lang="en-US" sz="3000"/>
          </a:p>
          <a:p>
            <a:pPr algn="just">
              <a:buFontTx/>
              <a:buNone/>
            </a:pPr>
            <a:r>
              <a:rPr lang="en-US" sz="3000"/>
              <a:t>   where T is the temperature (Kelvin), R is the gas constant of fluid and γ  is the adiabatic index of the gas (that is the ratio of specific heats of a gas at constant pressure and volume). </a:t>
            </a:r>
          </a:p>
        </p:txBody>
      </p:sp>
      <p:graphicFrame>
        <p:nvGraphicFramePr>
          <p:cNvPr id="43012" name="Object 4"/>
          <p:cNvGraphicFramePr>
            <a:graphicFrameLocks noChangeAspect="1"/>
          </p:cNvGraphicFramePr>
          <p:nvPr>
            <p:ph sz="half" idx="2"/>
          </p:nvPr>
        </p:nvGraphicFramePr>
        <p:xfrm>
          <a:off x="1676400" y="2819400"/>
          <a:ext cx="2133600" cy="788988"/>
        </p:xfrm>
        <a:graphic>
          <a:graphicData uri="http://schemas.openxmlformats.org/presentationml/2006/ole">
            <p:oleObj spid="_x0000_s43012" name="Equation" r:id="rId4" imgW="685800" imgH="253800" progId="Equation.3">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p:txBody>
          <a:bodyPr/>
          <a:lstStyle/>
          <a:p>
            <a:r>
              <a:rPr lang="en-US"/>
              <a:t>PH 0101 UNIT 1 LECTURE 5</a:t>
            </a:r>
          </a:p>
        </p:txBody>
      </p:sp>
      <p:sp>
        <p:nvSpPr>
          <p:cNvPr id="6" name="Slide Number Placeholder 6"/>
          <p:cNvSpPr>
            <a:spLocks noGrp="1"/>
          </p:cNvSpPr>
          <p:nvPr>
            <p:ph type="sldNum" sz="quarter" idx="12"/>
          </p:nvPr>
        </p:nvSpPr>
        <p:spPr/>
        <p:txBody>
          <a:bodyPr/>
          <a:lstStyle/>
          <a:p>
            <a:fld id="{716E79CE-49D8-4C3A-9FC1-1D549F830699}" type="slidenum">
              <a:rPr lang="en-US"/>
              <a:pPr/>
              <a:t>23</a:t>
            </a:fld>
            <a:endParaRPr lang="en-US"/>
          </a:p>
        </p:txBody>
      </p:sp>
      <p:sp>
        <p:nvSpPr>
          <p:cNvPr id="45063" name="Rectangle 7"/>
          <p:cNvSpPr>
            <a:spLocks noChangeArrowheads="1"/>
          </p:cNvSpPr>
          <p:nvPr/>
        </p:nvSpPr>
        <p:spPr bwMode="auto">
          <a:xfrm>
            <a:off x="457200" y="1219200"/>
            <a:ext cx="8305800" cy="50292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45059" name="Rectangle 3"/>
          <p:cNvSpPr>
            <a:spLocks noGrp="1" noChangeArrowheads="1"/>
          </p:cNvSpPr>
          <p:nvPr>
            <p:ph type="body" sz="half" idx="1"/>
          </p:nvPr>
        </p:nvSpPr>
        <p:spPr>
          <a:xfrm>
            <a:off x="457200" y="1295400"/>
            <a:ext cx="8229600" cy="4525963"/>
          </a:xfrm>
        </p:spPr>
        <p:txBody>
          <a:bodyPr/>
          <a:lstStyle/>
          <a:p>
            <a:pPr algn="just">
              <a:lnSpc>
                <a:spcPct val="90000"/>
              </a:lnSpc>
            </a:pPr>
            <a:r>
              <a:rPr lang="en-US" sz="3000"/>
              <a:t>For most calculations, standard air conditions are assumed and a value of γ  =1.4 and       R = 287 J/(kg K) are used.</a:t>
            </a:r>
          </a:p>
          <a:p>
            <a:pPr algn="just">
              <a:lnSpc>
                <a:spcPct val="90000"/>
              </a:lnSpc>
            </a:pPr>
            <a:endParaRPr lang="en-US" sz="3000"/>
          </a:p>
          <a:p>
            <a:pPr algn="just">
              <a:lnSpc>
                <a:spcPct val="90000"/>
              </a:lnSpc>
            </a:pPr>
            <a:endParaRPr lang="en-US" sz="3000"/>
          </a:p>
          <a:p>
            <a:pPr algn="just">
              <a:lnSpc>
                <a:spcPct val="90000"/>
              </a:lnSpc>
            </a:pPr>
            <a:endParaRPr lang="en-US" sz="3000"/>
          </a:p>
          <a:p>
            <a:pPr algn="just">
              <a:lnSpc>
                <a:spcPct val="90000"/>
              </a:lnSpc>
            </a:pPr>
            <a:r>
              <a:rPr lang="en-US" sz="3000"/>
              <a:t>The Mach number is commonly used both with objects traveling at high speed in a fluid, and with high speed fluid flows inside channels such as nozzles, diffusers or wind tunnels. </a:t>
            </a:r>
          </a:p>
        </p:txBody>
      </p:sp>
      <p:graphicFrame>
        <p:nvGraphicFramePr>
          <p:cNvPr id="45060" name="Object 4"/>
          <p:cNvGraphicFramePr>
            <a:graphicFrameLocks noChangeAspect="1"/>
          </p:cNvGraphicFramePr>
          <p:nvPr>
            <p:ph sz="half" idx="2"/>
          </p:nvPr>
        </p:nvGraphicFramePr>
        <p:xfrm>
          <a:off x="3048000" y="2819400"/>
          <a:ext cx="2514600" cy="1333500"/>
        </p:xfrm>
        <a:graphic>
          <a:graphicData uri="http://schemas.openxmlformats.org/presentationml/2006/ole">
            <p:oleObj spid="_x0000_s45060" name="Equation" r:id="rId4" imgW="838080" imgH="444240" progId="Equation.3">
              <p:embed/>
            </p:oleObj>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p:cNvSpPr>
            <a:spLocks noGrp="1"/>
          </p:cNvSpPr>
          <p:nvPr>
            <p:ph type="ftr" sz="quarter" idx="11"/>
          </p:nvPr>
        </p:nvSpPr>
        <p:spPr/>
        <p:txBody>
          <a:bodyPr/>
          <a:lstStyle/>
          <a:p>
            <a:r>
              <a:rPr lang="en-US"/>
              <a:t>PH 0101 UNIT 1 LECTURE 5</a:t>
            </a:r>
          </a:p>
        </p:txBody>
      </p:sp>
      <p:sp>
        <p:nvSpPr>
          <p:cNvPr id="5" name="Slide Number Placeholder 5"/>
          <p:cNvSpPr>
            <a:spLocks noGrp="1"/>
          </p:cNvSpPr>
          <p:nvPr>
            <p:ph type="sldNum" sz="quarter" idx="12"/>
          </p:nvPr>
        </p:nvSpPr>
        <p:spPr/>
        <p:txBody>
          <a:bodyPr/>
          <a:lstStyle/>
          <a:p>
            <a:fld id="{889B03BE-8C5D-4F3C-B82E-4FB557138EBA}" type="slidenum">
              <a:rPr lang="en-US"/>
              <a:pPr/>
              <a:t>24</a:t>
            </a:fld>
            <a:endParaRPr lang="en-US"/>
          </a:p>
        </p:txBody>
      </p:sp>
      <p:sp>
        <p:nvSpPr>
          <p:cNvPr id="47108" name="Rectangle 4"/>
          <p:cNvSpPr>
            <a:spLocks noChangeArrowheads="1"/>
          </p:cNvSpPr>
          <p:nvPr/>
        </p:nvSpPr>
        <p:spPr bwMode="auto">
          <a:xfrm>
            <a:off x="457200" y="1447800"/>
            <a:ext cx="8305800" cy="46482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47107" name="Rectangle 3"/>
          <p:cNvSpPr>
            <a:spLocks noGrp="1" noChangeArrowheads="1"/>
          </p:cNvSpPr>
          <p:nvPr>
            <p:ph type="body" idx="1"/>
          </p:nvPr>
        </p:nvSpPr>
        <p:spPr/>
        <p:txBody>
          <a:bodyPr/>
          <a:lstStyle/>
          <a:p>
            <a:pPr algn="just">
              <a:lnSpc>
                <a:spcPct val="80000"/>
              </a:lnSpc>
            </a:pPr>
            <a:r>
              <a:rPr lang="en-US" sz="3000"/>
              <a:t>At a temperature of 15 degree Celsius and at sea level, Mach 1 is 340.3m/s(1,225 km/h) in the Earth’s atmosphere. </a:t>
            </a:r>
          </a:p>
          <a:p>
            <a:pPr algn="just">
              <a:lnSpc>
                <a:spcPct val="80000"/>
              </a:lnSpc>
            </a:pPr>
            <a:endParaRPr lang="en-US" sz="3000"/>
          </a:p>
          <a:p>
            <a:pPr algn="just">
              <a:lnSpc>
                <a:spcPct val="80000"/>
              </a:lnSpc>
            </a:pPr>
            <a:r>
              <a:rPr lang="en-US" sz="3000"/>
              <a:t>The speed represented by Mach 1 is not a constant, it is temperature dependent. </a:t>
            </a:r>
          </a:p>
          <a:p>
            <a:pPr algn="just">
              <a:lnSpc>
                <a:spcPct val="80000"/>
              </a:lnSpc>
            </a:pPr>
            <a:endParaRPr lang="en-US" sz="3000"/>
          </a:p>
          <a:p>
            <a:pPr algn="just">
              <a:lnSpc>
                <a:spcPct val="80000"/>
              </a:lnSpc>
            </a:pPr>
            <a:r>
              <a:rPr lang="en-US" sz="3000"/>
              <a:t>Hence in the stratosphere it remains about the same regardless of height, though the air pressure changes with height.</a:t>
            </a:r>
          </a:p>
          <a:p>
            <a:pPr algn="just">
              <a:lnSpc>
                <a:spcPct val="80000"/>
              </a:lnSpc>
            </a:pPr>
            <a:endParaRPr lang="en-US" sz="30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PH 0101 UNIT 1 LECTURE 5</a:t>
            </a:r>
          </a:p>
        </p:txBody>
      </p:sp>
      <p:sp>
        <p:nvSpPr>
          <p:cNvPr id="7" name="Slide Number Placeholder 5"/>
          <p:cNvSpPr>
            <a:spLocks noGrp="1"/>
          </p:cNvSpPr>
          <p:nvPr>
            <p:ph type="sldNum" sz="quarter" idx="12"/>
          </p:nvPr>
        </p:nvSpPr>
        <p:spPr/>
        <p:txBody>
          <a:bodyPr/>
          <a:lstStyle/>
          <a:p>
            <a:fld id="{11B53F2E-A48C-4518-B916-129FB55A4947}" type="slidenum">
              <a:rPr lang="en-US"/>
              <a:pPr/>
              <a:t>25</a:t>
            </a:fld>
            <a:endParaRPr lang="en-US"/>
          </a:p>
        </p:txBody>
      </p:sp>
      <p:sp>
        <p:nvSpPr>
          <p:cNvPr id="49157" name="Rectangle 5"/>
          <p:cNvSpPr>
            <a:spLocks noChangeArrowheads="1"/>
          </p:cNvSpPr>
          <p:nvPr/>
        </p:nvSpPr>
        <p:spPr bwMode="auto">
          <a:xfrm>
            <a:off x="533400" y="1981200"/>
            <a:ext cx="8305800" cy="41148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49156" name="Rectangle 4"/>
          <p:cNvSpPr>
            <a:spLocks noChangeArrowheads="1"/>
          </p:cNvSpPr>
          <p:nvPr/>
        </p:nvSpPr>
        <p:spPr bwMode="auto">
          <a:xfrm>
            <a:off x="533400" y="914400"/>
            <a:ext cx="8305800" cy="914400"/>
          </a:xfrm>
          <a:prstGeom prst="rect">
            <a:avLst/>
          </a:prstGeom>
          <a:solidFill>
            <a:srgbClr val="FF0066"/>
          </a:solidFill>
          <a:ln w="9525" algn="ctr">
            <a:solidFill>
              <a:schemeClr val="tx1"/>
            </a:solidFill>
            <a:miter lim="800000"/>
            <a:headEnd/>
            <a:tailEnd/>
          </a:ln>
          <a:effectLst/>
        </p:spPr>
        <p:txBody>
          <a:bodyPr wrap="none" anchor="ctr"/>
          <a:lstStyle/>
          <a:p>
            <a:endParaRPr lang="en-US"/>
          </a:p>
        </p:txBody>
      </p:sp>
      <p:sp>
        <p:nvSpPr>
          <p:cNvPr id="49154" name="Rectangle 2"/>
          <p:cNvSpPr>
            <a:spLocks noGrp="1" noChangeArrowheads="1"/>
          </p:cNvSpPr>
          <p:nvPr>
            <p:ph type="title"/>
          </p:nvPr>
        </p:nvSpPr>
        <p:spPr>
          <a:xfrm>
            <a:off x="457200" y="685800"/>
            <a:ext cx="8229600" cy="1143000"/>
          </a:xfrm>
        </p:spPr>
        <p:txBody>
          <a:bodyPr/>
          <a:lstStyle/>
          <a:p>
            <a:r>
              <a:rPr lang="en-US" sz="3800" b="1"/>
              <a:t>Critical Mach number</a:t>
            </a:r>
          </a:p>
        </p:txBody>
      </p:sp>
      <p:sp>
        <p:nvSpPr>
          <p:cNvPr id="49155" name="Rectangle 3"/>
          <p:cNvSpPr>
            <a:spLocks noGrp="1" noChangeArrowheads="1"/>
          </p:cNvSpPr>
          <p:nvPr>
            <p:ph type="body" idx="1"/>
          </p:nvPr>
        </p:nvSpPr>
        <p:spPr>
          <a:xfrm>
            <a:off x="457200" y="2133600"/>
            <a:ext cx="8229600" cy="4525963"/>
          </a:xfrm>
        </p:spPr>
        <p:txBody>
          <a:bodyPr/>
          <a:lstStyle/>
          <a:p>
            <a:pPr algn="just"/>
            <a:r>
              <a:rPr lang="en-US" sz="3000"/>
              <a:t>A critical mach number is the speed of an aircraft (below Mach 1)when the air flowing over some area of the airfoil has reached the speed of sound. </a:t>
            </a:r>
          </a:p>
          <a:p>
            <a:pPr algn="just"/>
            <a:r>
              <a:rPr lang="en-US" sz="3000"/>
              <a:t>For instance, if the air flowing over a wing reaches Mach 1 when the wing is only moving at Mach 0.8, then the wing’s critical Mach number is 0.8.</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PH 0101 UNIT 1 LECTURE 5</a:t>
            </a:r>
          </a:p>
        </p:txBody>
      </p:sp>
      <p:sp>
        <p:nvSpPr>
          <p:cNvPr id="7" name="Slide Number Placeholder 5"/>
          <p:cNvSpPr>
            <a:spLocks noGrp="1"/>
          </p:cNvSpPr>
          <p:nvPr>
            <p:ph type="sldNum" sz="quarter" idx="12"/>
          </p:nvPr>
        </p:nvSpPr>
        <p:spPr/>
        <p:txBody>
          <a:bodyPr/>
          <a:lstStyle/>
          <a:p>
            <a:fld id="{0F2A3E8B-9478-46E8-A0BD-479AFA7E52A1}" type="slidenum">
              <a:rPr lang="en-US"/>
              <a:pPr/>
              <a:t>26</a:t>
            </a:fld>
            <a:endParaRPr lang="en-US"/>
          </a:p>
        </p:txBody>
      </p:sp>
      <p:sp>
        <p:nvSpPr>
          <p:cNvPr id="50181" name="Rectangle 5"/>
          <p:cNvSpPr>
            <a:spLocks noChangeArrowheads="1"/>
          </p:cNvSpPr>
          <p:nvPr/>
        </p:nvSpPr>
        <p:spPr bwMode="auto">
          <a:xfrm>
            <a:off x="762000" y="2133600"/>
            <a:ext cx="8001000" cy="32766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50180" name="Rectangle 4"/>
          <p:cNvSpPr>
            <a:spLocks noChangeArrowheads="1"/>
          </p:cNvSpPr>
          <p:nvPr/>
        </p:nvSpPr>
        <p:spPr bwMode="auto">
          <a:xfrm>
            <a:off x="762000" y="914400"/>
            <a:ext cx="8001000" cy="990600"/>
          </a:xfrm>
          <a:prstGeom prst="rect">
            <a:avLst/>
          </a:prstGeom>
          <a:solidFill>
            <a:srgbClr val="FF0066"/>
          </a:solidFill>
          <a:ln w="9525" algn="ctr">
            <a:solidFill>
              <a:schemeClr val="tx1"/>
            </a:solidFill>
            <a:miter lim="800000"/>
            <a:headEnd/>
            <a:tailEnd/>
          </a:ln>
          <a:effectLst/>
        </p:spPr>
        <p:txBody>
          <a:bodyPr wrap="none" anchor="ctr"/>
          <a:lstStyle/>
          <a:p>
            <a:endParaRPr lang="en-US"/>
          </a:p>
        </p:txBody>
      </p:sp>
      <p:sp>
        <p:nvSpPr>
          <p:cNvPr id="50178" name="Rectangle 2"/>
          <p:cNvSpPr>
            <a:spLocks noGrp="1" noChangeArrowheads="1"/>
          </p:cNvSpPr>
          <p:nvPr>
            <p:ph type="title"/>
          </p:nvPr>
        </p:nvSpPr>
        <p:spPr>
          <a:xfrm>
            <a:off x="457200" y="762000"/>
            <a:ext cx="8229600" cy="1143000"/>
          </a:xfrm>
        </p:spPr>
        <p:txBody>
          <a:bodyPr/>
          <a:lstStyle/>
          <a:p>
            <a:r>
              <a:rPr lang="en-US" sz="3800" b="1"/>
              <a:t>Mach Tuck</a:t>
            </a:r>
          </a:p>
        </p:txBody>
      </p:sp>
      <p:sp>
        <p:nvSpPr>
          <p:cNvPr id="50179" name="Rectangle 3"/>
          <p:cNvSpPr>
            <a:spLocks noGrp="1" noChangeArrowheads="1"/>
          </p:cNvSpPr>
          <p:nvPr>
            <p:ph type="body" idx="1"/>
          </p:nvPr>
        </p:nvSpPr>
        <p:spPr>
          <a:xfrm>
            <a:off x="457200" y="2179638"/>
            <a:ext cx="8229600" cy="4525962"/>
          </a:xfrm>
        </p:spPr>
        <p:txBody>
          <a:bodyPr/>
          <a:lstStyle/>
          <a:p>
            <a:pPr algn="just">
              <a:buFontTx/>
              <a:buNone/>
            </a:pPr>
            <a:r>
              <a:rPr lang="en-US" sz="3000"/>
              <a:t>   For a subsonic aircraft  traveling significantly below Mach 1.0, </a:t>
            </a:r>
            <a:r>
              <a:rPr lang="en-US" sz="3000" b="1" i="1"/>
              <a:t>Mach tuck </a:t>
            </a:r>
            <a:r>
              <a:rPr lang="en-US" sz="3000"/>
              <a:t>is an aerodynamic effect, whereby the nose of an aircraft tends to pitch downwards as the air flow around the wing reaches supersonic speeds.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PH 0101 UNIT 1 LECTURE 5</a:t>
            </a:r>
          </a:p>
        </p:txBody>
      </p:sp>
      <p:sp>
        <p:nvSpPr>
          <p:cNvPr id="7" name="Slide Number Placeholder 5"/>
          <p:cNvSpPr>
            <a:spLocks noGrp="1"/>
          </p:cNvSpPr>
          <p:nvPr>
            <p:ph type="sldNum" sz="quarter" idx="12"/>
          </p:nvPr>
        </p:nvSpPr>
        <p:spPr/>
        <p:txBody>
          <a:bodyPr/>
          <a:lstStyle/>
          <a:p>
            <a:fld id="{0FE1477A-F1C3-4140-88FA-26B3BD54A476}" type="slidenum">
              <a:rPr lang="en-US"/>
              <a:pPr/>
              <a:t>27</a:t>
            </a:fld>
            <a:endParaRPr lang="en-US"/>
          </a:p>
        </p:txBody>
      </p:sp>
      <p:sp>
        <p:nvSpPr>
          <p:cNvPr id="51205" name="Rectangle 5"/>
          <p:cNvSpPr>
            <a:spLocks noChangeArrowheads="1"/>
          </p:cNvSpPr>
          <p:nvPr/>
        </p:nvSpPr>
        <p:spPr bwMode="auto">
          <a:xfrm>
            <a:off x="457200" y="1905000"/>
            <a:ext cx="8229600" cy="40386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51204" name="Rectangle 4"/>
          <p:cNvSpPr>
            <a:spLocks noChangeArrowheads="1"/>
          </p:cNvSpPr>
          <p:nvPr/>
        </p:nvSpPr>
        <p:spPr bwMode="auto">
          <a:xfrm>
            <a:off x="457200" y="914400"/>
            <a:ext cx="8229600" cy="762000"/>
          </a:xfrm>
          <a:prstGeom prst="rect">
            <a:avLst/>
          </a:prstGeom>
          <a:solidFill>
            <a:srgbClr val="FF0066"/>
          </a:solidFill>
          <a:ln w="9525" algn="ctr">
            <a:solidFill>
              <a:schemeClr val="tx1"/>
            </a:solidFill>
            <a:miter lim="800000"/>
            <a:headEnd/>
            <a:tailEnd/>
          </a:ln>
          <a:effectLst/>
        </p:spPr>
        <p:txBody>
          <a:bodyPr wrap="none" anchor="ctr"/>
          <a:lstStyle/>
          <a:p>
            <a:endParaRPr lang="en-US"/>
          </a:p>
        </p:txBody>
      </p:sp>
      <p:sp>
        <p:nvSpPr>
          <p:cNvPr id="51202" name="Rectangle 2"/>
          <p:cNvSpPr>
            <a:spLocks noGrp="1" noChangeArrowheads="1"/>
          </p:cNvSpPr>
          <p:nvPr>
            <p:ph type="title"/>
          </p:nvPr>
        </p:nvSpPr>
        <p:spPr>
          <a:xfrm>
            <a:off x="457200" y="685800"/>
            <a:ext cx="8229600" cy="1143000"/>
          </a:xfrm>
        </p:spPr>
        <p:txBody>
          <a:bodyPr/>
          <a:lstStyle/>
          <a:p>
            <a:r>
              <a:rPr lang="en-US" sz="3800" b="1"/>
              <a:t>Mach meter</a:t>
            </a:r>
          </a:p>
        </p:txBody>
      </p:sp>
      <p:sp>
        <p:nvSpPr>
          <p:cNvPr id="51203" name="Rectangle 3"/>
          <p:cNvSpPr>
            <a:spLocks noGrp="1" noChangeArrowheads="1"/>
          </p:cNvSpPr>
          <p:nvPr>
            <p:ph type="body" idx="1"/>
          </p:nvPr>
        </p:nvSpPr>
        <p:spPr>
          <a:xfrm>
            <a:off x="457200" y="1951038"/>
            <a:ext cx="8229600" cy="4525962"/>
          </a:xfrm>
        </p:spPr>
        <p:txBody>
          <a:bodyPr/>
          <a:lstStyle/>
          <a:p>
            <a:pPr algn="just"/>
            <a:r>
              <a:rPr lang="en-US" sz="3000"/>
              <a:t>A </a:t>
            </a:r>
            <a:r>
              <a:rPr lang="en-US" sz="3000" b="1" i="1"/>
              <a:t>Mach meter</a:t>
            </a:r>
            <a:r>
              <a:rPr lang="en-US" sz="3000"/>
              <a:t> is an aircraft instrument that shows the ratio of the speed of sound to the true airspeed, a dimensionless quantity called Mach number. </a:t>
            </a:r>
          </a:p>
          <a:p>
            <a:pPr algn="just"/>
            <a:endParaRPr lang="en-US" sz="3000"/>
          </a:p>
          <a:p>
            <a:pPr algn="just"/>
            <a:r>
              <a:rPr lang="en-US" sz="3000"/>
              <a:t>That is, Mach meter is an aircraft instrument that indicates speed in Mach numbers.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PH 0101 UNIT 1 LECTURE 5</a:t>
            </a:r>
          </a:p>
        </p:txBody>
      </p:sp>
      <p:sp>
        <p:nvSpPr>
          <p:cNvPr id="9" name="Slide Number Placeholder 5"/>
          <p:cNvSpPr>
            <a:spLocks noGrp="1"/>
          </p:cNvSpPr>
          <p:nvPr>
            <p:ph type="sldNum" sz="quarter" idx="12"/>
          </p:nvPr>
        </p:nvSpPr>
        <p:spPr/>
        <p:txBody>
          <a:bodyPr/>
          <a:lstStyle/>
          <a:p>
            <a:fld id="{1B9D5145-6C3F-4C8A-90B2-BA2A0DE8480B}" type="slidenum">
              <a:rPr lang="en-US"/>
              <a:pPr/>
              <a:t>28</a:t>
            </a:fld>
            <a:endParaRPr lang="en-US"/>
          </a:p>
        </p:txBody>
      </p:sp>
      <p:sp>
        <p:nvSpPr>
          <p:cNvPr id="52231" name="Rectangle 7"/>
          <p:cNvSpPr>
            <a:spLocks noChangeArrowheads="1"/>
          </p:cNvSpPr>
          <p:nvPr/>
        </p:nvSpPr>
        <p:spPr bwMode="auto">
          <a:xfrm>
            <a:off x="381000" y="1752600"/>
            <a:ext cx="8458200" cy="41910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52230" name="Rectangle 6"/>
          <p:cNvSpPr>
            <a:spLocks noChangeArrowheads="1"/>
          </p:cNvSpPr>
          <p:nvPr/>
        </p:nvSpPr>
        <p:spPr bwMode="auto">
          <a:xfrm>
            <a:off x="381000" y="838200"/>
            <a:ext cx="8458200" cy="762000"/>
          </a:xfrm>
          <a:prstGeom prst="rect">
            <a:avLst/>
          </a:prstGeom>
          <a:solidFill>
            <a:srgbClr val="FF0066"/>
          </a:solidFill>
          <a:ln w="9525" algn="ctr">
            <a:solidFill>
              <a:schemeClr val="tx1"/>
            </a:solidFill>
            <a:miter lim="800000"/>
            <a:headEnd/>
            <a:tailEnd/>
          </a:ln>
          <a:effectLst/>
        </p:spPr>
        <p:txBody>
          <a:bodyPr wrap="none" anchor="ctr"/>
          <a:lstStyle/>
          <a:p>
            <a:endParaRPr lang="en-US"/>
          </a:p>
        </p:txBody>
      </p:sp>
      <p:sp>
        <p:nvSpPr>
          <p:cNvPr id="52226" name="Rectangle 2"/>
          <p:cNvSpPr>
            <a:spLocks noGrp="1" noChangeArrowheads="1"/>
          </p:cNvSpPr>
          <p:nvPr>
            <p:ph type="title"/>
          </p:nvPr>
        </p:nvSpPr>
        <p:spPr>
          <a:xfrm>
            <a:off x="609600" y="533400"/>
            <a:ext cx="8229600" cy="1143000"/>
          </a:xfrm>
        </p:spPr>
        <p:txBody>
          <a:bodyPr/>
          <a:lstStyle/>
          <a:p>
            <a:r>
              <a:rPr lang="en-US" sz="3800" b="1" i="1"/>
              <a:t>Worked Example</a:t>
            </a:r>
            <a:r>
              <a:rPr lang="en-US" sz="3800"/>
              <a:t> 1</a:t>
            </a:r>
          </a:p>
        </p:txBody>
      </p:sp>
      <p:sp>
        <p:nvSpPr>
          <p:cNvPr id="52227" name="Rectangle 3"/>
          <p:cNvSpPr>
            <a:spLocks noGrp="1" noChangeArrowheads="1"/>
          </p:cNvSpPr>
          <p:nvPr>
            <p:ph type="body" idx="1"/>
          </p:nvPr>
        </p:nvSpPr>
        <p:spPr/>
        <p:txBody>
          <a:bodyPr/>
          <a:lstStyle/>
          <a:p>
            <a:pPr algn="just"/>
            <a:endParaRPr lang="en-US" sz="3000" b="1" i="1"/>
          </a:p>
          <a:p>
            <a:pPr algn="just"/>
            <a:r>
              <a:rPr lang="en-US" sz="3000" b="1" i="1"/>
              <a:t>An aircraft is flying at speed 370m/s at an attitude where the speed of sound is 320m/s. Calculate the Mach number</a:t>
            </a:r>
          </a:p>
          <a:p>
            <a:pPr algn="just"/>
            <a:endParaRPr lang="en-US" sz="3000" i="1"/>
          </a:p>
          <a:p>
            <a:pPr algn="just"/>
            <a:r>
              <a:rPr lang="en-US" sz="3000" i="1"/>
              <a:t>Mach number	=</a:t>
            </a:r>
            <a:r>
              <a:rPr lang="en-US" sz="3000"/>
              <a:t> </a:t>
            </a:r>
          </a:p>
        </p:txBody>
      </p:sp>
      <p:sp>
        <p:nvSpPr>
          <p:cNvPr id="52229"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52228" name="Object 4"/>
          <p:cNvGraphicFramePr>
            <a:graphicFrameLocks noChangeAspect="1"/>
          </p:cNvGraphicFramePr>
          <p:nvPr/>
        </p:nvGraphicFramePr>
        <p:xfrm>
          <a:off x="3581400" y="3919538"/>
          <a:ext cx="5105400" cy="1262062"/>
        </p:xfrm>
        <a:graphic>
          <a:graphicData uri="http://schemas.openxmlformats.org/presentationml/2006/ole">
            <p:oleObj spid="_x0000_s52228" r:id="rId4" imgW="1916868" imgH="444307" progId="Equation.3">
              <p:embed/>
            </p:oleObj>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PH 0101 UNIT 1 LECTURE 5</a:t>
            </a:r>
          </a:p>
        </p:txBody>
      </p:sp>
      <p:sp>
        <p:nvSpPr>
          <p:cNvPr id="7" name="Slide Number Placeholder 5"/>
          <p:cNvSpPr>
            <a:spLocks noGrp="1"/>
          </p:cNvSpPr>
          <p:nvPr>
            <p:ph type="sldNum" sz="quarter" idx="12"/>
          </p:nvPr>
        </p:nvSpPr>
        <p:spPr/>
        <p:txBody>
          <a:bodyPr/>
          <a:lstStyle/>
          <a:p>
            <a:fld id="{B540B6E4-D702-4393-B439-1335E8CC7C85}" type="slidenum">
              <a:rPr lang="en-US"/>
              <a:pPr/>
              <a:t>29</a:t>
            </a:fld>
            <a:endParaRPr lang="en-US"/>
          </a:p>
        </p:txBody>
      </p:sp>
      <p:sp>
        <p:nvSpPr>
          <p:cNvPr id="63493" name="Rectangle 5"/>
          <p:cNvSpPr>
            <a:spLocks noChangeArrowheads="1"/>
          </p:cNvSpPr>
          <p:nvPr/>
        </p:nvSpPr>
        <p:spPr bwMode="auto">
          <a:xfrm>
            <a:off x="457200" y="1905000"/>
            <a:ext cx="8458200" cy="41910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63492" name="Rectangle 4"/>
          <p:cNvSpPr>
            <a:spLocks noChangeArrowheads="1"/>
          </p:cNvSpPr>
          <p:nvPr/>
        </p:nvSpPr>
        <p:spPr bwMode="auto">
          <a:xfrm>
            <a:off x="457200" y="990600"/>
            <a:ext cx="8382000" cy="762000"/>
          </a:xfrm>
          <a:prstGeom prst="rect">
            <a:avLst/>
          </a:prstGeom>
          <a:solidFill>
            <a:srgbClr val="FF0066"/>
          </a:solidFill>
          <a:ln w="9525" algn="ctr">
            <a:solidFill>
              <a:schemeClr val="tx1"/>
            </a:solidFill>
            <a:miter lim="800000"/>
            <a:headEnd/>
            <a:tailEnd/>
          </a:ln>
          <a:effectLst/>
        </p:spPr>
        <p:txBody>
          <a:bodyPr wrap="none" anchor="ctr"/>
          <a:lstStyle/>
          <a:p>
            <a:endParaRPr lang="en-US"/>
          </a:p>
        </p:txBody>
      </p:sp>
      <p:sp>
        <p:nvSpPr>
          <p:cNvPr id="63490" name="Rectangle 2"/>
          <p:cNvSpPr>
            <a:spLocks noGrp="1" noChangeArrowheads="1"/>
          </p:cNvSpPr>
          <p:nvPr>
            <p:ph type="title"/>
          </p:nvPr>
        </p:nvSpPr>
        <p:spPr>
          <a:xfrm>
            <a:off x="457200" y="762000"/>
            <a:ext cx="8229600" cy="1143000"/>
          </a:xfrm>
        </p:spPr>
        <p:txBody>
          <a:bodyPr/>
          <a:lstStyle/>
          <a:p>
            <a:r>
              <a:rPr lang="en-US" sz="3800" b="1" i="1"/>
              <a:t>Worked Example 2</a:t>
            </a:r>
            <a:r>
              <a:rPr lang="en-US" sz="3800"/>
              <a:t> </a:t>
            </a:r>
          </a:p>
        </p:txBody>
      </p:sp>
      <p:sp>
        <p:nvSpPr>
          <p:cNvPr id="63491" name="Rectangle 3"/>
          <p:cNvSpPr>
            <a:spLocks noGrp="1" noChangeArrowheads="1"/>
          </p:cNvSpPr>
          <p:nvPr>
            <p:ph type="body" idx="1"/>
          </p:nvPr>
        </p:nvSpPr>
        <p:spPr>
          <a:xfrm>
            <a:off x="457200" y="2027238"/>
            <a:ext cx="8229600" cy="4525962"/>
          </a:xfrm>
        </p:spPr>
        <p:txBody>
          <a:bodyPr/>
          <a:lstStyle/>
          <a:p>
            <a:pPr algn="just"/>
            <a:r>
              <a:rPr lang="en-US" sz="3000" b="1" i="1"/>
              <a:t>A sonic boom is heard 20.5s after the Concorde passes overhead. Assuming the Mach 1.75 and speed of sound is 320 m/s, calculate the distance traveled by the flight at this time.</a:t>
            </a:r>
          </a:p>
          <a:p>
            <a:pPr>
              <a:buFontTx/>
              <a:buNone/>
            </a:pPr>
            <a:r>
              <a:rPr lang="en-US" sz="3000" i="1"/>
              <a:t>   Distance traveled = speed of flight × time</a:t>
            </a:r>
          </a:p>
          <a:p>
            <a:pPr>
              <a:buFontTx/>
              <a:buNone/>
            </a:pPr>
            <a:r>
              <a:rPr lang="en-US" sz="3000" i="1"/>
              <a:t>		  = (560 m/s) (20.5s)</a:t>
            </a:r>
          </a:p>
          <a:p>
            <a:pPr>
              <a:buFontTx/>
              <a:buNone/>
            </a:pPr>
            <a:r>
              <a:rPr lang="en-US" sz="3000" i="1"/>
              <a:t>		  = 11500 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PH 0101 UNIT 1 LECTURE 5</a:t>
            </a:r>
          </a:p>
        </p:txBody>
      </p:sp>
      <p:sp>
        <p:nvSpPr>
          <p:cNvPr id="7" name="Slide Number Placeholder 5"/>
          <p:cNvSpPr>
            <a:spLocks noGrp="1"/>
          </p:cNvSpPr>
          <p:nvPr>
            <p:ph type="sldNum" sz="quarter" idx="12"/>
          </p:nvPr>
        </p:nvSpPr>
        <p:spPr/>
        <p:txBody>
          <a:bodyPr/>
          <a:lstStyle/>
          <a:p>
            <a:fld id="{A52514CE-3692-481F-B41A-F1643D2D25BF}" type="slidenum">
              <a:rPr lang="en-US"/>
              <a:pPr/>
              <a:t>3</a:t>
            </a:fld>
            <a:endParaRPr lang="en-US"/>
          </a:p>
        </p:txBody>
      </p:sp>
      <p:sp>
        <p:nvSpPr>
          <p:cNvPr id="4101" name="Rectangle 5"/>
          <p:cNvSpPr>
            <a:spLocks noChangeArrowheads="1"/>
          </p:cNvSpPr>
          <p:nvPr/>
        </p:nvSpPr>
        <p:spPr bwMode="auto">
          <a:xfrm>
            <a:off x="457200" y="1752600"/>
            <a:ext cx="8229600" cy="44196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4100" name="Rectangle 4"/>
          <p:cNvSpPr>
            <a:spLocks noChangeArrowheads="1"/>
          </p:cNvSpPr>
          <p:nvPr/>
        </p:nvSpPr>
        <p:spPr bwMode="auto">
          <a:xfrm>
            <a:off x="457200" y="914400"/>
            <a:ext cx="8229600" cy="762000"/>
          </a:xfrm>
          <a:prstGeom prst="rect">
            <a:avLst/>
          </a:prstGeom>
          <a:solidFill>
            <a:srgbClr val="FF0066"/>
          </a:solidFill>
          <a:ln w="9525">
            <a:solidFill>
              <a:schemeClr val="tx1"/>
            </a:solidFill>
            <a:miter lim="800000"/>
            <a:headEnd/>
            <a:tailEnd/>
          </a:ln>
          <a:effectLst/>
        </p:spPr>
        <p:txBody>
          <a:bodyPr wrap="none" anchor="ctr"/>
          <a:lstStyle/>
          <a:p>
            <a:endParaRPr lang="en-US"/>
          </a:p>
        </p:txBody>
      </p:sp>
      <p:sp>
        <p:nvSpPr>
          <p:cNvPr id="4098" name="Rectangle 2"/>
          <p:cNvSpPr>
            <a:spLocks noGrp="1" noChangeArrowheads="1"/>
          </p:cNvSpPr>
          <p:nvPr>
            <p:ph type="title"/>
          </p:nvPr>
        </p:nvSpPr>
        <p:spPr>
          <a:xfrm>
            <a:off x="457200" y="685800"/>
            <a:ext cx="8229600" cy="1143000"/>
          </a:xfrm>
        </p:spPr>
        <p:txBody>
          <a:bodyPr/>
          <a:lstStyle/>
          <a:p>
            <a:r>
              <a:rPr lang="en-US" sz="3800" b="1"/>
              <a:t>Audible waves</a:t>
            </a:r>
            <a:r>
              <a:rPr lang="en-US" sz="3800"/>
              <a:t> </a:t>
            </a:r>
          </a:p>
        </p:txBody>
      </p:sp>
      <p:sp>
        <p:nvSpPr>
          <p:cNvPr id="4099" name="Rectangle 3"/>
          <p:cNvSpPr>
            <a:spLocks noGrp="1" noChangeArrowheads="1"/>
          </p:cNvSpPr>
          <p:nvPr>
            <p:ph type="body" idx="1"/>
          </p:nvPr>
        </p:nvSpPr>
        <p:spPr>
          <a:xfrm>
            <a:off x="457200" y="1722438"/>
            <a:ext cx="8229600" cy="4525962"/>
          </a:xfrm>
        </p:spPr>
        <p:txBody>
          <a:bodyPr/>
          <a:lstStyle/>
          <a:p>
            <a:pPr algn="just">
              <a:lnSpc>
                <a:spcPct val="90000"/>
              </a:lnSpc>
            </a:pPr>
            <a:r>
              <a:rPr lang="en-US" sz="3000"/>
              <a:t>They are within the range of sensitivity of the human ear. </a:t>
            </a:r>
          </a:p>
          <a:p>
            <a:pPr algn="just">
              <a:lnSpc>
                <a:spcPct val="90000"/>
              </a:lnSpc>
            </a:pPr>
            <a:endParaRPr lang="en-US" sz="3000"/>
          </a:p>
          <a:p>
            <a:pPr algn="just">
              <a:lnSpc>
                <a:spcPct val="90000"/>
              </a:lnSpc>
            </a:pPr>
            <a:r>
              <a:rPr lang="en-US" sz="3000"/>
              <a:t>The range of human hearing stretches between 20-20000 Hertz. </a:t>
            </a:r>
          </a:p>
          <a:p>
            <a:pPr algn="just">
              <a:lnSpc>
                <a:spcPct val="90000"/>
              </a:lnSpc>
            </a:pPr>
            <a:endParaRPr lang="en-US" sz="3000"/>
          </a:p>
          <a:p>
            <a:pPr algn="just">
              <a:lnSpc>
                <a:spcPct val="90000"/>
              </a:lnSpc>
            </a:pPr>
            <a:r>
              <a:rPr lang="en-US" sz="3000"/>
              <a:t>They can be generated in a variety of ways, such as by musical instruments human voices, or loud speakers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6"/>
          <p:cNvSpPr>
            <a:spLocks noGrp="1"/>
          </p:cNvSpPr>
          <p:nvPr>
            <p:ph type="ftr" sz="quarter" idx="11"/>
          </p:nvPr>
        </p:nvSpPr>
        <p:spPr/>
        <p:txBody>
          <a:bodyPr/>
          <a:lstStyle/>
          <a:p>
            <a:r>
              <a:rPr lang="en-US"/>
              <a:t>PH 0101 UNIT 1 LECTURE 5</a:t>
            </a:r>
          </a:p>
        </p:txBody>
      </p:sp>
      <p:sp>
        <p:nvSpPr>
          <p:cNvPr id="10" name="Slide Number Placeholder 7"/>
          <p:cNvSpPr>
            <a:spLocks noGrp="1"/>
          </p:cNvSpPr>
          <p:nvPr>
            <p:ph type="sldNum" sz="quarter" idx="12"/>
          </p:nvPr>
        </p:nvSpPr>
        <p:spPr/>
        <p:txBody>
          <a:bodyPr/>
          <a:lstStyle/>
          <a:p>
            <a:fld id="{21014574-270A-4559-9DCC-FB3FC96FA233}" type="slidenum">
              <a:rPr lang="en-US"/>
              <a:pPr/>
              <a:t>30</a:t>
            </a:fld>
            <a:endParaRPr lang="en-US"/>
          </a:p>
        </p:txBody>
      </p:sp>
      <p:sp>
        <p:nvSpPr>
          <p:cNvPr id="64523" name="Rectangle 11"/>
          <p:cNvSpPr>
            <a:spLocks noChangeArrowheads="1"/>
          </p:cNvSpPr>
          <p:nvPr/>
        </p:nvSpPr>
        <p:spPr bwMode="auto">
          <a:xfrm>
            <a:off x="381000" y="1676400"/>
            <a:ext cx="8534400" cy="44196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64522" name="Rectangle 10"/>
          <p:cNvSpPr>
            <a:spLocks noChangeArrowheads="1"/>
          </p:cNvSpPr>
          <p:nvPr/>
        </p:nvSpPr>
        <p:spPr bwMode="auto">
          <a:xfrm>
            <a:off x="381000" y="838200"/>
            <a:ext cx="8534400" cy="762000"/>
          </a:xfrm>
          <a:prstGeom prst="rect">
            <a:avLst/>
          </a:prstGeom>
          <a:solidFill>
            <a:srgbClr val="FF0066"/>
          </a:solidFill>
          <a:ln w="9525" algn="ctr">
            <a:solidFill>
              <a:schemeClr val="tx1"/>
            </a:solidFill>
            <a:miter lim="800000"/>
            <a:headEnd/>
            <a:tailEnd/>
          </a:ln>
          <a:effectLst/>
        </p:spPr>
        <p:txBody>
          <a:bodyPr wrap="none" anchor="ctr"/>
          <a:lstStyle/>
          <a:p>
            <a:endParaRPr lang="en-US"/>
          </a:p>
        </p:txBody>
      </p:sp>
      <p:sp>
        <p:nvSpPr>
          <p:cNvPr id="64514" name="Rectangle 2"/>
          <p:cNvSpPr>
            <a:spLocks noGrp="1" noChangeArrowheads="1"/>
          </p:cNvSpPr>
          <p:nvPr>
            <p:ph type="title"/>
          </p:nvPr>
        </p:nvSpPr>
        <p:spPr>
          <a:xfrm>
            <a:off x="457200" y="609600"/>
            <a:ext cx="8229600" cy="1143000"/>
          </a:xfrm>
        </p:spPr>
        <p:txBody>
          <a:bodyPr/>
          <a:lstStyle/>
          <a:p>
            <a:r>
              <a:rPr lang="en-US" sz="3200" b="1" i="1"/>
              <a:t>Worked Example 3</a:t>
            </a:r>
            <a:r>
              <a:rPr lang="en-US" sz="3200"/>
              <a:t> </a:t>
            </a:r>
          </a:p>
        </p:txBody>
      </p:sp>
      <p:sp>
        <p:nvSpPr>
          <p:cNvPr id="64515" name="Rectangle 3"/>
          <p:cNvSpPr>
            <a:spLocks noGrp="1" noChangeArrowheads="1"/>
          </p:cNvSpPr>
          <p:nvPr>
            <p:ph type="body" sz="half" idx="1"/>
          </p:nvPr>
        </p:nvSpPr>
        <p:spPr>
          <a:xfrm>
            <a:off x="457200" y="1600200"/>
            <a:ext cx="8382000" cy="2438400"/>
          </a:xfrm>
        </p:spPr>
        <p:txBody>
          <a:bodyPr/>
          <a:lstStyle/>
          <a:p>
            <a:pPr algn="just"/>
            <a:r>
              <a:rPr lang="en-US" sz="2400" b="1" i="1"/>
              <a:t>Determine the velocity of a bullet fired in the air if the Mach angle is observed to be 30°. Given that the temperature of the air is 22°C Take γ = 1.4 and R = 287.43 J/kg.K</a:t>
            </a:r>
            <a:endParaRPr lang="en-US" sz="2400"/>
          </a:p>
          <a:p>
            <a:pPr algn="just">
              <a:buFontTx/>
              <a:buNone/>
            </a:pPr>
            <a:r>
              <a:rPr lang="en-US" sz="2400"/>
              <a:t>	T = 273.15 +22 = 295.15 K</a:t>
            </a:r>
          </a:p>
          <a:p>
            <a:pPr algn="just">
              <a:buFontTx/>
              <a:buNone/>
            </a:pPr>
            <a:r>
              <a:rPr lang="en-US" sz="2400"/>
              <a:t>    Sonic velocity = </a:t>
            </a:r>
          </a:p>
        </p:txBody>
      </p:sp>
      <p:graphicFrame>
        <p:nvGraphicFramePr>
          <p:cNvPr id="64516" name="Object 4"/>
          <p:cNvGraphicFramePr>
            <a:graphicFrameLocks noChangeAspect="1"/>
          </p:cNvGraphicFramePr>
          <p:nvPr>
            <p:ph sz="quarter" idx="2"/>
          </p:nvPr>
        </p:nvGraphicFramePr>
        <p:xfrm>
          <a:off x="2971800" y="3505200"/>
          <a:ext cx="4114800" cy="552450"/>
        </p:xfrm>
        <a:graphic>
          <a:graphicData uri="http://schemas.openxmlformats.org/presentationml/2006/ole">
            <p:oleObj spid="_x0000_s64516" name="Equation" r:id="rId4" imgW="1892160" imgH="253800" progId="Equation.3">
              <p:embed/>
            </p:oleObj>
          </a:graphicData>
        </a:graphic>
      </p:graphicFrame>
      <p:sp>
        <p:nvSpPr>
          <p:cNvPr id="64519" name="Text Box 7"/>
          <p:cNvSpPr txBox="1">
            <a:spLocks noChangeArrowheads="1"/>
          </p:cNvSpPr>
          <p:nvPr/>
        </p:nvSpPr>
        <p:spPr bwMode="auto">
          <a:xfrm>
            <a:off x="228600" y="4114800"/>
            <a:ext cx="8686800" cy="2465388"/>
          </a:xfrm>
          <a:prstGeom prst="rect">
            <a:avLst/>
          </a:prstGeom>
          <a:noFill/>
          <a:ln w="9525">
            <a:noFill/>
            <a:miter lim="800000"/>
            <a:headEnd/>
            <a:tailEnd/>
          </a:ln>
          <a:effectLst/>
        </p:spPr>
        <p:txBody>
          <a:bodyPr>
            <a:spAutoFit/>
          </a:bodyPr>
          <a:lstStyle/>
          <a:p>
            <a:pPr algn="l"/>
            <a:r>
              <a:rPr lang="en-US" sz="2400"/>
              <a:t>                                     = 344.6 m/s</a:t>
            </a:r>
          </a:p>
          <a:p>
            <a:pPr algn="l"/>
            <a:endParaRPr lang="en-US" sz="2400"/>
          </a:p>
          <a:p>
            <a:pPr algn="l"/>
            <a:r>
              <a:rPr lang="en-US" sz="2400"/>
              <a:t>       For the Mach cone, Sin α = </a:t>
            </a:r>
          </a:p>
          <a:p>
            <a:pPr algn="l"/>
            <a:endParaRPr lang="en-US" sz="2400"/>
          </a:p>
          <a:p>
            <a:pPr algn="l"/>
            <a:r>
              <a:rPr lang="en-US" sz="2400" i="1"/>
              <a:t>       :.</a:t>
            </a:r>
            <a:r>
              <a:rPr lang="en-US" sz="2400"/>
              <a:t>Bullet velocity = (2.0) (344.6 m/s) = </a:t>
            </a:r>
            <a:r>
              <a:rPr lang="en-US" sz="2400" b="1"/>
              <a:t>689.2 m/s</a:t>
            </a:r>
          </a:p>
          <a:p>
            <a:pPr algn="l">
              <a:spcBef>
                <a:spcPct val="50000"/>
              </a:spcBef>
            </a:pPr>
            <a:endParaRPr lang="en-US" sz="2400"/>
          </a:p>
        </p:txBody>
      </p:sp>
      <p:graphicFrame>
        <p:nvGraphicFramePr>
          <p:cNvPr id="64520" name="Object 8"/>
          <p:cNvGraphicFramePr>
            <a:graphicFrameLocks noChangeAspect="1"/>
          </p:cNvGraphicFramePr>
          <p:nvPr>
            <p:ph sz="quarter" idx="3"/>
          </p:nvPr>
        </p:nvGraphicFramePr>
        <p:xfrm>
          <a:off x="4629150" y="4670425"/>
          <a:ext cx="2762250" cy="815975"/>
        </p:xfrm>
        <a:graphic>
          <a:graphicData uri="http://schemas.openxmlformats.org/presentationml/2006/ole">
            <p:oleObj spid="_x0000_s64520" name="Equation" r:id="rId5" imgW="1333440" imgH="393480" progId="Equation.3">
              <p:embed/>
            </p:oleObj>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5"/>
          <p:cNvSpPr>
            <a:spLocks noGrp="1"/>
          </p:cNvSpPr>
          <p:nvPr>
            <p:ph type="ftr" sz="quarter" idx="11"/>
          </p:nvPr>
        </p:nvSpPr>
        <p:spPr/>
        <p:txBody>
          <a:bodyPr/>
          <a:lstStyle/>
          <a:p>
            <a:r>
              <a:rPr lang="en-US"/>
              <a:t>PH 0101 UNIT 1 LECTURE 5</a:t>
            </a:r>
          </a:p>
        </p:txBody>
      </p:sp>
      <p:sp>
        <p:nvSpPr>
          <p:cNvPr id="8" name="Slide Number Placeholder 6"/>
          <p:cNvSpPr>
            <a:spLocks noGrp="1"/>
          </p:cNvSpPr>
          <p:nvPr>
            <p:ph type="sldNum" sz="quarter" idx="12"/>
          </p:nvPr>
        </p:nvSpPr>
        <p:spPr/>
        <p:txBody>
          <a:bodyPr/>
          <a:lstStyle/>
          <a:p>
            <a:fld id="{1F68D842-E6E7-4282-93D7-D47998279B34}" type="slidenum">
              <a:rPr lang="en-US"/>
              <a:pPr/>
              <a:t>31</a:t>
            </a:fld>
            <a:endParaRPr lang="en-US"/>
          </a:p>
        </p:txBody>
      </p:sp>
      <p:sp>
        <p:nvSpPr>
          <p:cNvPr id="74760" name="Rectangle 8"/>
          <p:cNvSpPr>
            <a:spLocks noChangeArrowheads="1"/>
          </p:cNvSpPr>
          <p:nvPr/>
        </p:nvSpPr>
        <p:spPr bwMode="auto">
          <a:xfrm>
            <a:off x="609600" y="1524000"/>
            <a:ext cx="7924800" cy="46482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74759" name="Rectangle 7"/>
          <p:cNvSpPr>
            <a:spLocks noChangeArrowheads="1"/>
          </p:cNvSpPr>
          <p:nvPr/>
        </p:nvSpPr>
        <p:spPr bwMode="auto">
          <a:xfrm>
            <a:off x="609600" y="685800"/>
            <a:ext cx="7848600" cy="762000"/>
          </a:xfrm>
          <a:prstGeom prst="rect">
            <a:avLst/>
          </a:prstGeom>
          <a:solidFill>
            <a:srgbClr val="FF0066"/>
          </a:solidFill>
          <a:ln w="9525" algn="ctr">
            <a:solidFill>
              <a:schemeClr val="tx1"/>
            </a:solidFill>
            <a:miter lim="800000"/>
            <a:headEnd/>
            <a:tailEnd/>
          </a:ln>
          <a:effectLst/>
        </p:spPr>
        <p:txBody>
          <a:bodyPr wrap="none" anchor="ctr"/>
          <a:lstStyle/>
          <a:p>
            <a:endParaRPr lang="en-US"/>
          </a:p>
        </p:txBody>
      </p:sp>
      <p:sp>
        <p:nvSpPr>
          <p:cNvPr id="74754" name="Rectangle 2"/>
          <p:cNvSpPr>
            <a:spLocks noGrp="1" noChangeArrowheads="1"/>
          </p:cNvSpPr>
          <p:nvPr>
            <p:ph type="title"/>
          </p:nvPr>
        </p:nvSpPr>
        <p:spPr>
          <a:xfrm>
            <a:off x="457200" y="381000"/>
            <a:ext cx="8229600" cy="1143000"/>
          </a:xfrm>
        </p:spPr>
        <p:txBody>
          <a:bodyPr/>
          <a:lstStyle/>
          <a:p>
            <a:r>
              <a:rPr lang="en-US" sz="3200" b="1" i="1"/>
              <a:t>Worked Example</a:t>
            </a:r>
            <a:r>
              <a:rPr lang="en-US" sz="3200"/>
              <a:t> 4</a:t>
            </a:r>
          </a:p>
        </p:txBody>
      </p:sp>
      <p:sp>
        <p:nvSpPr>
          <p:cNvPr id="74755" name="Rectangle 3"/>
          <p:cNvSpPr>
            <a:spLocks noGrp="1" noChangeArrowheads="1"/>
          </p:cNvSpPr>
          <p:nvPr>
            <p:ph type="body" sz="half" idx="1"/>
          </p:nvPr>
        </p:nvSpPr>
        <p:spPr>
          <a:xfrm>
            <a:off x="457200" y="1447800"/>
            <a:ext cx="7620000" cy="1524000"/>
          </a:xfrm>
        </p:spPr>
        <p:txBody>
          <a:bodyPr/>
          <a:lstStyle/>
          <a:p>
            <a:pPr algn="just">
              <a:buFontTx/>
              <a:buNone/>
            </a:pPr>
            <a:r>
              <a:rPr lang="en-US" sz="2600" b="1" i="1"/>
              <a:t>   An observer on the ground hears the sonic boom of a plane 15km above when the plane has gone 20km ahead of him. Estimate the speed of flight of the plane</a:t>
            </a:r>
            <a:r>
              <a:rPr lang="en-US" sz="2800" i="1"/>
              <a:t>.</a:t>
            </a:r>
          </a:p>
        </p:txBody>
      </p:sp>
      <p:pic>
        <p:nvPicPr>
          <p:cNvPr id="74757" name="Picture 5"/>
          <p:cNvPicPr>
            <a:picLocks noChangeAspect="1" noChangeArrowheads="1"/>
          </p:cNvPicPr>
          <p:nvPr>
            <p:ph sz="half" idx="2"/>
          </p:nvPr>
        </p:nvPicPr>
        <p:blipFill>
          <a:blip r:embed="rId3"/>
          <a:srcRect/>
          <a:stretch>
            <a:fillRect/>
          </a:stretch>
        </p:blipFill>
        <p:spPr>
          <a:xfrm>
            <a:off x="1524000" y="3128963"/>
            <a:ext cx="5915025" cy="2976562"/>
          </a:xfrm>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6"/>
          <p:cNvSpPr>
            <a:spLocks noGrp="1"/>
          </p:cNvSpPr>
          <p:nvPr>
            <p:ph type="ftr" sz="quarter" idx="11"/>
          </p:nvPr>
        </p:nvSpPr>
        <p:spPr/>
        <p:txBody>
          <a:bodyPr/>
          <a:lstStyle/>
          <a:p>
            <a:r>
              <a:rPr lang="en-US"/>
              <a:t>PH 0101 UNIT 1 LECTURE 5</a:t>
            </a:r>
          </a:p>
        </p:txBody>
      </p:sp>
      <p:sp>
        <p:nvSpPr>
          <p:cNvPr id="7" name="Slide Number Placeholder 7"/>
          <p:cNvSpPr>
            <a:spLocks noGrp="1"/>
          </p:cNvSpPr>
          <p:nvPr>
            <p:ph type="sldNum" sz="quarter" idx="12"/>
          </p:nvPr>
        </p:nvSpPr>
        <p:spPr/>
        <p:txBody>
          <a:bodyPr/>
          <a:lstStyle/>
          <a:p>
            <a:fld id="{98DAD799-049D-437E-8882-324C03C56A4F}" type="slidenum">
              <a:rPr lang="en-US"/>
              <a:pPr/>
              <a:t>32</a:t>
            </a:fld>
            <a:endParaRPr lang="en-US"/>
          </a:p>
        </p:txBody>
      </p:sp>
      <p:sp>
        <p:nvSpPr>
          <p:cNvPr id="53261" name="Rectangle 13"/>
          <p:cNvSpPr>
            <a:spLocks noChangeArrowheads="1"/>
          </p:cNvSpPr>
          <p:nvPr/>
        </p:nvSpPr>
        <p:spPr bwMode="auto">
          <a:xfrm>
            <a:off x="304800" y="990600"/>
            <a:ext cx="8458200" cy="51816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53251" name="Rectangle 3"/>
          <p:cNvSpPr>
            <a:spLocks noGrp="1" noChangeArrowheads="1"/>
          </p:cNvSpPr>
          <p:nvPr>
            <p:ph type="body" sz="half" idx="1"/>
          </p:nvPr>
        </p:nvSpPr>
        <p:spPr>
          <a:xfrm>
            <a:off x="762000" y="990600"/>
            <a:ext cx="7467600" cy="5287963"/>
          </a:xfrm>
        </p:spPr>
        <p:txBody>
          <a:bodyPr/>
          <a:lstStyle/>
          <a:p>
            <a:pPr>
              <a:lnSpc>
                <a:spcPct val="90000"/>
              </a:lnSpc>
              <a:buFontTx/>
              <a:buNone/>
            </a:pPr>
            <a:endParaRPr lang="es-ES" sz="3000"/>
          </a:p>
          <a:p>
            <a:pPr>
              <a:lnSpc>
                <a:spcPct val="90000"/>
              </a:lnSpc>
              <a:buFontTx/>
              <a:buNone/>
            </a:pPr>
            <a:r>
              <a:rPr lang="es-ES" sz="3000"/>
              <a:t>tan </a:t>
            </a:r>
            <a:r>
              <a:rPr lang="en-US" sz="3000"/>
              <a:t>α</a:t>
            </a:r>
            <a:r>
              <a:rPr lang="es-ES" sz="3000"/>
              <a:t> =</a:t>
            </a:r>
          </a:p>
          <a:p>
            <a:pPr>
              <a:lnSpc>
                <a:spcPct val="90000"/>
              </a:lnSpc>
              <a:buFontTx/>
              <a:buNone/>
            </a:pPr>
            <a:endParaRPr lang="es-ES" sz="3000"/>
          </a:p>
          <a:p>
            <a:pPr>
              <a:lnSpc>
                <a:spcPct val="90000"/>
              </a:lnSpc>
              <a:buFontTx/>
              <a:buNone/>
            </a:pPr>
            <a:r>
              <a:rPr lang="en-US" sz="3000"/>
              <a:t>α</a:t>
            </a:r>
            <a:r>
              <a:rPr lang="es-ES" sz="3000"/>
              <a:t> = 36.87°</a:t>
            </a:r>
          </a:p>
          <a:p>
            <a:pPr>
              <a:lnSpc>
                <a:spcPct val="90000"/>
              </a:lnSpc>
              <a:buFontTx/>
              <a:buNone/>
            </a:pPr>
            <a:endParaRPr lang="es-ES" sz="3000"/>
          </a:p>
          <a:p>
            <a:pPr>
              <a:lnSpc>
                <a:spcPct val="90000"/>
              </a:lnSpc>
              <a:buFontTx/>
              <a:buNone/>
            </a:pPr>
            <a:endParaRPr lang="es-ES" sz="3000"/>
          </a:p>
          <a:p>
            <a:pPr>
              <a:lnSpc>
                <a:spcPct val="90000"/>
              </a:lnSpc>
              <a:buFontTx/>
              <a:buNone/>
            </a:pPr>
            <a:r>
              <a:rPr lang="es-ES" sz="3000"/>
              <a:t>  </a:t>
            </a:r>
            <a:endParaRPr lang="en-US" sz="3000"/>
          </a:p>
        </p:txBody>
      </p:sp>
      <p:graphicFrame>
        <p:nvGraphicFramePr>
          <p:cNvPr id="53255" name="Object 7"/>
          <p:cNvGraphicFramePr>
            <a:graphicFrameLocks noChangeAspect="1"/>
          </p:cNvGraphicFramePr>
          <p:nvPr>
            <p:ph sz="quarter" idx="3"/>
          </p:nvPr>
        </p:nvGraphicFramePr>
        <p:xfrm>
          <a:off x="2286000" y="1141413"/>
          <a:ext cx="2438400" cy="1296987"/>
        </p:xfrm>
        <a:graphic>
          <a:graphicData uri="http://schemas.openxmlformats.org/presentationml/2006/ole">
            <p:oleObj spid="_x0000_s53255" name="Equation" r:id="rId4" imgW="812520" imgH="431640" progId="Equation.3">
              <p:embed/>
            </p:oleObj>
          </a:graphicData>
        </a:graphic>
      </p:graphicFrame>
      <p:sp>
        <p:nvSpPr>
          <p:cNvPr id="53260" name="Text Box 12"/>
          <p:cNvSpPr txBox="1">
            <a:spLocks noChangeArrowheads="1"/>
          </p:cNvSpPr>
          <p:nvPr/>
        </p:nvSpPr>
        <p:spPr bwMode="auto">
          <a:xfrm>
            <a:off x="457200" y="3352800"/>
            <a:ext cx="8686800" cy="3295650"/>
          </a:xfrm>
          <a:prstGeom prst="rect">
            <a:avLst/>
          </a:prstGeom>
          <a:noFill/>
          <a:ln w="9525">
            <a:noFill/>
            <a:miter lim="800000"/>
            <a:headEnd/>
            <a:tailEnd/>
          </a:ln>
          <a:effectLst/>
        </p:spPr>
        <p:txBody>
          <a:bodyPr>
            <a:spAutoFit/>
          </a:bodyPr>
          <a:lstStyle/>
          <a:p>
            <a:pPr algn="l"/>
            <a:r>
              <a:rPr lang="es-ES" sz="2800"/>
              <a:t>sin 36.87° = 0.6 = 1/M</a:t>
            </a:r>
          </a:p>
          <a:p>
            <a:pPr algn="l"/>
            <a:endParaRPr lang="en-US" sz="2800"/>
          </a:p>
          <a:p>
            <a:pPr algn="l"/>
            <a:r>
              <a:rPr lang="en-US" sz="2800"/>
              <a:t>M = 1.67</a:t>
            </a:r>
            <a:endParaRPr lang="en-US" sz="2800" b="1"/>
          </a:p>
          <a:p>
            <a:pPr algn="l"/>
            <a:endParaRPr lang="en-US" sz="2800" b="1"/>
          </a:p>
          <a:p>
            <a:pPr algn="l"/>
            <a:r>
              <a:rPr lang="en-US" sz="2800" b="1"/>
              <a:t>The plane must be flying at a supersonic speed corresponding to a local mach number of 1.67.</a:t>
            </a:r>
          </a:p>
          <a:p>
            <a:pPr algn="l">
              <a:spcBef>
                <a:spcPct val="50000"/>
              </a:spcBef>
            </a:pPr>
            <a:endParaRPr lang="en-US" sz="280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PH 0101 UNIT 1 LECTURE 5</a:t>
            </a:r>
          </a:p>
        </p:txBody>
      </p:sp>
      <p:sp>
        <p:nvSpPr>
          <p:cNvPr id="7" name="Slide Number Placeholder 5"/>
          <p:cNvSpPr>
            <a:spLocks noGrp="1"/>
          </p:cNvSpPr>
          <p:nvPr>
            <p:ph type="sldNum" sz="quarter" idx="12"/>
          </p:nvPr>
        </p:nvSpPr>
        <p:spPr/>
        <p:txBody>
          <a:bodyPr/>
          <a:lstStyle/>
          <a:p>
            <a:fld id="{962F8326-21FC-4061-8C1A-A4C146FB1940}" type="slidenum">
              <a:rPr lang="en-US"/>
              <a:pPr/>
              <a:t>33</a:t>
            </a:fld>
            <a:endParaRPr lang="en-US"/>
          </a:p>
        </p:txBody>
      </p:sp>
      <p:sp>
        <p:nvSpPr>
          <p:cNvPr id="80901" name="Rectangle 5"/>
          <p:cNvSpPr>
            <a:spLocks noChangeArrowheads="1"/>
          </p:cNvSpPr>
          <p:nvPr/>
        </p:nvSpPr>
        <p:spPr bwMode="auto">
          <a:xfrm>
            <a:off x="609600" y="1752600"/>
            <a:ext cx="8229600" cy="41148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80900" name="Rectangle 4"/>
          <p:cNvSpPr>
            <a:spLocks noChangeArrowheads="1"/>
          </p:cNvSpPr>
          <p:nvPr/>
        </p:nvSpPr>
        <p:spPr bwMode="auto">
          <a:xfrm>
            <a:off x="609600" y="914400"/>
            <a:ext cx="8229600" cy="762000"/>
          </a:xfrm>
          <a:prstGeom prst="rect">
            <a:avLst/>
          </a:prstGeom>
          <a:solidFill>
            <a:srgbClr val="FF0066"/>
          </a:solidFill>
          <a:ln w="9525" algn="ctr">
            <a:solidFill>
              <a:schemeClr val="tx1"/>
            </a:solidFill>
            <a:miter lim="800000"/>
            <a:headEnd/>
            <a:tailEnd/>
          </a:ln>
          <a:effectLst/>
        </p:spPr>
        <p:txBody>
          <a:bodyPr wrap="none" anchor="ctr"/>
          <a:lstStyle/>
          <a:p>
            <a:endParaRPr lang="en-US"/>
          </a:p>
        </p:txBody>
      </p:sp>
      <p:sp>
        <p:nvSpPr>
          <p:cNvPr id="80898" name="Rectangle 2"/>
          <p:cNvSpPr>
            <a:spLocks noGrp="1" noChangeArrowheads="1"/>
          </p:cNvSpPr>
          <p:nvPr>
            <p:ph type="title"/>
          </p:nvPr>
        </p:nvSpPr>
        <p:spPr>
          <a:xfrm>
            <a:off x="457200" y="609600"/>
            <a:ext cx="8229600" cy="1143000"/>
          </a:xfrm>
        </p:spPr>
        <p:txBody>
          <a:bodyPr/>
          <a:lstStyle/>
          <a:p>
            <a:r>
              <a:rPr lang="en-US" sz="3200" b="1" i="1"/>
              <a:t>Exercise Problem1</a:t>
            </a:r>
            <a:r>
              <a:rPr lang="en-US" sz="3800"/>
              <a:t> </a:t>
            </a:r>
          </a:p>
        </p:txBody>
      </p:sp>
      <p:sp>
        <p:nvSpPr>
          <p:cNvPr id="80899" name="Rectangle 3"/>
          <p:cNvSpPr>
            <a:spLocks noGrp="1" noChangeArrowheads="1"/>
          </p:cNvSpPr>
          <p:nvPr>
            <p:ph type="body" idx="1"/>
          </p:nvPr>
        </p:nvSpPr>
        <p:spPr/>
        <p:txBody>
          <a:bodyPr/>
          <a:lstStyle/>
          <a:p>
            <a:pPr algn="just">
              <a:buFontTx/>
              <a:buNone/>
            </a:pPr>
            <a:r>
              <a:rPr lang="en-US" sz="3000" b="1" i="1"/>
              <a:t>  </a:t>
            </a:r>
          </a:p>
          <a:p>
            <a:pPr algn="just">
              <a:buFontTx/>
              <a:buNone/>
            </a:pPr>
            <a:r>
              <a:rPr lang="en-US" sz="3000" b="1" i="1"/>
              <a:t>   An aircraft is flying horizontally at Mach 1.8 over a flat desert. A sonic boom is heard on the ground 8.1s after the aircraft has passed directly overhead. Assume the speed of sound in the air is 350 m/s. At what altitude is the aircraft flying?</a:t>
            </a:r>
          </a:p>
          <a:p>
            <a:pPr algn="just">
              <a:buFontTx/>
              <a:buNone/>
            </a:pPr>
            <a:r>
              <a:rPr lang="en-US" i="1"/>
              <a:t>   Hint : 	Altitude = v</a:t>
            </a:r>
            <a:r>
              <a:rPr lang="en-US" i="1" baseline="-25000"/>
              <a:t>s</a:t>
            </a:r>
            <a:r>
              <a:rPr lang="en-US" i="1"/>
              <a:t>t sinα = 283l m</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5"/>
          <p:cNvSpPr>
            <a:spLocks noGrp="1"/>
          </p:cNvSpPr>
          <p:nvPr>
            <p:ph type="ftr" sz="quarter" idx="11"/>
          </p:nvPr>
        </p:nvSpPr>
        <p:spPr/>
        <p:txBody>
          <a:bodyPr/>
          <a:lstStyle/>
          <a:p>
            <a:r>
              <a:rPr lang="en-US"/>
              <a:t>PH 0101 UNIT 1 LECTURE 5</a:t>
            </a:r>
          </a:p>
        </p:txBody>
      </p:sp>
      <p:sp>
        <p:nvSpPr>
          <p:cNvPr id="8" name="Slide Number Placeholder 6"/>
          <p:cNvSpPr>
            <a:spLocks noGrp="1"/>
          </p:cNvSpPr>
          <p:nvPr>
            <p:ph type="sldNum" sz="quarter" idx="12"/>
          </p:nvPr>
        </p:nvSpPr>
        <p:spPr/>
        <p:txBody>
          <a:bodyPr/>
          <a:lstStyle/>
          <a:p>
            <a:fld id="{B7DD4736-2850-4063-BD9A-201E59B5A33D}" type="slidenum">
              <a:rPr lang="en-US"/>
              <a:pPr/>
              <a:t>34</a:t>
            </a:fld>
            <a:endParaRPr lang="en-US"/>
          </a:p>
        </p:txBody>
      </p:sp>
      <p:sp>
        <p:nvSpPr>
          <p:cNvPr id="86023" name="Rectangle 7"/>
          <p:cNvSpPr>
            <a:spLocks noChangeArrowheads="1"/>
          </p:cNvSpPr>
          <p:nvPr/>
        </p:nvSpPr>
        <p:spPr bwMode="auto">
          <a:xfrm>
            <a:off x="762000" y="1524000"/>
            <a:ext cx="8001000" cy="47244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86022" name="Rectangle 6"/>
          <p:cNvSpPr>
            <a:spLocks noChangeArrowheads="1"/>
          </p:cNvSpPr>
          <p:nvPr/>
        </p:nvSpPr>
        <p:spPr bwMode="auto">
          <a:xfrm>
            <a:off x="762000" y="838200"/>
            <a:ext cx="8001000" cy="609600"/>
          </a:xfrm>
          <a:prstGeom prst="rect">
            <a:avLst/>
          </a:prstGeom>
          <a:solidFill>
            <a:srgbClr val="FF0066"/>
          </a:solidFill>
          <a:ln w="9525" algn="ctr">
            <a:solidFill>
              <a:schemeClr val="tx1"/>
            </a:solidFill>
            <a:miter lim="800000"/>
            <a:headEnd/>
            <a:tailEnd/>
          </a:ln>
          <a:effectLst/>
        </p:spPr>
        <p:txBody>
          <a:bodyPr wrap="none" anchor="ctr"/>
          <a:lstStyle/>
          <a:p>
            <a:endParaRPr lang="en-US"/>
          </a:p>
        </p:txBody>
      </p:sp>
      <p:sp>
        <p:nvSpPr>
          <p:cNvPr id="86018" name="Rectangle 2"/>
          <p:cNvSpPr>
            <a:spLocks noGrp="1" noChangeArrowheads="1"/>
          </p:cNvSpPr>
          <p:nvPr>
            <p:ph type="title"/>
          </p:nvPr>
        </p:nvSpPr>
        <p:spPr>
          <a:xfrm>
            <a:off x="457200" y="533400"/>
            <a:ext cx="8229600" cy="1143000"/>
          </a:xfrm>
        </p:spPr>
        <p:txBody>
          <a:bodyPr/>
          <a:lstStyle/>
          <a:p>
            <a:r>
              <a:rPr lang="en-US" sz="3200" b="1" i="1"/>
              <a:t>Exercise Problem 2</a:t>
            </a:r>
            <a:r>
              <a:rPr lang="en-US" sz="3800"/>
              <a:t> </a:t>
            </a:r>
          </a:p>
        </p:txBody>
      </p:sp>
      <p:sp>
        <p:nvSpPr>
          <p:cNvPr id="86019" name="Rectangle 3"/>
          <p:cNvSpPr>
            <a:spLocks noGrp="1" noChangeArrowheads="1"/>
          </p:cNvSpPr>
          <p:nvPr>
            <p:ph type="body" sz="half" idx="1"/>
          </p:nvPr>
        </p:nvSpPr>
        <p:spPr>
          <a:xfrm>
            <a:off x="457200" y="1371600"/>
            <a:ext cx="8153400" cy="4525963"/>
          </a:xfrm>
        </p:spPr>
        <p:txBody>
          <a:bodyPr/>
          <a:lstStyle/>
          <a:p>
            <a:pPr algn="just">
              <a:buFontTx/>
              <a:buNone/>
            </a:pPr>
            <a:r>
              <a:rPr lang="en-US" sz="3000" b="1" i="1"/>
              <a:t>   </a:t>
            </a:r>
          </a:p>
          <a:p>
            <a:pPr algn="just">
              <a:buFontTx/>
              <a:buNone/>
            </a:pPr>
            <a:r>
              <a:rPr lang="en-US" sz="2800" b="1" i="1"/>
              <a:t>   A supersonic fighter plane moves with a Mach number of 1.5 in atmosphere at an altitude of 500m above the ground level. What is the time that lapses, by which the acoustic disturbance reaches an observer on the ground after it is directly overhead? Take T = 20°C, γ = 1.4 and R = 287 J/kg.K</a:t>
            </a:r>
          </a:p>
          <a:p>
            <a:pPr algn="just">
              <a:buFontTx/>
              <a:buNone/>
            </a:pPr>
            <a:r>
              <a:rPr lang="en-US" sz="2800" b="1" i="1"/>
              <a:t>   Hint:</a:t>
            </a:r>
            <a:r>
              <a:rPr lang="en-US" sz="2800"/>
              <a:t> Sonic velocity = </a:t>
            </a:r>
          </a:p>
          <a:p>
            <a:pPr algn="ctr">
              <a:buFontTx/>
              <a:buNone/>
            </a:pPr>
            <a:r>
              <a:rPr lang="en-US" sz="2800"/>
              <a:t>Time elapsed = </a:t>
            </a:r>
            <a:r>
              <a:rPr lang="en-US" sz="2800" b="1"/>
              <a:t>1.09 s</a:t>
            </a:r>
          </a:p>
        </p:txBody>
      </p:sp>
      <p:graphicFrame>
        <p:nvGraphicFramePr>
          <p:cNvPr id="86020" name="Object 4"/>
          <p:cNvGraphicFramePr>
            <a:graphicFrameLocks noChangeAspect="1"/>
          </p:cNvGraphicFramePr>
          <p:nvPr>
            <p:ph sz="half" idx="2"/>
          </p:nvPr>
        </p:nvGraphicFramePr>
        <p:xfrm>
          <a:off x="4400550" y="4876800"/>
          <a:ext cx="1390650" cy="842963"/>
        </p:xfrm>
        <a:graphic>
          <a:graphicData uri="http://schemas.openxmlformats.org/presentationml/2006/ole">
            <p:oleObj spid="_x0000_s86020" name="Equation" r:id="rId4" imgW="419040" imgH="253800" progId="Equation.3">
              <p:embed/>
            </p:oleObj>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4"/>
          <p:cNvSpPr>
            <a:spLocks noGrp="1"/>
          </p:cNvSpPr>
          <p:nvPr>
            <p:ph type="ftr" sz="quarter" idx="11"/>
          </p:nvPr>
        </p:nvSpPr>
        <p:spPr/>
        <p:txBody>
          <a:bodyPr/>
          <a:lstStyle/>
          <a:p>
            <a:r>
              <a:rPr lang="en-US"/>
              <a:t>PH 0101 UNIT 1 LECTURE 5</a:t>
            </a:r>
          </a:p>
        </p:txBody>
      </p:sp>
      <p:sp>
        <p:nvSpPr>
          <p:cNvPr id="10" name="Slide Number Placeholder 5"/>
          <p:cNvSpPr>
            <a:spLocks noGrp="1"/>
          </p:cNvSpPr>
          <p:nvPr>
            <p:ph type="sldNum" sz="quarter" idx="12"/>
          </p:nvPr>
        </p:nvSpPr>
        <p:spPr/>
        <p:txBody>
          <a:bodyPr/>
          <a:lstStyle/>
          <a:p>
            <a:fld id="{90FE0314-C36E-43CC-8395-0B1C0179BCBD}" type="slidenum">
              <a:rPr lang="en-US"/>
              <a:pPr/>
              <a:t>35</a:t>
            </a:fld>
            <a:endParaRPr lang="en-US"/>
          </a:p>
        </p:txBody>
      </p:sp>
      <p:sp>
        <p:nvSpPr>
          <p:cNvPr id="155650" name="Rectangle 2"/>
          <p:cNvSpPr>
            <a:spLocks noGrp="1" noChangeArrowheads="1"/>
          </p:cNvSpPr>
          <p:nvPr>
            <p:ph type="title"/>
          </p:nvPr>
        </p:nvSpPr>
        <p:spPr/>
        <p:txBody>
          <a:bodyPr/>
          <a:lstStyle/>
          <a:p>
            <a:endParaRPr lang="en-US"/>
          </a:p>
        </p:txBody>
      </p:sp>
      <p:sp>
        <p:nvSpPr>
          <p:cNvPr id="155651" name="Rectangle 3"/>
          <p:cNvSpPr>
            <a:spLocks noGrp="1" noChangeArrowheads="1"/>
          </p:cNvSpPr>
          <p:nvPr>
            <p:ph type="body" idx="1"/>
          </p:nvPr>
        </p:nvSpPr>
        <p:spPr/>
        <p:txBody>
          <a:bodyPr/>
          <a:lstStyle/>
          <a:p>
            <a:endParaRPr lang="en-US"/>
          </a:p>
        </p:txBody>
      </p:sp>
      <p:sp>
        <p:nvSpPr>
          <p:cNvPr id="155652" name="Text Box 4"/>
          <p:cNvSpPr txBox="1">
            <a:spLocks noChangeArrowheads="1"/>
          </p:cNvSpPr>
          <p:nvPr/>
        </p:nvSpPr>
        <p:spPr bwMode="auto">
          <a:xfrm>
            <a:off x="6096000" y="2819400"/>
            <a:ext cx="2895600" cy="588963"/>
          </a:xfrm>
          <a:prstGeom prst="rect">
            <a:avLst/>
          </a:prstGeom>
          <a:solidFill>
            <a:schemeClr val="bg2"/>
          </a:solidFill>
          <a:ln w="9525">
            <a:solidFill>
              <a:schemeClr val="tx1"/>
            </a:solidFill>
            <a:miter lim="800000"/>
            <a:headEnd/>
            <a:tailEnd/>
          </a:ln>
          <a:effectLst/>
        </p:spPr>
        <p:txBody>
          <a:bodyPr>
            <a:spAutoFit/>
          </a:bodyPr>
          <a:lstStyle/>
          <a:p>
            <a:pPr algn="l">
              <a:spcBef>
                <a:spcPct val="50000"/>
              </a:spcBef>
            </a:pPr>
            <a:r>
              <a:rPr lang="en-US" sz="3200">
                <a:solidFill>
                  <a:srgbClr val="FF0000"/>
                </a:solidFill>
              </a:rPr>
              <a:t>THANK YOU</a:t>
            </a:r>
          </a:p>
        </p:txBody>
      </p:sp>
      <p:sp>
        <p:nvSpPr>
          <p:cNvPr id="155653" name="AutoShape 5"/>
          <p:cNvSpPr>
            <a:spLocks noChangeAspect="1" noChangeArrowheads="1" noTextEdit="1"/>
          </p:cNvSpPr>
          <p:nvPr/>
        </p:nvSpPr>
        <p:spPr bwMode="auto">
          <a:xfrm>
            <a:off x="0" y="781050"/>
            <a:ext cx="9144000" cy="6172200"/>
          </a:xfrm>
          <a:prstGeom prst="rect">
            <a:avLst/>
          </a:prstGeom>
          <a:noFill/>
          <a:ln w="9525">
            <a:noFill/>
            <a:miter lim="800000"/>
            <a:headEnd/>
            <a:tailEnd/>
          </a:ln>
        </p:spPr>
        <p:txBody>
          <a:bodyPr/>
          <a:lstStyle/>
          <a:p>
            <a:endParaRPr lang="en-US"/>
          </a:p>
        </p:txBody>
      </p:sp>
      <p:sp>
        <p:nvSpPr>
          <p:cNvPr id="155654" name="Rectangle 6"/>
          <p:cNvSpPr>
            <a:spLocks noChangeArrowheads="1"/>
          </p:cNvSpPr>
          <p:nvPr/>
        </p:nvSpPr>
        <p:spPr bwMode="auto">
          <a:xfrm>
            <a:off x="-9525" y="773113"/>
            <a:ext cx="9144000" cy="6172200"/>
          </a:xfrm>
          <a:prstGeom prst="rect">
            <a:avLst/>
          </a:prstGeom>
          <a:solidFill>
            <a:srgbClr val="FFFFFF"/>
          </a:solidFill>
          <a:ln w="9525">
            <a:noFill/>
            <a:miter lim="800000"/>
            <a:headEnd/>
            <a:tailEnd/>
          </a:ln>
        </p:spPr>
        <p:txBody>
          <a:bodyPr/>
          <a:lstStyle/>
          <a:p>
            <a:endParaRPr lang="en-US"/>
          </a:p>
        </p:txBody>
      </p:sp>
      <p:pic>
        <p:nvPicPr>
          <p:cNvPr id="155655" name="Picture 7"/>
          <p:cNvPicPr>
            <a:picLocks noChangeAspect="1" noChangeArrowheads="1"/>
          </p:cNvPicPr>
          <p:nvPr/>
        </p:nvPicPr>
        <p:blipFill>
          <a:blip r:embed="rId3"/>
          <a:srcRect/>
          <a:stretch>
            <a:fillRect/>
          </a:stretch>
        </p:blipFill>
        <p:spPr bwMode="auto">
          <a:xfrm>
            <a:off x="0" y="781050"/>
            <a:ext cx="9144000" cy="6207125"/>
          </a:xfrm>
          <a:prstGeom prst="rect">
            <a:avLst/>
          </a:prstGeom>
          <a:noFill/>
          <a:ln w="9525">
            <a:noFill/>
            <a:miter lim="800000"/>
            <a:headEnd/>
            <a:tailEnd/>
          </a:ln>
        </p:spPr>
      </p:pic>
      <p:sp>
        <p:nvSpPr>
          <p:cNvPr id="155656" name="Text Box 8"/>
          <p:cNvSpPr txBox="1">
            <a:spLocks noChangeArrowheads="1"/>
          </p:cNvSpPr>
          <p:nvPr/>
        </p:nvSpPr>
        <p:spPr bwMode="auto">
          <a:xfrm>
            <a:off x="5334000" y="1600200"/>
            <a:ext cx="3276600" cy="579438"/>
          </a:xfrm>
          <a:prstGeom prst="rect">
            <a:avLst/>
          </a:prstGeom>
          <a:noFill/>
          <a:ln w="9525">
            <a:noFill/>
            <a:miter lim="800000"/>
            <a:headEnd/>
            <a:tailEnd/>
          </a:ln>
          <a:effectLst/>
        </p:spPr>
        <p:txBody>
          <a:bodyPr>
            <a:spAutoFit/>
          </a:bodyPr>
          <a:lstStyle/>
          <a:p>
            <a:pPr algn="l">
              <a:spcBef>
                <a:spcPct val="50000"/>
              </a:spcBef>
            </a:pPr>
            <a:r>
              <a:rPr lang="en-US" sz="3200">
                <a:solidFill>
                  <a:srgbClr val="FF0000"/>
                </a:solidFill>
              </a:rPr>
              <a:t>THANK YOU</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PH 0101 UNIT 1 LECTURE 5</a:t>
            </a:r>
          </a:p>
        </p:txBody>
      </p:sp>
      <p:sp>
        <p:nvSpPr>
          <p:cNvPr id="7" name="Slide Number Placeholder 5"/>
          <p:cNvSpPr>
            <a:spLocks noGrp="1"/>
          </p:cNvSpPr>
          <p:nvPr>
            <p:ph type="sldNum" sz="quarter" idx="12"/>
          </p:nvPr>
        </p:nvSpPr>
        <p:spPr/>
        <p:txBody>
          <a:bodyPr/>
          <a:lstStyle/>
          <a:p>
            <a:fld id="{BC7A8298-8D3B-42E9-8966-EB4DAF398206}" type="slidenum">
              <a:rPr lang="en-US"/>
              <a:pPr/>
              <a:t>4</a:t>
            </a:fld>
            <a:endParaRPr lang="en-US"/>
          </a:p>
        </p:txBody>
      </p:sp>
      <p:sp>
        <p:nvSpPr>
          <p:cNvPr id="5126" name="Rectangle 6"/>
          <p:cNvSpPr>
            <a:spLocks noChangeArrowheads="1"/>
          </p:cNvSpPr>
          <p:nvPr/>
        </p:nvSpPr>
        <p:spPr bwMode="auto">
          <a:xfrm>
            <a:off x="457200" y="2209800"/>
            <a:ext cx="8382000" cy="36576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5125" name="Rectangle 5"/>
          <p:cNvSpPr>
            <a:spLocks noChangeArrowheads="1"/>
          </p:cNvSpPr>
          <p:nvPr/>
        </p:nvSpPr>
        <p:spPr bwMode="auto">
          <a:xfrm>
            <a:off x="457200" y="1219200"/>
            <a:ext cx="8229600" cy="838200"/>
          </a:xfrm>
          <a:prstGeom prst="rect">
            <a:avLst/>
          </a:prstGeom>
          <a:solidFill>
            <a:srgbClr val="FF0066"/>
          </a:solidFill>
          <a:ln w="9525">
            <a:solidFill>
              <a:schemeClr val="tx1"/>
            </a:solidFill>
            <a:miter lim="800000"/>
            <a:headEnd/>
            <a:tailEnd/>
          </a:ln>
          <a:effectLst/>
        </p:spPr>
        <p:txBody>
          <a:bodyPr wrap="none" anchor="ctr"/>
          <a:lstStyle/>
          <a:p>
            <a:endParaRPr lang="en-US"/>
          </a:p>
        </p:txBody>
      </p:sp>
      <p:sp>
        <p:nvSpPr>
          <p:cNvPr id="5122" name="Rectangle 2"/>
          <p:cNvSpPr>
            <a:spLocks noGrp="1" noChangeArrowheads="1"/>
          </p:cNvSpPr>
          <p:nvPr>
            <p:ph type="title"/>
          </p:nvPr>
        </p:nvSpPr>
        <p:spPr>
          <a:xfrm>
            <a:off x="457200" y="990600"/>
            <a:ext cx="8229600" cy="1143000"/>
          </a:xfrm>
        </p:spPr>
        <p:txBody>
          <a:bodyPr/>
          <a:lstStyle/>
          <a:p>
            <a:r>
              <a:rPr lang="en-US" sz="3800" b="1"/>
              <a:t>Infrasonic waves</a:t>
            </a:r>
            <a:r>
              <a:rPr lang="en-US" sz="3800"/>
              <a:t> </a:t>
            </a:r>
          </a:p>
        </p:txBody>
      </p:sp>
      <p:sp>
        <p:nvSpPr>
          <p:cNvPr id="5123" name="Rectangle 3"/>
          <p:cNvSpPr>
            <a:spLocks noGrp="1" noChangeArrowheads="1"/>
          </p:cNvSpPr>
          <p:nvPr>
            <p:ph type="body" idx="1"/>
          </p:nvPr>
        </p:nvSpPr>
        <p:spPr>
          <a:xfrm>
            <a:off x="457200" y="2332038"/>
            <a:ext cx="8229600" cy="3382962"/>
          </a:xfrm>
        </p:spPr>
        <p:txBody>
          <a:bodyPr/>
          <a:lstStyle/>
          <a:p>
            <a:pPr algn="just"/>
            <a:r>
              <a:rPr lang="en-US" sz="3000"/>
              <a:t>These waves have frequencies below the audible range, that is less than 20 Hertz. </a:t>
            </a:r>
          </a:p>
          <a:p>
            <a:pPr algn="just"/>
            <a:endParaRPr lang="en-US" sz="3000"/>
          </a:p>
          <a:p>
            <a:pPr algn="just"/>
            <a:r>
              <a:rPr lang="en-US" sz="3000"/>
              <a:t>Elephants can use infrasonic waves to communicate with each other, even when separated by many kilometers.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PH 0101 UNIT 1 LECTURE 5</a:t>
            </a:r>
          </a:p>
        </p:txBody>
      </p:sp>
      <p:sp>
        <p:nvSpPr>
          <p:cNvPr id="7" name="Slide Number Placeholder 5"/>
          <p:cNvSpPr>
            <a:spLocks noGrp="1"/>
          </p:cNvSpPr>
          <p:nvPr>
            <p:ph type="sldNum" sz="quarter" idx="12"/>
          </p:nvPr>
        </p:nvSpPr>
        <p:spPr/>
        <p:txBody>
          <a:bodyPr/>
          <a:lstStyle/>
          <a:p>
            <a:fld id="{B93A1599-AD35-46A8-B66D-9FC09111A616}" type="slidenum">
              <a:rPr lang="en-US"/>
              <a:pPr/>
              <a:t>5</a:t>
            </a:fld>
            <a:endParaRPr lang="en-US"/>
          </a:p>
        </p:txBody>
      </p:sp>
      <p:sp>
        <p:nvSpPr>
          <p:cNvPr id="6149" name="Rectangle 5"/>
          <p:cNvSpPr>
            <a:spLocks noChangeArrowheads="1"/>
          </p:cNvSpPr>
          <p:nvPr/>
        </p:nvSpPr>
        <p:spPr bwMode="auto">
          <a:xfrm>
            <a:off x="457200" y="1828800"/>
            <a:ext cx="8382000" cy="42672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6148" name="Rectangle 4"/>
          <p:cNvSpPr>
            <a:spLocks noChangeArrowheads="1"/>
          </p:cNvSpPr>
          <p:nvPr/>
        </p:nvSpPr>
        <p:spPr bwMode="auto">
          <a:xfrm>
            <a:off x="457200" y="914400"/>
            <a:ext cx="8305800" cy="762000"/>
          </a:xfrm>
          <a:prstGeom prst="rect">
            <a:avLst/>
          </a:prstGeom>
          <a:solidFill>
            <a:srgbClr val="FF0066"/>
          </a:solidFill>
          <a:ln w="9525" algn="ctr">
            <a:solidFill>
              <a:schemeClr val="tx1"/>
            </a:solidFill>
            <a:miter lim="800000"/>
            <a:headEnd/>
            <a:tailEnd/>
          </a:ln>
          <a:effectLst/>
        </p:spPr>
        <p:txBody>
          <a:bodyPr wrap="none" anchor="ctr"/>
          <a:lstStyle/>
          <a:p>
            <a:endParaRPr lang="en-US"/>
          </a:p>
        </p:txBody>
      </p:sp>
      <p:sp>
        <p:nvSpPr>
          <p:cNvPr id="6146" name="Rectangle 2"/>
          <p:cNvSpPr>
            <a:spLocks noGrp="1" noChangeArrowheads="1"/>
          </p:cNvSpPr>
          <p:nvPr>
            <p:ph type="title"/>
          </p:nvPr>
        </p:nvSpPr>
        <p:spPr>
          <a:xfrm>
            <a:off x="457200" y="685800"/>
            <a:ext cx="8229600" cy="1143000"/>
          </a:xfrm>
        </p:spPr>
        <p:txBody>
          <a:bodyPr/>
          <a:lstStyle/>
          <a:p>
            <a:r>
              <a:rPr lang="en-US" sz="3800" b="1"/>
              <a:t>Ultrasonic waves</a:t>
            </a:r>
            <a:r>
              <a:rPr lang="en-US" sz="3800"/>
              <a:t> </a:t>
            </a:r>
          </a:p>
        </p:txBody>
      </p:sp>
      <p:sp>
        <p:nvSpPr>
          <p:cNvPr id="6147" name="Rectangle 3"/>
          <p:cNvSpPr>
            <a:spLocks noGrp="1" noChangeArrowheads="1"/>
          </p:cNvSpPr>
          <p:nvPr>
            <p:ph type="body" idx="1"/>
          </p:nvPr>
        </p:nvSpPr>
        <p:spPr>
          <a:xfrm>
            <a:off x="457200" y="1798638"/>
            <a:ext cx="8229600" cy="4525962"/>
          </a:xfrm>
        </p:spPr>
        <p:txBody>
          <a:bodyPr/>
          <a:lstStyle/>
          <a:p>
            <a:pPr algn="just"/>
            <a:r>
              <a:rPr lang="en-US" sz="3000"/>
              <a:t>They have frequencies above the audible range, that is greater than 20000 Hertz. </a:t>
            </a:r>
          </a:p>
          <a:p>
            <a:pPr algn="just"/>
            <a:endParaRPr lang="en-US" sz="3000"/>
          </a:p>
          <a:p>
            <a:pPr algn="just"/>
            <a:r>
              <a:rPr lang="en-US" sz="3000"/>
              <a:t>Some animals can emit these sounds.  </a:t>
            </a:r>
          </a:p>
          <a:p>
            <a:pPr algn="just"/>
            <a:endParaRPr lang="en-US" sz="3000"/>
          </a:p>
          <a:p>
            <a:pPr algn="just"/>
            <a:r>
              <a:rPr lang="en-US" sz="3000"/>
              <a:t>Bats, for example, emit and hear ultrasound waves, which they use for locating prey and for navigating.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5"/>
          <p:cNvSpPr>
            <a:spLocks noGrp="1"/>
          </p:cNvSpPr>
          <p:nvPr>
            <p:ph type="ftr" sz="quarter" idx="11"/>
          </p:nvPr>
        </p:nvSpPr>
        <p:spPr/>
        <p:txBody>
          <a:bodyPr/>
          <a:lstStyle/>
          <a:p>
            <a:r>
              <a:rPr lang="en-US"/>
              <a:t>PH 0101 UNIT 1 LECTURE 5</a:t>
            </a:r>
          </a:p>
        </p:txBody>
      </p:sp>
      <p:sp>
        <p:nvSpPr>
          <p:cNvPr id="8" name="Slide Number Placeholder 6"/>
          <p:cNvSpPr>
            <a:spLocks noGrp="1"/>
          </p:cNvSpPr>
          <p:nvPr>
            <p:ph type="sldNum" sz="quarter" idx="12"/>
          </p:nvPr>
        </p:nvSpPr>
        <p:spPr/>
        <p:txBody>
          <a:bodyPr/>
          <a:lstStyle/>
          <a:p>
            <a:fld id="{94B84086-0B8B-4BF5-AAD2-BB41A69FB3EA}" type="slidenum">
              <a:rPr lang="en-US"/>
              <a:pPr/>
              <a:t>6</a:t>
            </a:fld>
            <a:endParaRPr lang="en-US"/>
          </a:p>
        </p:txBody>
      </p:sp>
      <p:sp>
        <p:nvSpPr>
          <p:cNvPr id="7175" name="Rectangle 7"/>
          <p:cNvSpPr>
            <a:spLocks noChangeArrowheads="1"/>
          </p:cNvSpPr>
          <p:nvPr/>
        </p:nvSpPr>
        <p:spPr bwMode="auto">
          <a:xfrm>
            <a:off x="457200" y="1828800"/>
            <a:ext cx="8382000" cy="40386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7174" name="Rectangle 6"/>
          <p:cNvSpPr>
            <a:spLocks noChangeArrowheads="1"/>
          </p:cNvSpPr>
          <p:nvPr/>
        </p:nvSpPr>
        <p:spPr bwMode="auto">
          <a:xfrm>
            <a:off x="457200" y="914400"/>
            <a:ext cx="8382000" cy="838200"/>
          </a:xfrm>
          <a:prstGeom prst="rect">
            <a:avLst/>
          </a:prstGeom>
          <a:solidFill>
            <a:srgbClr val="FF0066"/>
          </a:solidFill>
          <a:ln w="9525" algn="ctr">
            <a:solidFill>
              <a:schemeClr val="tx1"/>
            </a:solidFill>
            <a:miter lim="800000"/>
            <a:headEnd/>
            <a:tailEnd/>
          </a:ln>
          <a:effectLst/>
        </p:spPr>
        <p:txBody>
          <a:bodyPr wrap="none" anchor="ctr"/>
          <a:lstStyle/>
          <a:p>
            <a:endParaRPr lang="en-US"/>
          </a:p>
        </p:txBody>
      </p:sp>
      <p:sp>
        <p:nvSpPr>
          <p:cNvPr id="7170" name="Rectangle 2"/>
          <p:cNvSpPr>
            <a:spLocks noGrp="1" noChangeArrowheads="1"/>
          </p:cNvSpPr>
          <p:nvPr>
            <p:ph type="title"/>
          </p:nvPr>
        </p:nvSpPr>
        <p:spPr>
          <a:xfrm>
            <a:off x="457200" y="685800"/>
            <a:ext cx="8229600" cy="1143000"/>
          </a:xfrm>
        </p:spPr>
        <p:txBody>
          <a:bodyPr/>
          <a:lstStyle/>
          <a:p>
            <a:r>
              <a:rPr lang="en-US" sz="3800" b="1"/>
              <a:t>Speed of sound waves</a:t>
            </a:r>
            <a:r>
              <a:rPr lang="en-US" sz="3800"/>
              <a:t> </a:t>
            </a:r>
          </a:p>
        </p:txBody>
      </p:sp>
      <p:sp>
        <p:nvSpPr>
          <p:cNvPr id="7171" name="Rectangle 3"/>
          <p:cNvSpPr>
            <a:spLocks noGrp="1" noChangeArrowheads="1"/>
          </p:cNvSpPr>
          <p:nvPr>
            <p:ph type="body" sz="half" idx="1"/>
          </p:nvPr>
        </p:nvSpPr>
        <p:spPr>
          <a:xfrm>
            <a:off x="457200" y="1752600"/>
            <a:ext cx="8229600" cy="3200400"/>
          </a:xfrm>
        </p:spPr>
        <p:txBody>
          <a:bodyPr/>
          <a:lstStyle/>
          <a:p>
            <a:pPr algn="just"/>
            <a:r>
              <a:rPr lang="en-US" sz="3000"/>
              <a:t>The speed of sound waves in a medium depends on the compressibility and density of the medium.</a:t>
            </a:r>
          </a:p>
          <a:p>
            <a:pPr algn="just"/>
            <a:r>
              <a:rPr lang="en-US" sz="3000"/>
              <a:t>The speed of all mechanical waves follows an expression of the general form</a:t>
            </a:r>
          </a:p>
        </p:txBody>
      </p:sp>
      <p:graphicFrame>
        <p:nvGraphicFramePr>
          <p:cNvPr id="7172" name="Object 4"/>
          <p:cNvGraphicFramePr>
            <a:graphicFrameLocks noChangeAspect="1"/>
          </p:cNvGraphicFramePr>
          <p:nvPr>
            <p:ph sz="half" idx="2"/>
          </p:nvPr>
        </p:nvGraphicFramePr>
        <p:xfrm>
          <a:off x="2286000" y="4256088"/>
          <a:ext cx="3886200" cy="1306512"/>
        </p:xfrm>
        <a:graphic>
          <a:graphicData uri="http://schemas.openxmlformats.org/presentationml/2006/ole">
            <p:oleObj spid="_x0000_s7172" name="Equation" r:id="rId4" imgW="1434960" imgH="482400" progId="Equation.3">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PH 0101 UNIT 1 LECTURE 5</a:t>
            </a:r>
          </a:p>
        </p:txBody>
      </p:sp>
      <p:sp>
        <p:nvSpPr>
          <p:cNvPr id="7" name="Slide Number Placeholder 5"/>
          <p:cNvSpPr>
            <a:spLocks noGrp="1"/>
          </p:cNvSpPr>
          <p:nvPr>
            <p:ph type="sldNum" sz="quarter" idx="12"/>
          </p:nvPr>
        </p:nvSpPr>
        <p:spPr/>
        <p:txBody>
          <a:bodyPr/>
          <a:lstStyle/>
          <a:p>
            <a:fld id="{45CFEDD8-7E1A-4DC1-AA26-9EEC7B08F74F}" type="slidenum">
              <a:rPr lang="en-US"/>
              <a:pPr/>
              <a:t>7</a:t>
            </a:fld>
            <a:endParaRPr lang="en-US"/>
          </a:p>
        </p:txBody>
      </p:sp>
      <p:sp>
        <p:nvSpPr>
          <p:cNvPr id="9222" name="Rectangle 6"/>
          <p:cNvSpPr>
            <a:spLocks noChangeArrowheads="1"/>
          </p:cNvSpPr>
          <p:nvPr/>
        </p:nvSpPr>
        <p:spPr bwMode="auto">
          <a:xfrm>
            <a:off x="457200" y="990600"/>
            <a:ext cx="8382000" cy="51054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9219" name="Rectangle 3"/>
          <p:cNvSpPr>
            <a:spLocks noGrp="1" noChangeArrowheads="1"/>
          </p:cNvSpPr>
          <p:nvPr>
            <p:ph type="body" idx="1"/>
          </p:nvPr>
        </p:nvSpPr>
        <p:spPr>
          <a:xfrm>
            <a:off x="457200" y="990600"/>
            <a:ext cx="8229600" cy="4525963"/>
          </a:xfrm>
        </p:spPr>
        <p:txBody>
          <a:bodyPr/>
          <a:lstStyle/>
          <a:p>
            <a:pPr algn="just"/>
            <a:r>
              <a:rPr lang="en-US" sz="3000"/>
              <a:t>The speed of sound also depends on the temperature of the medium. </a:t>
            </a:r>
            <a:endParaRPr lang="en-US" sz="2600"/>
          </a:p>
          <a:p>
            <a:pPr algn="just"/>
            <a:r>
              <a:rPr lang="en-US" sz="3000"/>
              <a:t>For sound traveling through air, the relationship between wave speed and medium temperature  is </a:t>
            </a:r>
          </a:p>
          <a:p>
            <a:pPr algn="just"/>
            <a:endParaRPr lang="en-US" sz="3000"/>
          </a:p>
          <a:p>
            <a:pPr algn="just"/>
            <a:endParaRPr lang="en-US" sz="3000"/>
          </a:p>
          <a:p>
            <a:pPr algn="just">
              <a:buFontTx/>
              <a:buNone/>
            </a:pPr>
            <a:r>
              <a:rPr lang="en-US" sz="3000"/>
              <a:t>  where 331m/s is the speed of sound in air at 0°C and the T</a:t>
            </a:r>
            <a:r>
              <a:rPr lang="en-US" sz="3000" baseline="-25000"/>
              <a:t>c</a:t>
            </a:r>
            <a:r>
              <a:rPr lang="en-US" sz="3000"/>
              <a:t> is the air temperature in degree Celsius.</a:t>
            </a:r>
          </a:p>
        </p:txBody>
      </p:sp>
      <p:sp>
        <p:nvSpPr>
          <p:cNvPr id="9221" name="Rectangle 5"/>
          <p:cNvSpPr>
            <a:spLocks noChangeArrowheads="1"/>
          </p:cNvSpPr>
          <p:nvPr/>
        </p:nvSpPr>
        <p:spPr bwMode="auto">
          <a:xfrm>
            <a:off x="0" y="3195638"/>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9220" name="Object 4"/>
          <p:cNvGraphicFramePr>
            <a:graphicFrameLocks noChangeAspect="1"/>
          </p:cNvGraphicFramePr>
          <p:nvPr/>
        </p:nvGraphicFramePr>
        <p:xfrm>
          <a:off x="1981200" y="3429000"/>
          <a:ext cx="4953000" cy="1092200"/>
        </p:xfrm>
        <a:graphic>
          <a:graphicData uri="http://schemas.openxmlformats.org/presentationml/2006/ole">
            <p:oleObj spid="_x0000_s9220" r:id="rId4" imgW="1752600" imgH="469900" progId="Equation.3">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PH 0101 UNIT 1 LECTURE 5</a:t>
            </a:r>
          </a:p>
        </p:txBody>
      </p:sp>
      <p:sp>
        <p:nvSpPr>
          <p:cNvPr id="7" name="Slide Number Placeholder 5"/>
          <p:cNvSpPr>
            <a:spLocks noGrp="1"/>
          </p:cNvSpPr>
          <p:nvPr>
            <p:ph type="sldNum" sz="quarter" idx="12"/>
          </p:nvPr>
        </p:nvSpPr>
        <p:spPr/>
        <p:txBody>
          <a:bodyPr/>
          <a:lstStyle/>
          <a:p>
            <a:fld id="{DF306C86-5F06-4D86-B679-E6B4017E69B8}" type="slidenum">
              <a:rPr lang="en-US"/>
              <a:pPr/>
              <a:t>8</a:t>
            </a:fld>
            <a:endParaRPr lang="en-US"/>
          </a:p>
        </p:txBody>
      </p:sp>
      <p:sp>
        <p:nvSpPr>
          <p:cNvPr id="10245" name="Rectangle 5"/>
          <p:cNvSpPr>
            <a:spLocks noChangeArrowheads="1"/>
          </p:cNvSpPr>
          <p:nvPr/>
        </p:nvSpPr>
        <p:spPr bwMode="auto">
          <a:xfrm>
            <a:off x="457200" y="1752600"/>
            <a:ext cx="8305800" cy="47244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0244" name="Rectangle 4"/>
          <p:cNvSpPr>
            <a:spLocks noChangeArrowheads="1"/>
          </p:cNvSpPr>
          <p:nvPr/>
        </p:nvSpPr>
        <p:spPr bwMode="auto">
          <a:xfrm>
            <a:off x="457200" y="914400"/>
            <a:ext cx="8229600" cy="685800"/>
          </a:xfrm>
          <a:prstGeom prst="rect">
            <a:avLst/>
          </a:prstGeom>
          <a:solidFill>
            <a:srgbClr val="FF0066"/>
          </a:solidFill>
          <a:ln w="9525" algn="ctr">
            <a:solidFill>
              <a:schemeClr val="tx1"/>
            </a:solidFill>
            <a:miter lim="800000"/>
            <a:headEnd/>
            <a:tailEnd/>
          </a:ln>
          <a:effectLst/>
        </p:spPr>
        <p:txBody>
          <a:bodyPr wrap="none" anchor="ctr"/>
          <a:lstStyle/>
          <a:p>
            <a:endParaRPr lang="en-US"/>
          </a:p>
        </p:txBody>
      </p:sp>
      <p:sp>
        <p:nvSpPr>
          <p:cNvPr id="10242" name="Rectangle 2"/>
          <p:cNvSpPr>
            <a:spLocks noGrp="1" noChangeArrowheads="1"/>
          </p:cNvSpPr>
          <p:nvPr>
            <p:ph type="title"/>
          </p:nvPr>
        </p:nvSpPr>
        <p:spPr>
          <a:xfrm>
            <a:off x="457200" y="685800"/>
            <a:ext cx="8229600" cy="1143000"/>
          </a:xfrm>
        </p:spPr>
        <p:txBody>
          <a:bodyPr/>
          <a:lstStyle/>
          <a:p>
            <a:r>
              <a:rPr lang="en-US" altLang="ja-JP" sz="3800" b="1">
                <a:ea typeface="ＭＳ Ｐゴシック" charset="-128"/>
              </a:rPr>
              <a:t>Decibel (dB) scale</a:t>
            </a:r>
            <a:r>
              <a:rPr lang="en-US" altLang="ja-JP" sz="3800">
                <a:ea typeface="ＭＳ Ｐゴシック" charset="-128"/>
              </a:rPr>
              <a:t> </a:t>
            </a:r>
            <a:endParaRPr lang="en-US" sz="3800"/>
          </a:p>
        </p:txBody>
      </p:sp>
      <p:sp>
        <p:nvSpPr>
          <p:cNvPr id="10243" name="Rectangle 3"/>
          <p:cNvSpPr>
            <a:spLocks noGrp="1" noChangeArrowheads="1"/>
          </p:cNvSpPr>
          <p:nvPr>
            <p:ph type="body" idx="1"/>
          </p:nvPr>
        </p:nvSpPr>
        <p:spPr>
          <a:xfrm>
            <a:off x="457200" y="1798638"/>
            <a:ext cx="8229600" cy="4525962"/>
          </a:xfrm>
        </p:spPr>
        <p:txBody>
          <a:bodyPr/>
          <a:lstStyle/>
          <a:p>
            <a:pPr algn="just">
              <a:lnSpc>
                <a:spcPct val="80000"/>
              </a:lnSpc>
            </a:pPr>
            <a:r>
              <a:rPr lang="en-US" altLang="ja-JP" sz="2400">
                <a:ea typeface="ＭＳ Ｐゴシック" charset="-128"/>
              </a:rPr>
              <a:t>The range of sound powers and sound pressures is very wide.In order to cover this wide range while maintaining accuracy, the logarithmic decibel (dB) scale was selected. </a:t>
            </a:r>
          </a:p>
          <a:p>
            <a:pPr algn="just">
              <a:lnSpc>
                <a:spcPct val="80000"/>
              </a:lnSpc>
            </a:pPr>
            <a:r>
              <a:rPr lang="en-US" altLang="ja-JP" sz="2400" b="1" i="1">
                <a:ea typeface="ＭＳ Ｐゴシック" charset="-128"/>
              </a:rPr>
              <a:t>Decibel</a:t>
            </a:r>
            <a:r>
              <a:rPr lang="en-US" altLang="ja-JP" sz="2400">
                <a:ea typeface="ＭＳ Ｐゴシック" charset="-128"/>
              </a:rPr>
              <a:t> is a dimensionless unit related to the logarithm of the ratio of a measured quantity to a reference quantity.</a:t>
            </a:r>
          </a:p>
          <a:p>
            <a:pPr algn="just">
              <a:lnSpc>
                <a:spcPct val="80000"/>
              </a:lnSpc>
            </a:pPr>
            <a:r>
              <a:rPr lang="en-US" altLang="ja-JP" sz="2400" b="1" i="1">
                <a:ea typeface="ＭＳ Ｐゴシック" charset="-128"/>
              </a:rPr>
              <a:t>Sound power level</a:t>
            </a:r>
            <a:r>
              <a:rPr lang="en-US" altLang="ja-JP" sz="2400">
                <a:ea typeface="ＭＳ Ｐゴシック" charset="-128"/>
              </a:rPr>
              <a:t> is the acoustical power radiated by a source with respect to the standard reference of 10</a:t>
            </a:r>
            <a:r>
              <a:rPr lang="en-US" altLang="ja-JP" sz="2400" baseline="30000">
                <a:ea typeface="ＭＳ Ｐゴシック" charset="-128"/>
              </a:rPr>
              <a:t>-12</a:t>
            </a:r>
            <a:r>
              <a:rPr lang="en-US" altLang="ja-JP" sz="2400">
                <a:ea typeface="ＭＳ Ｐゴシック" charset="-128"/>
              </a:rPr>
              <a:t> watts.</a:t>
            </a:r>
          </a:p>
          <a:p>
            <a:pPr algn="ctr">
              <a:lnSpc>
                <a:spcPct val="80000"/>
              </a:lnSpc>
              <a:buFontTx/>
              <a:buNone/>
            </a:pPr>
            <a:r>
              <a:rPr lang="en-US" altLang="ja-JP" sz="2400">
                <a:ea typeface="ＭＳ Ｐゴシック" charset="-128"/>
              </a:rPr>
              <a:t>SPL = 10 Log (W/W</a:t>
            </a:r>
            <a:r>
              <a:rPr lang="en-US" altLang="ja-JP" sz="2400" baseline="-25000">
                <a:ea typeface="ＭＳ Ｐゴシック" charset="-128"/>
              </a:rPr>
              <a:t>re</a:t>
            </a:r>
            <a:r>
              <a:rPr lang="en-US" altLang="ja-JP" sz="2400">
                <a:ea typeface="ＭＳ Ｐゴシック" charset="-128"/>
              </a:rPr>
              <a:t>)</a:t>
            </a:r>
          </a:p>
          <a:p>
            <a:pPr algn="just">
              <a:lnSpc>
                <a:spcPct val="80000"/>
              </a:lnSpc>
            </a:pPr>
            <a:r>
              <a:rPr lang="en-US" altLang="ja-JP" sz="2400">
                <a:ea typeface="ＭＳ Ｐゴシック" charset="-128"/>
              </a:rPr>
              <a:t>The “w” subscript identifies the fact this equation deals with power in units of watts.</a:t>
            </a:r>
            <a:endParaRPr lang="en-US" sz="2400"/>
          </a:p>
          <a:p>
            <a:pPr>
              <a:lnSpc>
                <a:spcPct val="80000"/>
              </a:lnSpc>
            </a:pPr>
            <a:endParaRPr lang="en-US" sz="2400"/>
          </a:p>
          <a:p>
            <a:pPr algn="just">
              <a:lnSpc>
                <a:spcPct val="80000"/>
              </a:lnSpc>
            </a:pPr>
            <a:endParaRPr lang="en-US" altLang="ja-JP" sz="2400">
              <a:ea typeface="ＭＳ Ｐゴシック" charset="-128"/>
            </a:endParaRPr>
          </a:p>
          <a:p>
            <a:pPr algn="just">
              <a:lnSpc>
                <a:spcPct val="80000"/>
              </a:lnSpc>
            </a:pPr>
            <a:endParaRPr lang="en-US" altLang="ja-JP" sz="2100">
              <a:ea typeface="ＭＳ Ｐゴシック"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PH 0101 UNIT 1 LECTURE 5</a:t>
            </a:r>
          </a:p>
        </p:txBody>
      </p:sp>
      <p:sp>
        <p:nvSpPr>
          <p:cNvPr id="7" name="Slide Number Placeholder 5"/>
          <p:cNvSpPr>
            <a:spLocks noGrp="1"/>
          </p:cNvSpPr>
          <p:nvPr>
            <p:ph type="sldNum" sz="quarter" idx="12"/>
          </p:nvPr>
        </p:nvSpPr>
        <p:spPr/>
        <p:txBody>
          <a:bodyPr/>
          <a:lstStyle/>
          <a:p>
            <a:fld id="{45029D8D-C1C4-4531-A20E-9A74FF5DF5AA}" type="slidenum">
              <a:rPr lang="en-US"/>
              <a:pPr/>
              <a:t>9</a:t>
            </a:fld>
            <a:endParaRPr lang="en-US"/>
          </a:p>
        </p:txBody>
      </p:sp>
      <p:sp>
        <p:nvSpPr>
          <p:cNvPr id="15364" name="Rectangle 4"/>
          <p:cNvSpPr>
            <a:spLocks noChangeArrowheads="1"/>
          </p:cNvSpPr>
          <p:nvPr/>
        </p:nvSpPr>
        <p:spPr bwMode="auto">
          <a:xfrm>
            <a:off x="533400" y="914400"/>
            <a:ext cx="8153400" cy="838200"/>
          </a:xfrm>
          <a:prstGeom prst="rect">
            <a:avLst/>
          </a:prstGeom>
          <a:solidFill>
            <a:srgbClr val="FF0066"/>
          </a:solidFill>
          <a:ln w="9525" algn="ctr">
            <a:solidFill>
              <a:schemeClr val="tx1"/>
            </a:solidFill>
            <a:miter lim="800000"/>
            <a:headEnd/>
            <a:tailEnd/>
          </a:ln>
          <a:effectLst/>
        </p:spPr>
        <p:txBody>
          <a:bodyPr wrap="none" anchor="ctr"/>
          <a:lstStyle/>
          <a:p>
            <a:endParaRPr lang="en-US"/>
          </a:p>
        </p:txBody>
      </p:sp>
      <p:sp>
        <p:nvSpPr>
          <p:cNvPr id="15365" name="Rectangle 5"/>
          <p:cNvSpPr>
            <a:spLocks noChangeArrowheads="1"/>
          </p:cNvSpPr>
          <p:nvPr/>
        </p:nvSpPr>
        <p:spPr bwMode="auto">
          <a:xfrm>
            <a:off x="533400" y="1905000"/>
            <a:ext cx="8153400" cy="4191000"/>
          </a:xfrm>
          <a:prstGeom prst="rect">
            <a:avLst/>
          </a:prstGeom>
          <a:solidFill>
            <a:schemeClr val="accent1"/>
          </a:solidFill>
          <a:ln w="9525" algn="ctr">
            <a:solidFill>
              <a:schemeClr val="tx1"/>
            </a:solidFill>
            <a:miter lim="800000"/>
            <a:headEnd/>
            <a:tailEnd/>
          </a:ln>
          <a:effectLst/>
        </p:spPr>
        <p:txBody>
          <a:bodyPr wrap="none" anchor="ctr"/>
          <a:lstStyle/>
          <a:p>
            <a:endParaRPr lang="en-US"/>
          </a:p>
        </p:txBody>
      </p:sp>
      <p:sp>
        <p:nvSpPr>
          <p:cNvPr id="15362" name="Rectangle 2"/>
          <p:cNvSpPr>
            <a:spLocks noGrp="1" noChangeArrowheads="1"/>
          </p:cNvSpPr>
          <p:nvPr>
            <p:ph type="title"/>
          </p:nvPr>
        </p:nvSpPr>
        <p:spPr>
          <a:xfrm>
            <a:off x="457200" y="685800"/>
            <a:ext cx="8229600" cy="1143000"/>
          </a:xfrm>
        </p:spPr>
        <p:txBody>
          <a:bodyPr/>
          <a:lstStyle/>
          <a:p>
            <a:r>
              <a:rPr lang="en-US" sz="3200" b="1"/>
              <a:t>Doppler Effect</a:t>
            </a:r>
          </a:p>
        </p:txBody>
      </p:sp>
      <p:sp>
        <p:nvSpPr>
          <p:cNvPr id="15363" name="Rectangle 3"/>
          <p:cNvSpPr>
            <a:spLocks noGrp="1" noChangeArrowheads="1"/>
          </p:cNvSpPr>
          <p:nvPr>
            <p:ph type="body" idx="1"/>
          </p:nvPr>
        </p:nvSpPr>
        <p:spPr>
          <a:xfrm>
            <a:off x="457200" y="1874838"/>
            <a:ext cx="8229600" cy="4525962"/>
          </a:xfrm>
        </p:spPr>
        <p:txBody>
          <a:bodyPr/>
          <a:lstStyle/>
          <a:p>
            <a:pPr algn="just"/>
            <a:r>
              <a:rPr lang="en-US" sz="2800"/>
              <a:t>The Doppler effect is a phenomenon observed whenever the source of waves is moving with respect to an observer. </a:t>
            </a:r>
          </a:p>
          <a:p>
            <a:pPr algn="just"/>
            <a:r>
              <a:rPr lang="en-US" sz="2800"/>
              <a:t>The </a:t>
            </a:r>
            <a:r>
              <a:rPr lang="en-US" sz="2800" b="1" i="1"/>
              <a:t>Doppler effect</a:t>
            </a:r>
            <a:r>
              <a:rPr lang="en-US" sz="2800"/>
              <a:t> can be defined as the effect produced by a moving source of waves in which there is an apparent upward shift in frequency for the observer and the source are approaching and an apparent downward shift in frequency when the observer and the source are receding</a:t>
            </a:r>
            <a:r>
              <a:rPr lang="en-US" sz="3000"/>
              <a: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485</TotalTime>
  <Words>1954</Words>
  <Application>Microsoft PowerPoint</Application>
  <PresentationFormat>On-screen Show (4:3)</PresentationFormat>
  <Paragraphs>281</Paragraphs>
  <Slides>35</Slides>
  <Notes>35</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35</vt:i4>
      </vt:variant>
    </vt:vector>
  </HeadingPairs>
  <TitlesOfParts>
    <vt:vector size="40" baseType="lpstr">
      <vt:lpstr>Arial</vt:lpstr>
      <vt:lpstr>ＭＳ Ｐゴシック</vt:lpstr>
      <vt:lpstr>Symbol</vt:lpstr>
      <vt:lpstr>Default Design</vt:lpstr>
      <vt:lpstr>Microsoft Equation 3.0</vt:lpstr>
      <vt:lpstr>PH 0101 UNIT 1 LECTURE 5 </vt:lpstr>
      <vt:lpstr>Sound </vt:lpstr>
      <vt:lpstr>Audible waves </vt:lpstr>
      <vt:lpstr>Infrasonic waves </vt:lpstr>
      <vt:lpstr>Ultrasonic waves </vt:lpstr>
      <vt:lpstr>Speed of sound waves </vt:lpstr>
      <vt:lpstr>Slide 7</vt:lpstr>
      <vt:lpstr>Decibel (dB) scale </vt:lpstr>
      <vt:lpstr>Doppler Effect</vt:lpstr>
      <vt:lpstr>Shockwaves </vt:lpstr>
      <vt:lpstr>Slide 11</vt:lpstr>
      <vt:lpstr> Description  Now consider what happens when the speed vs of a source exceeds the wave speed v.   </vt:lpstr>
      <vt:lpstr>Slide 13</vt:lpstr>
      <vt:lpstr>Slide 14</vt:lpstr>
      <vt:lpstr>Slide 15</vt:lpstr>
      <vt:lpstr>Slide 16</vt:lpstr>
      <vt:lpstr>Mach Number </vt:lpstr>
      <vt:lpstr>Slide 18</vt:lpstr>
      <vt:lpstr>Slide 19</vt:lpstr>
      <vt:lpstr> </vt:lpstr>
      <vt:lpstr>Slide 21</vt:lpstr>
      <vt:lpstr>Slide 22</vt:lpstr>
      <vt:lpstr>Slide 23</vt:lpstr>
      <vt:lpstr>Slide 24</vt:lpstr>
      <vt:lpstr>Critical Mach number</vt:lpstr>
      <vt:lpstr>Mach Tuck</vt:lpstr>
      <vt:lpstr>Mach meter</vt:lpstr>
      <vt:lpstr>Worked Example 1</vt:lpstr>
      <vt:lpstr>Worked Example 2 </vt:lpstr>
      <vt:lpstr>Worked Example 3 </vt:lpstr>
      <vt:lpstr>Worked Example 4</vt:lpstr>
      <vt:lpstr>Slide 32</vt:lpstr>
      <vt:lpstr>Exercise Problem1 </vt:lpstr>
      <vt:lpstr>Exercise Problem 2 </vt:lpstr>
      <vt:lpstr>Slide 35</vt:lpstr>
    </vt:vector>
  </TitlesOfParts>
  <Company>SRM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Sound</dc:title>
  <dc:creator>PHYSICS</dc:creator>
  <cp:lastModifiedBy>USER</cp:lastModifiedBy>
  <cp:revision>186</cp:revision>
  <dcterms:created xsi:type="dcterms:W3CDTF">2007-08-07T04:17:51Z</dcterms:created>
  <dcterms:modified xsi:type="dcterms:W3CDTF">2014-10-23T16:55:08Z</dcterms:modified>
</cp:coreProperties>
</file>