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27-Mar-18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27-Mar-18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27-Mar-18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27-Mar-18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27-Mar-18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27-Mar-18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27-Mar-18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27-Mar-18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27-Mar-18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27-Mar-18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27-Mar-18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27-Mar-18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 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" y="1828800"/>
            <a:ext cx="928116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6778" y="748196"/>
            <a:ext cx="8512421" cy="5347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Carry select adder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6837" y="1568293"/>
            <a:ext cx="5833563" cy="445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086" y="304800"/>
            <a:ext cx="8193313" cy="4869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9747" y="5391150"/>
            <a:ext cx="7824507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94645" y="1219200"/>
            <a:ext cx="6627548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836" y="685800"/>
            <a:ext cx="7497964" cy="5464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1981200"/>
            <a:ext cx="7848600" cy="2475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Pseudo NMOS Logic</a:t>
            </a:r>
          </a:p>
          <a:p>
            <a:r>
              <a:rPr lang="en-US" dirty="0" smtClean="0"/>
              <a:t>Dynamic logic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Static adder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1" y="838200"/>
            <a:ext cx="8229782" cy="583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Carry bypass/carry skip adder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90610" y="1832769"/>
            <a:ext cx="7515190" cy="2586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0384" y="1981200"/>
            <a:ext cx="8391013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854" y="488256"/>
            <a:ext cx="8583946" cy="4098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4772025"/>
            <a:ext cx="8568579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On-screen Show (4:3)</PresentationFormat>
  <Paragraphs>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PLA DESIGN</vt:lpstr>
      <vt:lpstr>Slide 2</vt:lpstr>
      <vt:lpstr>Slide 3</vt:lpstr>
      <vt:lpstr>Slide 4</vt:lpstr>
      <vt:lpstr>Slide 5</vt:lpstr>
      <vt:lpstr>Static adder </vt:lpstr>
      <vt:lpstr>Carry bypass/carry skip adder </vt:lpstr>
      <vt:lpstr>Slide 8</vt:lpstr>
      <vt:lpstr>Slide 9</vt:lpstr>
      <vt:lpstr>Slide 10</vt:lpstr>
      <vt:lpstr>Slide 11</vt:lpstr>
      <vt:lpstr>Carry select adder 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 DESIGN</dc:title>
  <dc:creator>User</dc:creator>
  <cp:lastModifiedBy>User</cp:lastModifiedBy>
  <cp:revision>1</cp:revision>
  <dcterms:created xsi:type="dcterms:W3CDTF">2006-08-16T00:00:00Z</dcterms:created>
  <dcterms:modified xsi:type="dcterms:W3CDTF">2018-03-27T15:38:40Z</dcterms:modified>
</cp:coreProperties>
</file>