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57" r:id="rId5"/>
    <p:sldId id="258" r:id="rId6"/>
    <p:sldId id="259" r:id="rId7"/>
    <p:sldId id="260" r:id="rId8"/>
    <p:sldId id="266" r:id="rId9"/>
    <p:sldId id="267"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658271-3A5D-4721-BD04-B007807D12CD}" type="datetimeFigureOut">
              <a:rPr lang="en-US" smtClean="0"/>
              <a:t>19-Mar-19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182558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58271-3A5D-4721-BD04-B007807D12CD}" type="datetimeFigureOut">
              <a:rPr lang="en-US" smtClean="0"/>
              <a:t>19-Mar-19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79300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58271-3A5D-4721-BD04-B007807D12CD}" type="datetimeFigureOut">
              <a:rPr lang="en-US" smtClean="0"/>
              <a:t>19-Mar-19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2498043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58271-3A5D-4721-BD04-B007807D12CD}" type="datetimeFigureOut">
              <a:rPr lang="en-US" smtClean="0"/>
              <a:t>19-Mar-19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2370005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58271-3A5D-4721-BD04-B007807D12CD}" type="datetimeFigureOut">
              <a:rPr lang="en-US" smtClean="0"/>
              <a:t>19-Mar-19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3770734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658271-3A5D-4721-BD04-B007807D12CD}" type="datetimeFigureOut">
              <a:rPr lang="en-US" smtClean="0"/>
              <a:t>19-Mar-19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829752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658271-3A5D-4721-BD04-B007807D12CD}" type="datetimeFigureOut">
              <a:rPr lang="en-US" smtClean="0"/>
              <a:t>19-Mar-19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1747177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658271-3A5D-4721-BD04-B007807D12CD}" type="datetimeFigureOut">
              <a:rPr lang="en-US" smtClean="0"/>
              <a:t>19-Mar-19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690899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58271-3A5D-4721-BD04-B007807D12CD}" type="datetimeFigureOut">
              <a:rPr lang="en-US" smtClean="0"/>
              <a:t>19-Mar-19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2889837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58271-3A5D-4721-BD04-B007807D12CD}" type="datetimeFigureOut">
              <a:rPr lang="en-US" smtClean="0"/>
              <a:t>19-Mar-19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389744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58271-3A5D-4721-BD04-B007807D12CD}" type="datetimeFigureOut">
              <a:rPr lang="en-US" smtClean="0"/>
              <a:t>19-Mar-19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CC30E3-315A-4151-8E64-887F66ADFB3D}" type="slidenum">
              <a:rPr lang="en-US" smtClean="0"/>
              <a:t>‹#›</a:t>
            </a:fld>
            <a:endParaRPr lang="en-US"/>
          </a:p>
        </p:txBody>
      </p:sp>
    </p:spTree>
    <p:extLst>
      <p:ext uri="{BB962C8B-B14F-4D97-AF65-F5344CB8AC3E}">
        <p14:creationId xmlns:p14="http://schemas.microsoft.com/office/powerpoint/2010/main" val="2454841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58271-3A5D-4721-BD04-B007807D12CD}" type="datetimeFigureOut">
              <a:rPr lang="en-US" smtClean="0"/>
              <a:t>19-Mar-19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C30E3-315A-4151-8E64-887F66ADFB3D}" type="slidenum">
              <a:rPr lang="en-US" smtClean="0"/>
              <a:t>‹#›</a:t>
            </a:fld>
            <a:endParaRPr lang="en-US"/>
          </a:p>
        </p:txBody>
      </p:sp>
    </p:spTree>
    <p:extLst>
      <p:ext uri="{BB962C8B-B14F-4D97-AF65-F5344CB8AC3E}">
        <p14:creationId xmlns:p14="http://schemas.microsoft.com/office/powerpoint/2010/main" val="2045081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Object Pointers</a:t>
            </a:r>
            <a:endParaRPr lang="en-US" b="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61227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Virtual Constructor &amp; Destructors</a:t>
            </a:r>
            <a:endParaRPr lang="en-US"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927388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Polymorphism</a:t>
            </a:r>
            <a:endParaRPr lang="en-US" b="1" dirty="0"/>
          </a:p>
        </p:txBody>
      </p:sp>
      <p:sp>
        <p:nvSpPr>
          <p:cNvPr id="3" name="Content Placeholder 2"/>
          <p:cNvSpPr>
            <a:spLocks noGrp="1"/>
          </p:cNvSpPr>
          <p:nvPr>
            <p:ph idx="1"/>
          </p:nvPr>
        </p:nvSpPr>
        <p:spPr/>
        <p:txBody>
          <a:bodyPr/>
          <a:lstStyle/>
          <a:p>
            <a:pPr marL="0" indent="0" algn="just">
              <a:lnSpc>
                <a:spcPct val="150000"/>
              </a:lnSpc>
              <a:buNone/>
            </a:pPr>
            <a:r>
              <a:rPr lang="en-US" dirty="0" smtClean="0"/>
              <a:t>Polymorphism means more than one function with same name, with different working. In dynamic polymorphism memory will be allocated at run-time. Both function overloading and operator overloading are an examples of static polymorphism. Virtual function is an example of dynamic polymorphism.</a:t>
            </a:r>
            <a:endParaRPr lang="en-US" dirty="0"/>
          </a:p>
        </p:txBody>
      </p:sp>
    </p:spTree>
    <p:extLst>
      <p:ext uri="{BB962C8B-B14F-4D97-AF65-F5344CB8AC3E}">
        <p14:creationId xmlns:p14="http://schemas.microsoft.com/office/powerpoint/2010/main" val="2738867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Polymorphism</a:t>
            </a:r>
            <a:endParaRPr lang="en-US" b="1" dirty="0"/>
          </a:p>
        </p:txBody>
      </p:sp>
      <p:pic>
        <p:nvPicPr>
          <p:cNvPr id="4" name="Content Placeholder 3"/>
          <p:cNvPicPr>
            <a:picLocks noGrp="1" noChangeAspect="1"/>
          </p:cNvPicPr>
          <p:nvPr>
            <p:ph idx="1"/>
          </p:nvPr>
        </p:nvPicPr>
        <p:blipFill>
          <a:blip r:embed="rId2"/>
          <a:stretch>
            <a:fillRect/>
          </a:stretch>
        </p:blipFill>
        <p:spPr>
          <a:xfrm>
            <a:off x="1275008" y="2060620"/>
            <a:ext cx="9375820" cy="4430332"/>
          </a:xfrm>
          <a:prstGeom prst="rect">
            <a:avLst/>
          </a:prstGeom>
        </p:spPr>
      </p:pic>
    </p:spTree>
    <p:extLst>
      <p:ext uri="{BB962C8B-B14F-4D97-AF65-F5344CB8AC3E}">
        <p14:creationId xmlns:p14="http://schemas.microsoft.com/office/powerpoint/2010/main" val="3172258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Pointers to Objects</a:t>
            </a:r>
            <a:endParaRPr lang="en-US" dirty="0"/>
          </a:p>
        </p:txBody>
      </p:sp>
      <p:sp>
        <p:nvSpPr>
          <p:cNvPr id="3" name="Content Placeholder 2"/>
          <p:cNvSpPr>
            <a:spLocks noGrp="1"/>
          </p:cNvSpPr>
          <p:nvPr>
            <p:ph idx="1"/>
          </p:nvPr>
        </p:nvSpPr>
        <p:spPr/>
        <p:txBody>
          <a:bodyPr>
            <a:normAutofit fontScale="92500" lnSpcReduction="10000"/>
          </a:bodyPr>
          <a:lstStyle/>
          <a:p>
            <a:pPr>
              <a:lnSpc>
                <a:spcPct val="150000"/>
              </a:lnSpc>
            </a:pPr>
            <a:r>
              <a:rPr lang="en-US" dirty="0" smtClean="0"/>
              <a:t>A variable that holds an address value is called  a pointer variable or simply pointer.</a:t>
            </a:r>
          </a:p>
          <a:p>
            <a:pPr>
              <a:lnSpc>
                <a:spcPct val="150000"/>
              </a:lnSpc>
            </a:pPr>
            <a:r>
              <a:rPr lang="en-US" dirty="0" smtClean="0"/>
              <a:t>Pointer can point to objects as well as to simple data types and arrays.</a:t>
            </a:r>
          </a:p>
          <a:p>
            <a:pPr>
              <a:lnSpc>
                <a:spcPct val="150000"/>
              </a:lnSpc>
            </a:pPr>
            <a:r>
              <a:rPr lang="en-US" dirty="0"/>
              <a:t>S</a:t>
            </a:r>
            <a:r>
              <a:rPr lang="en-US" dirty="0" smtClean="0"/>
              <a:t>ometimes we don’t know, at the time that we write the program , how many objects we want to create. when this is the case we can use new to </a:t>
            </a:r>
            <a:r>
              <a:rPr lang="en-US" dirty="0" err="1" smtClean="0"/>
              <a:t>creat</a:t>
            </a:r>
            <a:r>
              <a:rPr lang="en-US" dirty="0" smtClean="0"/>
              <a:t>  objects while the program is running. new returns a pointer to an unnamed objects.</a:t>
            </a:r>
          </a:p>
          <a:p>
            <a:pPr marL="0" indent="0">
              <a:buNone/>
            </a:pPr>
            <a:endParaRPr lang="en-US" dirty="0"/>
          </a:p>
        </p:txBody>
      </p:sp>
    </p:spTree>
    <p:extLst>
      <p:ext uri="{BB962C8B-B14F-4D97-AF65-F5344CB8AC3E}">
        <p14:creationId xmlns:p14="http://schemas.microsoft.com/office/powerpoint/2010/main" val="918803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this pointer</a:t>
            </a:r>
            <a:endParaRPr lang="en-US" b="1" dirty="0"/>
          </a:p>
        </p:txBody>
      </p:sp>
      <p:sp>
        <p:nvSpPr>
          <p:cNvPr id="3" name="Content Placeholder 2"/>
          <p:cNvSpPr>
            <a:spLocks noGrp="1"/>
          </p:cNvSpPr>
          <p:nvPr>
            <p:ph idx="1"/>
          </p:nvPr>
        </p:nvSpPr>
        <p:spPr/>
        <p:txBody>
          <a:bodyPr/>
          <a:lstStyle/>
          <a:p>
            <a:pPr marL="0" indent="0" algn="just">
              <a:lnSpc>
                <a:spcPct val="150000"/>
              </a:lnSpc>
              <a:buNone/>
            </a:pPr>
            <a:r>
              <a:rPr lang="en-US" dirty="0"/>
              <a:t>Every object in </a:t>
            </a:r>
            <a:r>
              <a:rPr lang="en-US" b="1" dirty="0"/>
              <a:t>C++</a:t>
            </a:r>
            <a:r>
              <a:rPr lang="en-US" dirty="0"/>
              <a:t> has access to its own address through an important </a:t>
            </a:r>
            <a:r>
              <a:rPr lang="en-US" b="1" dirty="0"/>
              <a:t>pointer</a:t>
            </a:r>
            <a:r>
              <a:rPr lang="en-US" dirty="0"/>
              <a:t> called this </a:t>
            </a:r>
            <a:r>
              <a:rPr lang="en-US" b="1" dirty="0"/>
              <a:t>pointer</a:t>
            </a:r>
            <a:r>
              <a:rPr lang="en-US" dirty="0"/>
              <a:t>. The this </a:t>
            </a:r>
            <a:r>
              <a:rPr lang="en-US" b="1" dirty="0"/>
              <a:t>pointer</a:t>
            </a:r>
            <a:r>
              <a:rPr lang="en-US" dirty="0"/>
              <a:t> is an implicit parameter to all member </a:t>
            </a:r>
            <a:r>
              <a:rPr lang="en-US" dirty="0" smtClean="0"/>
              <a:t>functions. Friend </a:t>
            </a:r>
            <a:r>
              <a:rPr lang="en-US" dirty="0"/>
              <a:t>functions do not have a this </a:t>
            </a:r>
            <a:r>
              <a:rPr lang="en-US" b="1" dirty="0"/>
              <a:t>pointer</a:t>
            </a:r>
            <a:r>
              <a:rPr lang="en-US" dirty="0"/>
              <a:t>, because friends are not members of a class.</a:t>
            </a:r>
          </a:p>
        </p:txBody>
      </p:sp>
    </p:spTree>
    <p:extLst>
      <p:ext uri="{BB962C8B-B14F-4D97-AF65-F5344CB8AC3E}">
        <p14:creationId xmlns:p14="http://schemas.microsoft.com/office/powerpoint/2010/main" val="589056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Pointer to derived classes</a:t>
            </a:r>
            <a:endParaRPr lang="en-US" b="1" dirty="0"/>
          </a:p>
        </p:txBody>
      </p:sp>
      <p:pic>
        <p:nvPicPr>
          <p:cNvPr id="4" name="Content Placeholder 3"/>
          <p:cNvPicPr>
            <a:picLocks noGrp="1" noChangeAspect="1"/>
          </p:cNvPicPr>
          <p:nvPr>
            <p:ph idx="1"/>
          </p:nvPr>
        </p:nvPicPr>
        <p:blipFill>
          <a:blip r:embed="rId2"/>
          <a:stretch>
            <a:fillRect/>
          </a:stretch>
        </p:blipFill>
        <p:spPr>
          <a:xfrm>
            <a:off x="1725769" y="1584101"/>
            <a:ext cx="8706118" cy="4765183"/>
          </a:xfrm>
          <a:prstGeom prst="rect">
            <a:avLst/>
          </a:prstGeom>
        </p:spPr>
      </p:pic>
    </p:spTree>
    <p:extLst>
      <p:ext uri="{BB962C8B-B14F-4D97-AF65-F5344CB8AC3E}">
        <p14:creationId xmlns:p14="http://schemas.microsoft.com/office/powerpoint/2010/main" val="3180044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Virtual Functions</a:t>
            </a:r>
            <a:endParaRPr lang="en-US" b="1" dirty="0"/>
          </a:p>
        </p:txBody>
      </p:sp>
      <p:sp>
        <p:nvSpPr>
          <p:cNvPr id="3" name="Content Placeholder 2"/>
          <p:cNvSpPr>
            <a:spLocks noGrp="1"/>
          </p:cNvSpPr>
          <p:nvPr>
            <p:ph idx="1"/>
          </p:nvPr>
        </p:nvSpPr>
        <p:spPr>
          <a:xfrm>
            <a:off x="838200" y="1339404"/>
            <a:ext cx="11074758" cy="5035638"/>
          </a:xfrm>
        </p:spPr>
        <p:txBody>
          <a:bodyPr>
            <a:noAutofit/>
          </a:bodyPr>
          <a:lstStyle/>
          <a:p>
            <a:pPr marL="0" indent="0" algn="just">
              <a:lnSpc>
                <a:spcPct val="150000"/>
              </a:lnSpc>
              <a:buNone/>
            </a:pPr>
            <a:r>
              <a:rPr lang="en-US" sz="2300" dirty="0" smtClean="0"/>
              <a:t>A </a:t>
            </a:r>
            <a:r>
              <a:rPr lang="en-US" sz="2300" b="1" dirty="0" smtClean="0">
                <a:solidFill>
                  <a:srgbClr val="FF0000"/>
                </a:solidFill>
              </a:rPr>
              <a:t>virtual function </a:t>
            </a:r>
            <a:r>
              <a:rPr lang="en-US" sz="2300" dirty="0" smtClean="0"/>
              <a:t>is a member function that is declared within a base class and redefined by a derived class. To create virtual function, precede the function’s declaration in the base class with the keyword </a:t>
            </a:r>
            <a:r>
              <a:rPr lang="en-US" sz="2300" dirty="0" smtClean="0">
                <a:solidFill>
                  <a:srgbClr val="FF0000"/>
                </a:solidFill>
              </a:rPr>
              <a:t>virtual</a:t>
            </a:r>
            <a:r>
              <a:rPr lang="en-US" sz="2300" dirty="0" smtClean="0"/>
              <a:t>. When a class containing virtual function is inherited, the derived class redefines the virtual function to suit its own needs.</a:t>
            </a:r>
          </a:p>
          <a:p>
            <a:pPr marL="0" indent="0" algn="just">
              <a:lnSpc>
                <a:spcPct val="150000"/>
              </a:lnSpc>
              <a:buNone/>
            </a:pPr>
            <a:r>
              <a:rPr lang="en-US" sz="2300" dirty="0" smtClean="0"/>
              <a:t>Base class pointer can point to derived class object. In this case, using base class pointer if we call some function which is in both classes, then base class function is invoked. But if we want to invoke derived class function using base class pointer, it can be achieved by defining the function as virtual in base class, this is how virtual functions support runtime polymorphism</a:t>
            </a:r>
            <a:endParaRPr lang="en-US" sz="2300" dirty="0"/>
          </a:p>
        </p:txBody>
      </p:sp>
    </p:spTree>
    <p:extLst>
      <p:ext uri="{BB962C8B-B14F-4D97-AF65-F5344CB8AC3E}">
        <p14:creationId xmlns:p14="http://schemas.microsoft.com/office/powerpoint/2010/main" val="1593917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Rules for virtual Functions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They Must be declared in public section of class.</a:t>
            </a:r>
          </a:p>
          <a:p>
            <a:r>
              <a:rPr lang="en-US" dirty="0" smtClean="0"/>
              <a:t>Virtual functions cannot be static and also cannot be a friend function of another class.</a:t>
            </a:r>
          </a:p>
          <a:p>
            <a:r>
              <a:rPr lang="en-US" dirty="0" smtClean="0"/>
              <a:t>Virtual functions should be accessed using pointer or reference of base class type to achieve run time polymorphism.</a:t>
            </a:r>
          </a:p>
          <a:p>
            <a:r>
              <a:rPr lang="en-US" dirty="0" smtClean="0"/>
              <a:t>The prototype of virtual functions should be same in base as well as derived class.</a:t>
            </a:r>
          </a:p>
          <a:p>
            <a:r>
              <a:rPr lang="en-US" dirty="0" smtClean="0"/>
              <a:t>They are always defined in base class and overridden in derived class. It is not mandatory for derived class to override (or re-define the virtual function), in that case base class version of function is used.</a:t>
            </a:r>
          </a:p>
          <a:p>
            <a:r>
              <a:rPr lang="en-US" dirty="0" smtClean="0"/>
              <a:t>A class may have virtual destructor but it cannot have a virtual constructor.</a:t>
            </a:r>
            <a:endParaRPr lang="en-US" dirty="0"/>
          </a:p>
        </p:txBody>
      </p:sp>
    </p:spTree>
    <p:extLst>
      <p:ext uri="{BB962C8B-B14F-4D97-AF65-F5344CB8AC3E}">
        <p14:creationId xmlns:p14="http://schemas.microsoft.com/office/powerpoint/2010/main" val="2519311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Pure virtual functions</a:t>
            </a:r>
            <a:endParaRPr lang="en-US" b="1" dirty="0"/>
          </a:p>
        </p:txBody>
      </p:sp>
      <p:sp>
        <p:nvSpPr>
          <p:cNvPr id="3" name="Content Placeholder 2"/>
          <p:cNvSpPr>
            <a:spLocks noGrp="1"/>
          </p:cNvSpPr>
          <p:nvPr>
            <p:ph idx="1"/>
          </p:nvPr>
        </p:nvSpPr>
        <p:spPr/>
        <p:txBody>
          <a:bodyPr/>
          <a:lstStyle/>
          <a:p>
            <a:pPr marL="0" indent="0" algn="just">
              <a:lnSpc>
                <a:spcPct val="150000"/>
              </a:lnSpc>
              <a:buNone/>
            </a:pPr>
            <a:r>
              <a:rPr lang="en-US" dirty="0" smtClean="0"/>
              <a:t>A pure virtual function or pure virtual method is a virtual function that is required to be implemented by a derived class if the derived class is not abstract. Classes containing pure virtual methods are termed "abstract" and they cannot be instantiated directly</a:t>
            </a:r>
            <a:endParaRPr lang="en-US" dirty="0"/>
          </a:p>
        </p:txBody>
      </p:sp>
    </p:spTree>
    <p:extLst>
      <p:ext uri="{BB962C8B-B14F-4D97-AF65-F5344CB8AC3E}">
        <p14:creationId xmlns:p14="http://schemas.microsoft.com/office/powerpoint/2010/main" val="3647629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2280</TotalTime>
  <Words>448</Words>
  <Application>Microsoft Office PowerPoint</Application>
  <PresentationFormat>Widescreen</PresentationFormat>
  <Paragraphs>24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Object Pointers</vt:lpstr>
      <vt:lpstr>Polymorphism</vt:lpstr>
      <vt:lpstr>Polymorphism</vt:lpstr>
      <vt:lpstr>Pointers to Objects</vt:lpstr>
      <vt:lpstr>this pointer</vt:lpstr>
      <vt:lpstr>Pointer to derived classes</vt:lpstr>
      <vt:lpstr>Virtual Functions</vt:lpstr>
      <vt:lpstr>Rules for virtual Functions</vt:lpstr>
      <vt:lpstr>Pure virtual functions</vt:lpstr>
      <vt:lpstr>Virtual Constructor &amp; Destructors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 Pointers</dc:title>
  <dc:creator>Arun</dc:creator>
  <cp:lastModifiedBy>Arun</cp:lastModifiedBy>
  <cp:revision>14</cp:revision>
  <dcterms:created xsi:type="dcterms:W3CDTF">2019-03-12T15:31:18Z</dcterms:created>
  <dcterms:modified xsi:type="dcterms:W3CDTF">2019-03-20T06:38:10Z</dcterms:modified>
</cp:coreProperties>
</file>