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5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0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4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8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09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1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03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82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38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57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4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576D2-4F26-4D62-A082-1287C0CB5056}" type="datetimeFigureOut">
              <a:rPr lang="en-US" smtClean="0"/>
              <a:t>20-Feb-19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86681-55C5-4883-BA81-623082BEE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7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99256"/>
            <a:ext cx="9144000" cy="2034862"/>
          </a:xfrm>
        </p:spPr>
        <p:txBody>
          <a:bodyPr/>
          <a:lstStyle/>
          <a:p>
            <a:r>
              <a:rPr lang="en-US" b="1" dirty="0" smtClean="0"/>
              <a:t>Principles of Object Oriented Programming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2483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4856" y="746975"/>
            <a:ext cx="9684913" cy="520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3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79585"/>
          </a:xfrm>
        </p:spPr>
        <p:txBody>
          <a:bodyPr/>
          <a:lstStyle/>
          <a:p>
            <a:r>
              <a:rPr lang="en-US" b="1" dirty="0" smtClean="0"/>
              <a:t>Basic Components of Object Oriented  Programming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8961" y="1944710"/>
            <a:ext cx="8923986" cy="3961797"/>
          </a:xfrm>
        </p:spPr>
        <p:txBody>
          <a:bodyPr/>
          <a:lstStyle/>
          <a:p>
            <a:r>
              <a:rPr lang="en-US" dirty="0" smtClean="0"/>
              <a:t>Objects</a:t>
            </a:r>
          </a:p>
          <a:p>
            <a:r>
              <a:rPr lang="en-US" dirty="0" smtClean="0"/>
              <a:t>Classes</a:t>
            </a:r>
          </a:p>
          <a:p>
            <a:r>
              <a:rPr lang="en-US" dirty="0" smtClean="0"/>
              <a:t>Data Abstraction &amp; Encapsulation</a:t>
            </a:r>
          </a:p>
          <a:p>
            <a:r>
              <a:rPr lang="en-US" dirty="0" smtClean="0"/>
              <a:t>Inheritance</a:t>
            </a:r>
          </a:p>
          <a:p>
            <a:r>
              <a:rPr lang="en-US" dirty="0" smtClean="0"/>
              <a:t>Polymorphism</a:t>
            </a:r>
          </a:p>
          <a:p>
            <a:r>
              <a:rPr lang="en-US" dirty="0" smtClean="0"/>
              <a:t>Dynamic Binding</a:t>
            </a:r>
          </a:p>
          <a:p>
            <a:r>
              <a:rPr lang="en-US" dirty="0" smtClean="0"/>
              <a:t>Message Passing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23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166" r="-1" b="-287"/>
          <a:stretch/>
        </p:blipFill>
        <p:spPr>
          <a:xfrm>
            <a:off x="1929290" y="1481070"/>
            <a:ext cx="3763172" cy="450760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75808" y="1596980"/>
            <a:ext cx="3039415" cy="377351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STUDENT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96636" y="1976149"/>
            <a:ext cx="1558344" cy="85000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96636" y="3072572"/>
            <a:ext cx="1558344" cy="8500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Average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96636" y="4244549"/>
            <a:ext cx="1558344" cy="8500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Display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137893" y="2125014"/>
            <a:ext cx="3039414" cy="128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7893" y="3569225"/>
            <a:ext cx="302653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Classes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681" y="1493949"/>
            <a:ext cx="9646276" cy="401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32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Inheritance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955" y="1481070"/>
            <a:ext cx="6903076" cy="495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8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6670"/>
            <a:ext cx="10515600" cy="1124018"/>
          </a:xfrm>
        </p:spPr>
        <p:txBody>
          <a:bodyPr/>
          <a:lstStyle/>
          <a:p>
            <a:r>
              <a:rPr lang="en-US" b="1" dirty="0" smtClean="0"/>
              <a:t>Polymorphism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0170" y="1690688"/>
            <a:ext cx="6877318" cy="420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44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Benefits of Object Oriented Programming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3203" y="1497505"/>
            <a:ext cx="9245958" cy="468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5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126" y="643945"/>
            <a:ext cx="10238703" cy="570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9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Applications of 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time system</a:t>
            </a:r>
          </a:p>
          <a:p>
            <a:r>
              <a:rPr lang="en-US" dirty="0" smtClean="0"/>
              <a:t>simulation &amp; modelling</a:t>
            </a:r>
          </a:p>
          <a:p>
            <a:r>
              <a:rPr lang="en-US" dirty="0" smtClean="0"/>
              <a:t>Object oriented databases</a:t>
            </a:r>
          </a:p>
          <a:p>
            <a:r>
              <a:rPr lang="en-US" dirty="0" smtClean="0"/>
              <a:t>Hypertext, hypermedia &amp; </a:t>
            </a:r>
            <a:r>
              <a:rPr lang="en-US" dirty="0" err="1" smtClean="0"/>
              <a:t>expertext</a:t>
            </a:r>
            <a:endParaRPr lang="en-US" dirty="0" smtClean="0"/>
          </a:p>
          <a:p>
            <a:r>
              <a:rPr lang="en-US" dirty="0" smtClean="0"/>
              <a:t>AI &amp; expert systems</a:t>
            </a:r>
          </a:p>
          <a:p>
            <a:r>
              <a:rPr lang="en-US" dirty="0" smtClean="0"/>
              <a:t>Neural systems and parallel programming</a:t>
            </a:r>
          </a:p>
          <a:p>
            <a:r>
              <a:rPr lang="en-US" dirty="0" err="1" smtClean="0"/>
              <a:t>Decession</a:t>
            </a:r>
            <a:r>
              <a:rPr lang="en-US" dirty="0" smtClean="0"/>
              <a:t> support and office automation systems</a:t>
            </a:r>
          </a:p>
          <a:p>
            <a:r>
              <a:rPr lang="en-US" dirty="0" smtClean="0"/>
              <a:t>CIM/CAM/CAD systems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97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Structure of a C++ Program</a:t>
            </a:r>
          </a:p>
        </p:txBody>
      </p:sp>
      <p:pic>
        <p:nvPicPr>
          <p:cNvPr id="2560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600200"/>
            <a:ext cx="8686800" cy="4343400"/>
          </a:xfrm>
        </p:spPr>
      </p:pic>
    </p:spTree>
    <p:extLst>
      <p:ext uri="{BB962C8B-B14F-4D97-AF65-F5344CB8AC3E}">
        <p14:creationId xmlns:p14="http://schemas.microsoft.com/office/powerpoint/2010/main" val="4019444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Software Crisis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59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following issues need to be addressed to face this crisis</a:t>
            </a:r>
          </a:p>
          <a:p>
            <a:pPr lvl="1"/>
            <a:r>
              <a:rPr lang="en-US" dirty="0" smtClean="0"/>
              <a:t>How to represent real-life entities of problems in system design?</a:t>
            </a:r>
          </a:p>
          <a:p>
            <a:pPr lvl="1"/>
            <a:r>
              <a:rPr lang="en-US" dirty="0" smtClean="0"/>
              <a:t>How to design systems with open interfaces?</a:t>
            </a:r>
          </a:p>
          <a:p>
            <a:pPr lvl="1"/>
            <a:r>
              <a:rPr lang="en-US" dirty="0" smtClean="0"/>
              <a:t>How to ensure reusability and extensibility of modules?</a:t>
            </a:r>
          </a:p>
          <a:p>
            <a:pPr lvl="1"/>
            <a:r>
              <a:rPr lang="en-US" dirty="0" smtClean="0"/>
              <a:t>How to develop modules that are tolerant to any changes in future?</a:t>
            </a:r>
          </a:p>
          <a:p>
            <a:pPr lvl="1"/>
            <a:r>
              <a:rPr lang="en-US" dirty="0" smtClean="0"/>
              <a:t>How to improve software productivity &amp; decrease s/w cost?</a:t>
            </a:r>
          </a:p>
          <a:p>
            <a:pPr lvl="1"/>
            <a:r>
              <a:rPr lang="en-US" dirty="0" smtClean="0"/>
              <a:t>Hoe to improve the quality of s/w?</a:t>
            </a:r>
          </a:p>
          <a:p>
            <a:pPr lvl="1"/>
            <a:r>
              <a:rPr lang="en-US" dirty="0" smtClean="0"/>
              <a:t>How to manage time schedules?</a:t>
            </a:r>
          </a:p>
          <a:p>
            <a:pPr lvl="1"/>
            <a:r>
              <a:rPr lang="en-US" dirty="0" smtClean="0"/>
              <a:t>How to industrialize the s/w development process?</a:t>
            </a:r>
          </a:p>
        </p:txBody>
      </p:sp>
    </p:spTree>
    <p:extLst>
      <p:ext uri="{BB962C8B-B14F-4D97-AF65-F5344CB8AC3E}">
        <p14:creationId xmlns:p14="http://schemas.microsoft.com/office/powerpoint/2010/main" val="26312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Client Server model</a:t>
            </a:r>
          </a:p>
        </p:txBody>
      </p:sp>
      <p:pic>
        <p:nvPicPr>
          <p:cNvPr id="2662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600200"/>
            <a:ext cx="9372600" cy="4419600"/>
          </a:xfrm>
        </p:spPr>
      </p:pic>
    </p:spTree>
    <p:extLst>
      <p:ext uri="{BB962C8B-B14F-4D97-AF65-F5344CB8AC3E}">
        <p14:creationId xmlns:p14="http://schemas.microsoft.com/office/powerpoint/2010/main" val="380180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Quality issues considered for evaluation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9706" y="1825625"/>
            <a:ext cx="9834093" cy="4351338"/>
          </a:xfrm>
        </p:spPr>
        <p:txBody>
          <a:bodyPr/>
          <a:lstStyle/>
          <a:p>
            <a:r>
              <a:rPr lang="en-US" dirty="0" smtClean="0"/>
              <a:t>Correctness</a:t>
            </a:r>
          </a:p>
          <a:p>
            <a:r>
              <a:rPr lang="en-US" dirty="0" smtClean="0"/>
              <a:t>Maintainability</a:t>
            </a:r>
          </a:p>
          <a:p>
            <a:r>
              <a:rPr lang="en-US" dirty="0" smtClean="0"/>
              <a:t> Reusability</a:t>
            </a:r>
          </a:p>
          <a:p>
            <a:r>
              <a:rPr lang="en-US" dirty="0" smtClean="0"/>
              <a:t>Openness and interoperability</a:t>
            </a:r>
          </a:p>
          <a:p>
            <a:r>
              <a:rPr lang="en-US" dirty="0" smtClean="0"/>
              <a:t>Portability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Integrity</a:t>
            </a:r>
          </a:p>
          <a:p>
            <a:r>
              <a:rPr lang="en-US" dirty="0" smtClean="0"/>
              <a:t>User friendliness</a:t>
            </a:r>
          </a:p>
        </p:txBody>
      </p:sp>
    </p:spTree>
    <p:extLst>
      <p:ext uri="{BB962C8B-B14F-4D97-AF65-F5344CB8AC3E}">
        <p14:creationId xmlns:p14="http://schemas.microsoft.com/office/powerpoint/2010/main" val="22188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Software Evolution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4710" y="1493950"/>
            <a:ext cx="7933386" cy="484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50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65915"/>
            <a:ext cx="10515600" cy="52110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Conventional Programming, using High level languages such as </a:t>
            </a:r>
          </a:p>
          <a:p>
            <a:r>
              <a:rPr lang="en-US" dirty="0" smtClean="0"/>
              <a:t>COBOL</a:t>
            </a:r>
          </a:p>
          <a:p>
            <a:r>
              <a:rPr lang="en-US" dirty="0" smtClean="0"/>
              <a:t>FORTAN</a:t>
            </a:r>
          </a:p>
          <a:p>
            <a:r>
              <a:rPr lang="en-US" dirty="0" smtClean="0"/>
              <a:t>C</a:t>
            </a:r>
          </a:p>
          <a:p>
            <a:pPr marL="0" indent="0">
              <a:buNone/>
            </a:pPr>
            <a:r>
              <a:rPr lang="en-US" dirty="0" smtClean="0"/>
              <a:t>Commonly known as POP(</a:t>
            </a:r>
            <a:r>
              <a:rPr lang="en-US" sz="2000" i="1" dirty="0" smtClean="0"/>
              <a:t>Procedure Oriented Programming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5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Procedure Oriented </a:t>
            </a:r>
            <a:r>
              <a:rPr lang="en-US" b="1" dirty="0"/>
              <a:t>P</a:t>
            </a:r>
            <a:r>
              <a:rPr lang="en-US" b="1" dirty="0" smtClean="0"/>
              <a:t>rogramming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557" y="1532586"/>
            <a:ext cx="8448541" cy="468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56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Relationship of data and functions in POP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3271234" y="2240924"/>
            <a:ext cx="2202287" cy="7212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Data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05411" y="2240924"/>
            <a:ext cx="2202287" cy="7212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Global Data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36502" y="4208943"/>
            <a:ext cx="2202287" cy="1547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Function – 1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Local Data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37091" y="4199692"/>
            <a:ext cx="2202287" cy="15571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Function – 2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Local Data</a:t>
            </a:r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095445" y="4199691"/>
            <a:ext cx="2202287" cy="15571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Function – 2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Local Data</a:t>
            </a:r>
          </a:p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7" idx="1"/>
            <a:endCxn id="7" idx="3"/>
          </p:cNvCxnSpPr>
          <p:nvPr/>
        </p:nvCxnSpPr>
        <p:spPr>
          <a:xfrm>
            <a:off x="1736502" y="4982900"/>
            <a:ext cx="22022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1"/>
            <a:endCxn id="8" idx="3"/>
          </p:cNvCxnSpPr>
          <p:nvPr/>
        </p:nvCxnSpPr>
        <p:spPr>
          <a:xfrm>
            <a:off x="4837091" y="4978274"/>
            <a:ext cx="22022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9" idx="1"/>
          </p:cNvCxnSpPr>
          <p:nvPr/>
        </p:nvCxnSpPr>
        <p:spPr>
          <a:xfrm>
            <a:off x="8095445" y="4978274"/>
            <a:ext cx="2233411" cy="187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2"/>
            <a:endCxn id="7" idx="0"/>
          </p:cNvCxnSpPr>
          <p:nvPr/>
        </p:nvCxnSpPr>
        <p:spPr>
          <a:xfrm flipH="1">
            <a:off x="2837646" y="2962141"/>
            <a:ext cx="1534732" cy="12468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8" idx="0"/>
          </p:cNvCxnSpPr>
          <p:nvPr/>
        </p:nvCxnSpPr>
        <p:spPr>
          <a:xfrm>
            <a:off x="4372377" y="2957516"/>
            <a:ext cx="1565858" cy="12421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" idx="2"/>
            <a:endCxn id="9" idx="0"/>
          </p:cNvCxnSpPr>
          <p:nvPr/>
        </p:nvCxnSpPr>
        <p:spPr>
          <a:xfrm>
            <a:off x="4372378" y="2962141"/>
            <a:ext cx="4824211" cy="12375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245698" y="2957516"/>
            <a:ext cx="1290034" cy="12375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6" idx="2"/>
          </p:cNvCxnSpPr>
          <p:nvPr/>
        </p:nvCxnSpPr>
        <p:spPr>
          <a:xfrm flipH="1">
            <a:off x="6284890" y="2962141"/>
            <a:ext cx="1621665" cy="12329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3271234" y="2957516"/>
            <a:ext cx="4082603" cy="12514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28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3645" y="1287887"/>
            <a:ext cx="9156879" cy="372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1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Organization of function and data in OOP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5470" y="1790163"/>
            <a:ext cx="6091707" cy="419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1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2331</TotalTime>
  <Words>239</Words>
  <Application>Microsoft Office PowerPoint</Application>
  <PresentationFormat>Widescreen</PresentationFormat>
  <Paragraphs>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Principles of Object Oriented Programming</vt:lpstr>
      <vt:lpstr>Software Crisis</vt:lpstr>
      <vt:lpstr>Quality issues considered for evaluation</vt:lpstr>
      <vt:lpstr>Software Evolution</vt:lpstr>
      <vt:lpstr>PowerPoint Presentation</vt:lpstr>
      <vt:lpstr>Procedure Oriented Programming</vt:lpstr>
      <vt:lpstr>Relationship of data and functions in POP</vt:lpstr>
      <vt:lpstr>PowerPoint Presentation</vt:lpstr>
      <vt:lpstr>Organization of function and data in OOP</vt:lpstr>
      <vt:lpstr>PowerPoint Presentation</vt:lpstr>
      <vt:lpstr>Basic Components of Object Oriented  Programming</vt:lpstr>
      <vt:lpstr>Objects</vt:lpstr>
      <vt:lpstr>Classes</vt:lpstr>
      <vt:lpstr>Inheritance</vt:lpstr>
      <vt:lpstr>Polymorphism</vt:lpstr>
      <vt:lpstr>Benefits of Object Oriented Programming</vt:lpstr>
      <vt:lpstr>PowerPoint Presentation</vt:lpstr>
      <vt:lpstr>Applications of OOP</vt:lpstr>
      <vt:lpstr>Structure of a C++ Program</vt:lpstr>
      <vt:lpstr>Client Server model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Object Oriented Programming</dc:title>
  <dc:creator>Arun</dc:creator>
  <cp:lastModifiedBy>Arun</cp:lastModifiedBy>
  <cp:revision>24</cp:revision>
  <dcterms:created xsi:type="dcterms:W3CDTF">2019-01-30T15:56:08Z</dcterms:created>
  <dcterms:modified xsi:type="dcterms:W3CDTF">2019-02-20T03:42:40Z</dcterms:modified>
</cp:coreProperties>
</file>