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57" r:id="rId6"/>
    <p:sldId id="258" r:id="rId7"/>
    <p:sldId id="263" r:id="rId8"/>
    <p:sldId id="264" r:id="rId9"/>
    <p:sldId id="265" r:id="rId10"/>
    <p:sldId id="266" r:id="rId11"/>
    <p:sldId id="273" r:id="rId12"/>
    <p:sldId id="270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25-Oct-17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25-Oct-17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25-Oct-17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25-Oct-17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25-Oct-17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25-Oct-17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25-Oct-17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25-Oct-17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25-Oct-17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25-Oct-17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25-Oct-17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25-Oct-17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MOSFET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28725"/>
            <a:ext cx="853440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36861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7300" y="2600325"/>
            <a:ext cx="30099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02005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3125" y="5410200"/>
            <a:ext cx="19716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Depletion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125" y="1619250"/>
            <a:ext cx="790575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1"/>
            <a:ext cx="3795016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2025" y="2286000"/>
            <a:ext cx="33051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8460708" cy="558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2665" y="790223"/>
            <a:ext cx="5273935" cy="553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JFET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8833" y="1098962"/>
            <a:ext cx="6359767" cy="5701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403" y="1447800"/>
            <a:ext cx="773166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0"/>
            <a:ext cx="762303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65723" y="152400"/>
            <a:ext cx="5125678" cy="6655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76200"/>
            <a:ext cx="8271819" cy="658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100" y="457199"/>
            <a:ext cx="9180966" cy="59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1"/>
            <a:ext cx="9172576" cy="6380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JFET &amp; BJT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JFET- </a:t>
            </a:r>
            <a:r>
              <a:rPr lang="en-US" dirty="0" err="1" smtClean="0"/>
              <a:t>Unipolar</a:t>
            </a:r>
            <a:r>
              <a:rPr lang="en-US" dirty="0" smtClean="0"/>
              <a:t> transistor , BJT- Bipolar transistor</a:t>
            </a:r>
          </a:p>
          <a:p>
            <a:r>
              <a:rPr lang="en-US" dirty="0" smtClean="0"/>
              <a:t>Like BJT, JFET-2 TYPES</a:t>
            </a:r>
          </a:p>
          <a:p>
            <a:r>
              <a:rPr lang="en-US" dirty="0" smtClean="0"/>
              <a:t>JFET- high input </a:t>
            </a:r>
            <a:r>
              <a:rPr lang="en-US" dirty="0" err="1" smtClean="0"/>
              <a:t>impedence</a:t>
            </a:r>
            <a:r>
              <a:rPr lang="en-US" dirty="0" smtClean="0"/>
              <a:t> &amp; more temperature stability than BJT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32</Words>
  <Application>Microsoft Office PowerPoint</Application>
  <PresentationFormat>On-screen Show (4:3)</PresentationFormat>
  <Paragraphs>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FET</vt:lpstr>
      <vt:lpstr>JFET</vt:lpstr>
      <vt:lpstr>Slide 3</vt:lpstr>
      <vt:lpstr>Slide 4</vt:lpstr>
      <vt:lpstr>Slide 5</vt:lpstr>
      <vt:lpstr>Slide 6</vt:lpstr>
      <vt:lpstr>Slide 7</vt:lpstr>
      <vt:lpstr>Slide 8</vt:lpstr>
      <vt:lpstr>Comparison of JFET &amp; BJT</vt:lpstr>
      <vt:lpstr>MOSFET</vt:lpstr>
      <vt:lpstr>Slide 11</vt:lpstr>
      <vt:lpstr>Slide 12</vt:lpstr>
      <vt:lpstr>Depletion mode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FET</dc:title>
  <dc:creator>User</dc:creator>
  <cp:lastModifiedBy>User</cp:lastModifiedBy>
  <cp:revision>3</cp:revision>
  <dcterms:created xsi:type="dcterms:W3CDTF">2006-08-16T00:00:00Z</dcterms:created>
  <dcterms:modified xsi:type="dcterms:W3CDTF">2017-10-25T16:54:21Z</dcterms:modified>
</cp:coreProperties>
</file>