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BJT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QPOINT MOVED TO CUTOFF REG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445" y="836295"/>
            <a:ext cx="8808155" cy="594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QPONT IN MIDDLE OF DC LOADLINE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644" y="969525"/>
            <a:ext cx="7479956" cy="588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00" y="645100"/>
            <a:ext cx="8394700" cy="56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Amplifiers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86162" y="1524000"/>
            <a:ext cx="19716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3581400" y="3962400"/>
            <a:ext cx="2133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3010297" y="3161903"/>
            <a:ext cx="160020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571206" y="3199606"/>
            <a:ext cx="1524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49251" y="2981980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Vi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668651" y="2971800"/>
            <a:ext cx="571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Vo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RC Coupled Amplifier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86141"/>
            <a:ext cx="7010400" cy="582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468251" y="3048000"/>
            <a:ext cx="655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Cin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44851" y="2133600"/>
            <a:ext cx="526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Cc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5039380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Ce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3276600"/>
            <a:ext cx="126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800" dirty="0" err="1" smtClean="0">
                <a:solidFill>
                  <a:srgbClr val="FF0000"/>
                </a:solidFill>
              </a:rPr>
              <a:t>+i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213513" y="3058180"/>
            <a:ext cx="123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2800" dirty="0" err="1" smtClean="0">
                <a:solidFill>
                  <a:srgbClr val="FF0000"/>
                </a:solidFill>
              </a:rPr>
              <a:t>+i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365913" y="4038600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E</a:t>
            </a:r>
            <a:r>
              <a:rPr lang="en-US" sz="2800" dirty="0" err="1" smtClean="0">
                <a:solidFill>
                  <a:srgbClr val="FF0000"/>
                </a:solidFill>
              </a:rPr>
              <a:t>+i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4594" y="4505980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313" y="4658380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810000" y="3962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5562600" y="4953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648994" y="4876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876006" y="3123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5181600"/>
            <a:ext cx="91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114800"/>
            <a:ext cx="1847850" cy="191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Response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35" y="1524000"/>
            <a:ext cx="8895228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726051" y="3048000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 dB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791200"/>
            <a:ext cx="429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smtClean="0">
                <a:solidFill>
                  <a:srgbClr val="FF0000"/>
                </a:solidFill>
              </a:rPr>
              <a:t>l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28074" y="5801380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smtClean="0">
                <a:solidFill>
                  <a:srgbClr val="FF0000"/>
                </a:solidFill>
              </a:rPr>
              <a:t>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 as a switch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81174"/>
            <a:ext cx="4018063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688054"/>
            <a:ext cx="1924050" cy="425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24649" y="1671638"/>
            <a:ext cx="1853245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Connector 9"/>
          <p:cNvCxnSpPr/>
          <p:nvPr/>
        </p:nvCxnSpPr>
        <p:spPr>
          <a:xfrm rot="5400000">
            <a:off x="6972300" y="4076700"/>
            <a:ext cx="381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886200"/>
            <a:ext cx="7180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7571074" y="3810000"/>
            <a:ext cx="611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0 v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" y="762000"/>
            <a:ext cx="9101666" cy="587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0" y="5715000"/>
            <a:ext cx="398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t</a:t>
            </a:r>
            <a:r>
              <a:rPr lang="en-US" sz="2000" i="1" baseline="-25000" dirty="0" err="1" smtClean="0"/>
              <a:t>s</a:t>
            </a:r>
            <a:endParaRPr lang="en-US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5848290"/>
            <a:ext cx="398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t</a:t>
            </a:r>
            <a:r>
              <a:rPr lang="en-US" sz="2000" i="1" baseline="-25000" dirty="0" err="1" smtClean="0"/>
              <a:t>f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BASE CHARA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469" y="2133600"/>
            <a:ext cx="78366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I/P CHARA OF CB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9821" y="847806"/>
            <a:ext cx="7138388" cy="601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O/P CHARA OF CB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7874890" cy="6122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EMITTER CHARA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868" y="1579274"/>
            <a:ext cx="7739331" cy="48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I/P CHARA OF CE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1" y="1371600"/>
            <a:ext cx="7073140" cy="515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O/P CHARA OF CE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199" y="747842"/>
            <a:ext cx="7173701" cy="611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9472"/>
            <a:ext cx="8686799" cy="679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QPOINT MOVED TO SAT REGION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9752" y="1128834"/>
            <a:ext cx="7212248" cy="572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67</Words>
  <Application>Microsoft Office PowerPoint</Application>
  <PresentationFormat>On-screen Show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BJT</vt:lpstr>
      <vt:lpstr>COMMON BASE CHARA</vt:lpstr>
      <vt:lpstr>I/P CHARA OF CB </vt:lpstr>
      <vt:lpstr>O/P CHARA OF CB </vt:lpstr>
      <vt:lpstr>COMMON EMITTER CHARA</vt:lpstr>
      <vt:lpstr>I/P CHARA OF CE</vt:lpstr>
      <vt:lpstr>O/P CHARA OF CE </vt:lpstr>
      <vt:lpstr>Slide 8</vt:lpstr>
      <vt:lpstr>QPOINT MOVED TO SAT REGION </vt:lpstr>
      <vt:lpstr>QPOINT MOVED TO CUTOFF REG </vt:lpstr>
      <vt:lpstr>QPONT IN MIDDLE OF DC LOADLINE </vt:lpstr>
      <vt:lpstr>Slide 12</vt:lpstr>
      <vt:lpstr>Amplifiers </vt:lpstr>
      <vt:lpstr>RC Coupled Amplifier </vt:lpstr>
      <vt:lpstr>Frequency Response</vt:lpstr>
      <vt:lpstr>Transistor as a switch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BJT</dc:title>
  <dc:creator>User</dc:creator>
  <cp:lastModifiedBy>User</cp:lastModifiedBy>
  <cp:revision>5</cp:revision>
  <dcterms:created xsi:type="dcterms:W3CDTF">2006-08-16T00:00:00Z</dcterms:created>
  <dcterms:modified xsi:type="dcterms:W3CDTF">2017-10-17T11:00:01Z</dcterms:modified>
</cp:coreProperties>
</file>