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2" r:id="rId3"/>
    <p:sldId id="263" r:id="rId4"/>
    <p:sldId id="264" r:id="rId5"/>
    <p:sldId id="269" r:id="rId6"/>
    <p:sldId id="270" r:id="rId7"/>
    <p:sldId id="272" r:id="rId8"/>
    <p:sldId id="273" r:id="rId9"/>
    <p:sldId id="274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911F6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962" autoAdjust="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A6DCB3-1CA4-4841-BB69-79310A0E800B}" type="datetimeFigureOut">
              <a:rPr lang="en-US" smtClean="0"/>
              <a:pPr/>
              <a:t>21-Aug-17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6887E3D-4CE3-4C45-BE8D-1787C14A566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SEMICONDUCTORS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Varactor</a:t>
            </a:r>
            <a:r>
              <a:rPr lang="en-US" dirty="0" smtClean="0"/>
              <a:t> diode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133600"/>
            <a:ext cx="3209925" cy="106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62262" y="3367193"/>
            <a:ext cx="4833938" cy="265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4950" y="1371600"/>
            <a:ext cx="12382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SEMICONDUCTORS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just">
              <a:buNone/>
            </a:pPr>
            <a:r>
              <a:rPr lang="en-US" dirty="0" smtClean="0"/>
              <a:t>                  </a:t>
            </a:r>
            <a:r>
              <a:rPr lang="en-US" dirty="0" smtClean="0">
                <a:solidFill>
                  <a:srgbClr val="FF0000"/>
                </a:solidFill>
              </a:rPr>
              <a:t>INTRISIC</a:t>
            </a:r>
            <a:r>
              <a:rPr lang="en-US" dirty="0" smtClean="0"/>
              <a:t>                       </a:t>
            </a:r>
            <a:r>
              <a:rPr lang="en-US" dirty="0" smtClean="0">
                <a:solidFill>
                  <a:srgbClr val="FF0000"/>
                </a:solidFill>
              </a:rPr>
              <a:t>EXTRINSIC</a:t>
            </a:r>
          </a:p>
          <a:p>
            <a:pPr algn="just">
              <a:buNone/>
            </a:pPr>
            <a:r>
              <a:rPr lang="en-US" dirty="0" smtClean="0"/>
              <a:t>			(Pure)					(doped)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r>
              <a:rPr lang="en-US" dirty="0" smtClean="0"/>
              <a:t>					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N type</a:t>
            </a:r>
            <a:r>
              <a:rPr lang="en-US" dirty="0" smtClean="0"/>
              <a:t>                     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P type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4114800" y="2590800"/>
            <a:ext cx="7620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971800" y="2971800"/>
            <a:ext cx="31242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2591594" y="3352006"/>
            <a:ext cx="7620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5714206" y="3352006"/>
            <a:ext cx="7620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5715794" y="4495006"/>
            <a:ext cx="7620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648200" y="4875212"/>
            <a:ext cx="31242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7392194" y="5257006"/>
            <a:ext cx="7620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267994" y="5257006"/>
            <a:ext cx="7620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INTRINSIC SEMICONDUCTORS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911F6B"/>
                </a:solidFill>
              </a:rPr>
              <a:t>No impurities or defects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EHP’s generated on thermal excitation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3999" y="2424112"/>
            <a:ext cx="5282581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Generation due to thermal excitation –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intrinsic generation</a:t>
            </a:r>
          </a:p>
          <a:p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Vacancy of electron-hole-positively charged</a:t>
            </a:r>
          </a:p>
          <a:p>
            <a:r>
              <a:rPr lang="en-US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Recombination occurs after sometimes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362200"/>
            <a:ext cx="4572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Extrinsic s/c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Charge carriers purposely introduced by adding impurities – this process-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doping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Depending on type of impurities- doped s/c may be – n type or p type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Such semiconductor-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extrinsic s/c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 type s/c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1920085"/>
            <a:ext cx="4495800" cy="443484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 s/c doped with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pentavalent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impurity</a:t>
            </a:r>
            <a:endParaRPr lang="en-US" baseline="-25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Pentavalent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impurity-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donor impurity- </a:t>
            </a:r>
            <a:r>
              <a:rPr lang="en-US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phosphorous,arsenic,antimony</a:t>
            </a: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Extra electron-if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detatched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from donor atom-will be available as a carrier of current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Donor atoms-donor ions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Electrons-majority carriers &amp; holes minority carriers</a:t>
            </a:r>
          </a:p>
        </p:txBody>
      </p:sp>
      <p:pic>
        <p:nvPicPr>
          <p:cNvPr id="1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511039"/>
            <a:ext cx="4038600" cy="32535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 type s/c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191000" cy="443484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 s/c doped with trivalent impurity-gallium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Vacancy-hole</a:t>
            </a:r>
          </a:p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atom-has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tendancy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accept electron from neighboring atoms on application of energy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electron completes covalent bond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atom-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ion- negatively charged</a:t>
            </a:r>
          </a:p>
          <a:p>
            <a:endParaRPr lang="en-US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2009227"/>
            <a:ext cx="4038600" cy="42571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Zener</a:t>
            </a:r>
            <a:r>
              <a:rPr lang="en-US" dirty="0" smtClean="0"/>
              <a:t> diode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71726" y="609600"/>
            <a:ext cx="1265642" cy="114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828800"/>
            <a:ext cx="6257583" cy="4810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controlling the thickness of depletion layer and doping concentration it is possible to make the </a:t>
            </a:r>
            <a:r>
              <a:rPr lang="en-US" dirty="0" err="1" smtClean="0"/>
              <a:t>zener</a:t>
            </a:r>
            <a:r>
              <a:rPr lang="en-US" dirty="0" smtClean="0"/>
              <a:t> diode to break down at a specified </a:t>
            </a:r>
            <a:r>
              <a:rPr lang="en-US" dirty="0" err="1" smtClean="0"/>
              <a:t>voltage,called</a:t>
            </a:r>
            <a:r>
              <a:rPr lang="en-US" dirty="0" smtClean="0"/>
              <a:t> </a:t>
            </a:r>
            <a:r>
              <a:rPr lang="en-US" dirty="0" err="1" smtClean="0"/>
              <a:t>zener</a:t>
            </a:r>
            <a:r>
              <a:rPr lang="en-US" dirty="0" smtClean="0"/>
              <a:t> voltage(2.4v to 200 v)</a:t>
            </a:r>
          </a:p>
          <a:p>
            <a:r>
              <a:rPr lang="en-US" dirty="0" smtClean="0"/>
              <a:t>During the operation in </a:t>
            </a:r>
            <a:r>
              <a:rPr lang="en-US" dirty="0" err="1" smtClean="0"/>
              <a:t>brk</a:t>
            </a:r>
            <a:r>
              <a:rPr lang="en-US" dirty="0" smtClean="0"/>
              <a:t> down region, it does not burn out immediately. As long as the current through the diode is limited by external circuit, it does not burn out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996</TotalTime>
  <Words>205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SEMICONDUCTORS</vt:lpstr>
      <vt:lpstr>Slide 2</vt:lpstr>
      <vt:lpstr>INTRINSIC SEMICONDUCTORS</vt:lpstr>
      <vt:lpstr>Slide 4</vt:lpstr>
      <vt:lpstr>Extrinsic s/c</vt:lpstr>
      <vt:lpstr>N type s/c</vt:lpstr>
      <vt:lpstr>P type s/c</vt:lpstr>
      <vt:lpstr>Zener diode</vt:lpstr>
      <vt:lpstr>Slide 9</vt:lpstr>
      <vt:lpstr>Varactor diode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SEMICONDUCTORS</dc:title>
  <dc:creator>student</dc:creator>
  <cp:lastModifiedBy>User</cp:lastModifiedBy>
  <cp:revision>25</cp:revision>
  <dcterms:created xsi:type="dcterms:W3CDTF">2011-07-07T05:15:37Z</dcterms:created>
  <dcterms:modified xsi:type="dcterms:W3CDTF">2017-08-21T10:20:42Z</dcterms:modified>
</cp:coreProperties>
</file>