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69" r:id="rId1"/>
  </p:sldMasterIdLst>
  <p:notesMasterIdLst>
    <p:notesMasterId r:id="rId62"/>
  </p:notesMasterIdLst>
  <p:handoutMasterIdLst>
    <p:handoutMasterId r:id="rId63"/>
  </p:handoutMasterIdLst>
  <p:sldIdLst>
    <p:sldId id="256" r:id="rId2"/>
    <p:sldId id="298" r:id="rId3"/>
    <p:sldId id="257" r:id="rId4"/>
    <p:sldId id="281" r:id="rId5"/>
    <p:sldId id="282" r:id="rId6"/>
    <p:sldId id="283" r:id="rId7"/>
    <p:sldId id="284" r:id="rId8"/>
    <p:sldId id="285" r:id="rId9"/>
    <p:sldId id="286" r:id="rId10"/>
    <p:sldId id="301" r:id="rId11"/>
    <p:sldId id="287" r:id="rId12"/>
    <p:sldId id="258" r:id="rId13"/>
    <p:sldId id="297" r:id="rId14"/>
    <p:sldId id="259" r:id="rId15"/>
    <p:sldId id="260" r:id="rId16"/>
    <p:sldId id="273" r:id="rId17"/>
    <p:sldId id="274" r:id="rId18"/>
    <p:sldId id="275" r:id="rId19"/>
    <p:sldId id="276" r:id="rId20"/>
    <p:sldId id="277" r:id="rId21"/>
    <p:sldId id="291" r:id="rId22"/>
    <p:sldId id="278" r:id="rId23"/>
    <p:sldId id="264" r:id="rId24"/>
    <p:sldId id="265" r:id="rId25"/>
    <p:sldId id="306" r:id="rId26"/>
    <p:sldId id="296" r:id="rId27"/>
    <p:sldId id="279" r:id="rId28"/>
    <p:sldId id="280" r:id="rId29"/>
    <p:sldId id="266" r:id="rId30"/>
    <p:sldId id="267" r:id="rId31"/>
    <p:sldId id="268" r:id="rId32"/>
    <p:sldId id="269" r:id="rId33"/>
    <p:sldId id="319" r:id="rId34"/>
    <p:sldId id="270" r:id="rId35"/>
    <p:sldId id="271" r:id="rId36"/>
    <p:sldId id="272" r:id="rId37"/>
    <p:sldId id="288" r:id="rId38"/>
    <p:sldId id="289" r:id="rId39"/>
    <p:sldId id="290" r:id="rId40"/>
    <p:sldId id="316" r:id="rId41"/>
    <p:sldId id="299" r:id="rId42"/>
    <p:sldId id="317" r:id="rId43"/>
    <p:sldId id="318" r:id="rId44"/>
    <p:sldId id="262" r:id="rId45"/>
    <p:sldId id="308" r:id="rId46"/>
    <p:sldId id="312" r:id="rId47"/>
    <p:sldId id="315" r:id="rId48"/>
    <p:sldId id="313" r:id="rId49"/>
    <p:sldId id="314" r:id="rId50"/>
    <p:sldId id="292" r:id="rId51"/>
    <p:sldId id="293" r:id="rId52"/>
    <p:sldId id="302" r:id="rId53"/>
    <p:sldId id="304" r:id="rId54"/>
    <p:sldId id="303" r:id="rId55"/>
    <p:sldId id="305" r:id="rId56"/>
    <p:sldId id="307" r:id="rId57"/>
    <p:sldId id="309" r:id="rId58"/>
    <p:sldId id="310" r:id="rId59"/>
    <p:sldId id="311" r:id="rId60"/>
    <p:sldId id="261" r:id="rId61"/>
  </p:sldIdLst>
  <p:sldSz cx="9144000" cy="6858000" type="screen4x3"/>
  <p:notesSz cx="6858000" cy="9144000"/>
  <p:embeddedFontLst>
    <p:embeddedFont>
      <p:font typeface="Monotype Sorts" pitchFamily="2" charset="2"/>
      <p:regular r:id="rId64"/>
    </p:embeddedFont>
    <p:embeddedFont>
      <p:font typeface="MT Extra" pitchFamily="18" charset="2"/>
      <p:regular r:id="rId65"/>
    </p:embeddedFont>
    <p:embeddedFont>
      <p:font typeface="Book Antiqua" pitchFamily="18" charset="0"/>
      <p:regular r:id="rId66"/>
      <p:bold r:id="rId67"/>
      <p:italic r:id="rId68"/>
      <p:boldItalic r:id="rId69"/>
    </p:embeddedFont>
  </p:embeddedFont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8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8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8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8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800" kern="1200">
        <a:solidFill>
          <a:schemeClr val="tx1"/>
        </a:solidFill>
        <a:latin typeface="Arial" pitchFamily="34" charset="0"/>
        <a:ea typeface="+mn-ea"/>
        <a:cs typeface="+mn-cs"/>
      </a:defRPr>
    </a:lvl5pPr>
    <a:lvl6pPr marL="2286000" algn="l" defTabSz="914400" rtl="0" eaLnBrk="1" latinLnBrk="0" hangingPunct="1">
      <a:defRPr sz="2800" kern="1200">
        <a:solidFill>
          <a:schemeClr val="tx1"/>
        </a:solidFill>
        <a:latin typeface="Arial" pitchFamily="34" charset="0"/>
        <a:ea typeface="+mn-ea"/>
        <a:cs typeface="+mn-cs"/>
      </a:defRPr>
    </a:lvl6pPr>
    <a:lvl7pPr marL="2743200" algn="l" defTabSz="914400" rtl="0" eaLnBrk="1" latinLnBrk="0" hangingPunct="1">
      <a:defRPr sz="2800" kern="1200">
        <a:solidFill>
          <a:schemeClr val="tx1"/>
        </a:solidFill>
        <a:latin typeface="Arial" pitchFamily="34" charset="0"/>
        <a:ea typeface="+mn-ea"/>
        <a:cs typeface="+mn-cs"/>
      </a:defRPr>
    </a:lvl7pPr>
    <a:lvl8pPr marL="3200400" algn="l" defTabSz="914400" rtl="0" eaLnBrk="1" latinLnBrk="0" hangingPunct="1">
      <a:defRPr sz="2800" kern="1200">
        <a:solidFill>
          <a:schemeClr val="tx1"/>
        </a:solidFill>
        <a:latin typeface="Arial" pitchFamily="34" charset="0"/>
        <a:ea typeface="+mn-ea"/>
        <a:cs typeface="+mn-cs"/>
      </a:defRPr>
    </a:lvl8pPr>
    <a:lvl9pPr marL="3657600" algn="l" defTabSz="914400" rtl="0" eaLnBrk="1" latinLnBrk="0" hangingPunct="1">
      <a:defRPr sz="28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C012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32787"/>
    <p:restoredTop sz="90929"/>
  </p:normalViewPr>
  <p:slideViewPr>
    <p:cSldViewPr snapToGrid="0">
      <p:cViewPr varScale="1">
        <p:scale>
          <a:sx n="70" d="100"/>
          <a:sy n="70" d="100"/>
        </p:scale>
        <p:origin x="-1938" y="-22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3690"/>
    </p:cViewPr>
  </p:sorterViewPr>
  <p:notesViewPr>
    <p:cSldViewPr snapToGrid="0">
      <p:cViewPr varScale="1">
        <p:scale>
          <a:sx n="66" d="100"/>
          <a:sy n="66" d="100"/>
        </p:scale>
        <p:origin x="-91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68" Type="http://schemas.openxmlformats.org/officeDocument/2006/relationships/font" Target="fonts/font5.fntdata"/><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2.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1.fntdata"/><Relationship Id="rId69" Type="http://schemas.openxmlformats.org/officeDocument/2006/relationships/font" Target="fonts/font6.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3" Type="http://schemas.openxmlformats.org/officeDocument/2006/relationships/slide" Target="slides/slide58.xml"/><Relationship Id="rId2" Type="http://schemas.openxmlformats.org/officeDocument/2006/relationships/slide" Target="slides/slide57.xml"/><Relationship Id="rId1" Type="http://schemas.openxmlformats.org/officeDocument/2006/relationships/slide" Target="slides/slide33.xml"/><Relationship Id="rId4" Type="http://schemas.openxmlformats.org/officeDocument/2006/relationships/slide" Target="slides/slide5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5" Type="http://schemas.openxmlformats.org/officeDocument/2006/relationships/image" Target="../media/image44.wmf"/><Relationship Id="rId4" Type="http://schemas.openxmlformats.org/officeDocument/2006/relationships/image" Target="../media/image4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 Id="rId4" Type="http://schemas.openxmlformats.org/officeDocument/2006/relationships/image" Target="../media/image47.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image" Target="../media/image51.wmf"/><Relationship Id="rId7" Type="http://schemas.openxmlformats.org/officeDocument/2006/relationships/image" Target="../media/image40.wmf"/><Relationship Id="rId2" Type="http://schemas.openxmlformats.org/officeDocument/2006/relationships/image" Target="../media/image50.wmf"/><Relationship Id="rId1" Type="http://schemas.openxmlformats.org/officeDocument/2006/relationships/image" Target="../media/image49.wmf"/><Relationship Id="rId6" Type="http://schemas.openxmlformats.org/officeDocument/2006/relationships/image" Target="../media/image54.wmf"/><Relationship Id="rId5" Type="http://schemas.openxmlformats.org/officeDocument/2006/relationships/image" Target="../media/image53.wmf"/><Relationship Id="rId10" Type="http://schemas.openxmlformats.org/officeDocument/2006/relationships/image" Target="../media/image41.wmf"/><Relationship Id="rId4" Type="http://schemas.openxmlformats.org/officeDocument/2006/relationships/image" Target="../media/image52.wmf"/><Relationship Id="rId9" Type="http://schemas.openxmlformats.org/officeDocument/2006/relationships/image" Target="../media/image55.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40.wmf"/><Relationship Id="rId4" Type="http://schemas.openxmlformats.org/officeDocument/2006/relationships/image" Target="../media/image58.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image" Target="../media/image65.wmf"/><Relationship Id="rId5" Type="http://schemas.openxmlformats.org/officeDocument/2006/relationships/image" Target="../media/image69.wmf"/><Relationship Id="rId4" Type="http://schemas.openxmlformats.org/officeDocument/2006/relationships/image" Target="../media/image68.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 Id="rId4" Type="http://schemas.openxmlformats.org/officeDocument/2006/relationships/image" Target="../media/image73.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78.e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image" Target="../media/image38.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84.wmf"/><Relationship Id="rId7" Type="http://schemas.openxmlformats.org/officeDocument/2006/relationships/image" Target="../media/image37.wmf"/><Relationship Id="rId2" Type="http://schemas.openxmlformats.org/officeDocument/2006/relationships/image" Target="../media/image83.wmf"/><Relationship Id="rId1" Type="http://schemas.openxmlformats.org/officeDocument/2006/relationships/image" Target="../media/image82.wmf"/><Relationship Id="rId6" Type="http://schemas.openxmlformats.org/officeDocument/2006/relationships/image" Target="../media/image36.wmf"/><Relationship Id="rId5" Type="http://schemas.openxmlformats.org/officeDocument/2006/relationships/image" Target="../media/image38.wmf"/><Relationship Id="rId4" Type="http://schemas.openxmlformats.org/officeDocument/2006/relationships/image" Target="../media/image85.wmf"/></Relationships>
</file>

<file path=ppt/drawings/_rels/vmlDrawing24.v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image" Target="../media/image87.wmf"/><Relationship Id="rId7" Type="http://schemas.openxmlformats.org/officeDocument/2006/relationships/image" Target="../media/image91.wmf"/><Relationship Id="rId2" Type="http://schemas.openxmlformats.org/officeDocument/2006/relationships/image" Target="../media/image42.wmf"/><Relationship Id="rId1" Type="http://schemas.openxmlformats.org/officeDocument/2006/relationships/image" Target="../media/image86.wmf"/><Relationship Id="rId6" Type="http://schemas.openxmlformats.org/officeDocument/2006/relationships/image" Target="../media/image90.wmf"/><Relationship Id="rId5" Type="http://schemas.openxmlformats.org/officeDocument/2006/relationships/image" Target="../media/image89.wmf"/><Relationship Id="rId4" Type="http://schemas.openxmlformats.org/officeDocument/2006/relationships/image" Target="../media/image88.wmf"/><Relationship Id="rId9" Type="http://schemas.openxmlformats.org/officeDocument/2006/relationships/image" Target="../media/image47.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0.wmf"/></Relationships>
</file>

<file path=ppt/drawings/_rels/vmlDrawing26.vml.rels><?xml version="1.0" encoding="UTF-8" standalone="yes"?>
<Relationships xmlns="http://schemas.openxmlformats.org/package/2006/relationships"><Relationship Id="rId8" Type="http://schemas.openxmlformats.org/officeDocument/2006/relationships/image" Target="../media/image100.wmf"/><Relationship Id="rId3" Type="http://schemas.openxmlformats.org/officeDocument/2006/relationships/image" Target="../media/image95.wmf"/><Relationship Id="rId7" Type="http://schemas.openxmlformats.org/officeDocument/2006/relationships/image" Target="../media/image99.wmf"/><Relationship Id="rId2" Type="http://schemas.openxmlformats.org/officeDocument/2006/relationships/image" Target="../media/image94.wmf"/><Relationship Id="rId1" Type="http://schemas.openxmlformats.org/officeDocument/2006/relationships/image" Target="../media/image93.wmf"/><Relationship Id="rId6" Type="http://schemas.openxmlformats.org/officeDocument/2006/relationships/image" Target="../media/image98.wmf"/><Relationship Id="rId5" Type="http://schemas.openxmlformats.org/officeDocument/2006/relationships/image" Target="../media/image97.wmf"/><Relationship Id="rId4" Type="http://schemas.openxmlformats.org/officeDocument/2006/relationships/image" Target="../media/image96.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73.wmf"/><Relationship Id="rId7" Type="http://schemas.openxmlformats.org/officeDocument/2006/relationships/image" Target="../media/image105.wmf"/><Relationship Id="rId2" Type="http://schemas.openxmlformats.org/officeDocument/2006/relationships/image" Target="../media/image101.wmf"/><Relationship Id="rId1" Type="http://schemas.openxmlformats.org/officeDocument/2006/relationships/image" Target="../media/image9.wmf"/><Relationship Id="rId6" Type="http://schemas.openxmlformats.org/officeDocument/2006/relationships/image" Target="../media/image104.wmf"/><Relationship Id="rId5" Type="http://schemas.openxmlformats.org/officeDocument/2006/relationships/image" Target="../media/image103.wmf"/><Relationship Id="rId4" Type="http://schemas.openxmlformats.org/officeDocument/2006/relationships/image" Target="../media/image102.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08.wmf"/><Relationship Id="rId2" Type="http://schemas.openxmlformats.org/officeDocument/2006/relationships/image" Target="../media/image107.wmf"/><Relationship Id="rId1" Type="http://schemas.openxmlformats.org/officeDocument/2006/relationships/image" Target="../media/image106.wmf"/><Relationship Id="rId5" Type="http://schemas.openxmlformats.org/officeDocument/2006/relationships/image" Target="../media/image102.wmf"/><Relationship Id="rId4" Type="http://schemas.openxmlformats.org/officeDocument/2006/relationships/image" Target="../media/image109.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0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5" Type="http://schemas.openxmlformats.org/officeDocument/2006/relationships/image" Target="../media/image18.wmf"/><Relationship Id="rId4"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11" Type="http://schemas.openxmlformats.org/officeDocument/2006/relationships/image" Target="../media/image35.wmf"/><Relationship Id="rId5" Type="http://schemas.openxmlformats.org/officeDocument/2006/relationships/image" Target="../media/image29.wmf"/><Relationship Id="rId10" Type="http://schemas.openxmlformats.org/officeDocument/2006/relationships/image" Target="../media/image34.wmf"/><Relationship Id="rId4" Type="http://schemas.openxmlformats.org/officeDocument/2006/relationships/image" Target="../media/image28.wmf"/><Relationship Id="rId9" Type="http://schemas.openxmlformats.org/officeDocument/2006/relationships/image" Target="../media/image3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384925" y="8743950"/>
            <a:ext cx="409575" cy="314325"/>
          </a:xfrm>
          <a:prstGeom prst="rect">
            <a:avLst/>
          </a:prstGeom>
          <a:noFill/>
          <a:ln w="12700">
            <a:noFill/>
            <a:miter lim="800000"/>
            <a:headEnd/>
            <a:tailEnd/>
          </a:ln>
          <a:effectLst/>
        </p:spPr>
        <p:txBody>
          <a:bodyPr wrap="none" lIns="90488" tIns="44450" rIns="90488" bIns="44450" anchor="ctr">
            <a:spAutoFit/>
          </a:bodyPr>
          <a:lstStyle/>
          <a:p>
            <a:pPr algn="r"/>
            <a:fld id="{EB890C9F-5890-4C65-8CCC-725065EDA83F}" type="slidenum">
              <a:rPr lang="en-US" sz="1400">
                <a:latin typeface="Book Antiqua" pitchFamily="18" charset="0"/>
              </a:rPr>
              <a:pPr algn="r"/>
              <a:t>‹#›</a:t>
            </a:fld>
            <a:endParaRPr lang="en-US" sz="1400">
              <a:latin typeface="Book Antiqua" pitchFamily="18" charset="0"/>
            </a:endParaRPr>
          </a:p>
        </p:txBody>
      </p:sp>
      <p:sp>
        <p:nvSpPr>
          <p:cNvPr id="3076" name="Text Box 4"/>
          <p:cNvSpPr txBox="1">
            <a:spLocks noChangeArrowheads="1"/>
          </p:cNvSpPr>
          <p:nvPr/>
        </p:nvSpPr>
        <p:spPr bwMode="auto">
          <a:xfrm>
            <a:off x="533400" y="8697913"/>
            <a:ext cx="2416175" cy="396875"/>
          </a:xfrm>
          <a:prstGeom prst="rect">
            <a:avLst/>
          </a:prstGeom>
          <a:noFill/>
          <a:ln w="12700">
            <a:noFill/>
            <a:miter lim="800000"/>
            <a:headEnd/>
            <a:tailEnd/>
          </a:ln>
          <a:effectLst/>
        </p:spPr>
        <p:txBody>
          <a:bodyPr wrap="none">
            <a:spAutoFit/>
          </a:bodyPr>
          <a:lstStyle/>
          <a:p>
            <a:r>
              <a:rPr lang="en-US" sz="1000">
                <a:latin typeface="Book Antiqua" pitchFamily="18" charset="0"/>
              </a:rPr>
              <a:t>CEE 332: Hydraulic Engineering</a:t>
            </a:r>
          </a:p>
          <a:p>
            <a:r>
              <a:rPr lang="en-US" sz="1000">
                <a:latin typeface="Book Antiqua" pitchFamily="18" charset="0"/>
              </a:rPr>
              <a:t>Monroe Weber-Shirk    </a:t>
            </a:r>
            <a:fld id="{1875949B-664B-4D2C-BC23-6C82E174D3ED}" type="datetime4">
              <a:rPr lang="en-US" sz="1000">
                <a:latin typeface="Book Antiqua" pitchFamily="18" charset="0"/>
              </a:rPr>
              <a:pPr/>
              <a:t>April 16, 2012</a:t>
            </a:fld>
            <a:endParaRPr lang="en-US" sz="1000">
              <a:latin typeface="Book Antiqua" pitchFamily="18"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notes styles</a:t>
            </a:r>
          </a:p>
          <a:p>
            <a:pPr lvl="0"/>
            <a:r>
              <a:rPr lang="en-US" smtClean="0"/>
              <a:t>Second Level</a:t>
            </a:r>
          </a:p>
          <a:p>
            <a:pPr lvl="0"/>
            <a:r>
              <a:rPr lang="en-US" smtClean="0"/>
              <a:t>Third Level</a:t>
            </a:r>
          </a:p>
          <a:p>
            <a:pPr lvl="0"/>
            <a:r>
              <a:rPr lang="en-US" smtClean="0"/>
              <a:t>Fourth Level</a:t>
            </a:r>
          </a:p>
          <a:p>
            <a:pPr lvl="0"/>
            <a:r>
              <a:rPr lang="en-US" smtClean="0"/>
              <a:t>Fifth Level</a:t>
            </a:r>
          </a:p>
        </p:txBody>
      </p:sp>
      <p:sp>
        <p:nvSpPr>
          <p:cNvPr id="2051" name="Rectangle 3"/>
          <p:cNvSpPr>
            <a:spLocks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a:effectLst/>
        </p:spPr>
      </p:sp>
      <p:sp>
        <p:nvSpPr>
          <p:cNvPr id="2052" name="Rectangle 4"/>
          <p:cNvSpPr>
            <a:spLocks noChangeArrowheads="1"/>
          </p:cNvSpPr>
          <p:nvPr/>
        </p:nvSpPr>
        <p:spPr bwMode="auto">
          <a:xfrm>
            <a:off x="6388100" y="8750300"/>
            <a:ext cx="406400" cy="301625"/>
          </a:xfrm>
          <a:prstGeom prst="rect">
            <a:avLst/>
          </a:prstGeom>
          <a:noFill/>
          <a:ln w="12700">
            <a:noFill/>
            <a:miter lim="800000"/>
            <a:headEnd/>
            <a:tailEnd/>
          </a:ln>
          <a:effectLst/>
        </p:spPr>
        <p:txBody>
          <a:bodyPr wrap="none" lIns="90488" tIns="44450" rIns="90488" bIns="44450" anchor="ctr">
            <a:spAutoFit/>
          </a:bodyPr>
          <a:lstStyle/>
          <a:p>
            <a:pPr algn="r"/>
            <a:fld id="{C8D23018-2A25-4244-8DA7-AEA8543BDEF2}" type="slidenum">
              <a:rPr lang="en-US" sz="1400">
                <a:latin typeface="Book Antiqua" pitchFamily="18" charset="0"/>
              </a:rPr>
              <a:pPr algn="r"/>
              <a:t>‹#›</a:t>
            </a:fld>
            <a:endParaRPr lang="en-US" sz="1400">
              <a:latin typeface="Book Antiqua" pitchFamily="18" charset="0"/>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oleObject" Target="../embeddings/oleObject19.bin"/><Relationship Id="rId13" Type="http://schemas.openxmlformats.org/officeDocument/2006/relationships/oleObject" Target="../embeddings/oleObject24.bin"/><Relationship Id="rId3" Type="http://schemas.openxmlformats.org/officeDocument/2006/relationships/slide" Target="../slides/slide18.xml"/><Relationship Id="rId7" Type="http://schemas.openxmlformats.org/officeDocument/2006/relationships/oleObject" Target="../embeddings/oleObject18.bin"/><Relationship Id="rId12" Type="http://schemas.openxmlformats.org/officeDocument/2006/relationships/oleObject" Target="../embeddings/oleObject23.bin"/><Relationship Id="rId2" Type="http://schemas.openxmlformats.org/officeDocument/2006/relationships/notesMaster" Target="../notesMasters/notesMaster1.xml"/><Relationship Id="rId1" Type="http://schemas.openxmlformats.org/officeDocument/2006/relationships/vmlDrawing" Target="../drawings/vmlDrawing7.vml"/><Relationship Id="rId6" Type="http://schemas.openxmlformats.org/officeDocument/2006/relationships/oleObject" Target="../embeddings/oleObject17.bin"/><Relationship Id="rId11" Type="http://schemas.openxmlformats.org/officeDocument/2006/relationships/oleObject" Target="../embeddings/oleObject22.bin"/><Relationship Id="rId5" Type="http://schemas.openxmlformats.org/officeDocument/2006/relationships/oleObject" Target="../embeddings/oleObject16.bin"/><Relationship Id="rId10" Type="http://schemas.openxmlformats.org/officeDocument/2006/relationships/oleObject" Target="../embeddings/oleObject21.bin"/><Relationship Id="rId4" Type="http://schemas.openxmlformats.org/officeDocument/2006/relationships/oleObject" Target="../embeddings/oleObject15.bin"/><Relationship Id="rId9" Type="http://schemas.openxmlformats.org/officeDocument/2006/relationships/oleObject" Target="../embeddings/oleObject20.bin"/><Relationship Id="rId14" Type="http://schemas.openxmlformats.org/officeDocument/2006/relationships/oleObject" Target="../embeddings/oleObject25.bin"/></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noTextEdit="1"/>
          </p:cNvSpPr>
          <p:nvPr>
            <p:ph type="sldImg"/>
          </p:nvPr>
        </p:nvSpPr>
        <p:spPr>
          <a:xfrm>
            <a:off x="1150938" y="692150"/>
            <a:ext cx="4556125" cy="3416300"/>
          </a:xfrm>
          <a:ln/>
        </p:spPr>
      </p:sp>
      <p:sp>
        <p:nvSpPr>
          <p:cNvPr id="50179" name="Rectangle 3"/>
          <p:cNvSpPr>
            <a:spLocks noGrp="1" noChangeArrowheads="1"/>
          </p:cNvSpPr>
          <p:nvPr>
            <p:ph type="body" idx="1"/>
          </p:nvPr>
        </p:nvSpPr>
        <p:spPr/>
        <p:txBody>
          <a:bodyPr/>
          <a:lstStyle/>
          <a:p>
            <a:endParaRPr lang="en-US"/>
          </a:p>
        </p:txBody>
      </p:sp>
      <p:graphicFrame>
        <p:nvGraphicFramePr>
          <p:cNvPr id="50180" name="Object 4">
            <a:hlinkClick r:id="" action="ppaction://ole?verb=0"/>
          </p:cNvPr>
          <p:cNvGraphicFramePr>
            <a:graphicFrameLocks/>
          </p:cNvGraphicFramePr>
          <p:nvPr/>
        </p:nvGraphicFramePr>
        <p:xfrm>
          <a:off x="1511300" y="4292600"/>
          <a:ext cx="254000" cy="241300"/>
        </p:xfrm>
        <a:graphic>
          <a:graphicData uri="http://schemas.openxmlformats.org/presentationml/2006/ole">
            <p:oleObj spid="_x0000_s50180" name="Equation" r:id="rId4" imgW="266400" imgH="253800" progId="Equation.2">
              <p:embed/>
            </p:oleObj>
          </a:graphicData>
        </a:graphic>
      </p:graphicFrame>
      <p:graphicFrame>
        <p:nvGraphicFramePr>
          <p:cNvPr id="50181" name="Object 5">
            <a:hlinkClick r:id="" action="ppaction://ole?verb=0"/>
          </p:cNvPr>
          <p:cNvGraphicFramePr>
            <a:graphicFrameLocks/>
          </p:cNvGraphicFramePr>
          <p:nvPr/>
        </p:nvGraphicFramePr>
        <p:xfrm>
          <a:off x="2057400" y="4318000"/>
          <a:ext cx="355600" cy="317500"/>
        </p:xfrm>
        <a:graphic>
          <a:graphicData uri="http://schemas.openxmlformats.org/presentationml/2006/ole">
            <p:oleObj spid="_x0000_s50181" name="Equation" r:id="rId5" imgW="368280" imgH="330120" progId="Equation.2">
              <p:embed/>
            </p:oleObj>
          </a:graphicData>
        </a:graphic>
      </p:graphicFrame>
      <p:graphicFrame>
        <p:nvGraphicFramePr>
          <p:cNvPr id="50182" name="Object 6">
            <a:hlinkClick r:id="" action="ppaction://ole?verb=0"/>
          </p:cNvPr>
          <p:cNvGraphicFramePr>
            <a:graphicFrameLocks/>
          </p:cNvGraphicFramePr>
          <p:nvPr/>
        </p:nvGraphicFramePr>
        <p:xfrm>
          <a:off x="2743200" y="4381500"/>
          <a:ext cx="228600" cy="177800"/>
        </p:xfrm>
        <a:graphic>
          <a:graphicData uri="http://schemas.openxmlformats.org/presentationml/2006/ole">
            <p:oleObj spid="_x0000_s50182" name="Equation" r:id="rId6" imgW="241200" imgH="190440" progId="Equation.2">
              <p:embed/>
            </p:oleObj>
          </a:graphicData>
        </a:graphic>
      </p:graphicFrame>
      <p:graphicFrame>
        <p:nvGraphicFramePr>
          <p:cNvPr id="50183" name="Object 7">
            <a:hlinkClick r:id="" action="ppaction://ole?verb=0"/>
          </p:cNvPr>
          <p:cNvGraphicFramePr>
            <a:graphicFrameLocks/>
          </p:cNvGraphicFramePr>
          <p:nvPr/>
        </p:nvGraphicFramePr>
        <p:xfrm>
          <a:off x="3276600" y="4305300"/>
          <a:ext cx="241300" cy="292100"/>
        </p:xfrm>
        <a:graphic>
          <a:graphicData uri="http://schemas.openxmlformats.org/presentationml/2006/ole">
            <p:oleObj spid="_x0000_s50183" name="Equation" r:id="rId7" imgW="253800" imgH="304560" progId="Equation.2">
              <p:embed/>
            </p:oleObj>
          </a:graphicData>
        </a:graphic>
      </p:graphicFrame>
      <p:graphicFrame>
        <p:nvGraphicFramePr>
          <p:cNvPr id="50184" name="Object 8">
            <a:hlinkClick r:id="" action="ppaction://ole?verb=0"/>
          </p:cNvPr>
          <p:cNvGraphicFramePr>
            <a:graphicFrameLocks/>
          </p:cNvGraphicFramePr>
          <p:nvPr/>
        </p:nvGraphicFramePr>
        <p:xfrm>
          <a:off x="3784600" y="4381500"/>
          <a:ext cx="203200" cy="241300"/>
        </p:xfrm>
        <a:graphic>
          <a:graphicData uri="http://schemas.openxmlformats.org/presentationml/2006/ole">
            <p:oleObj spid="_x0000_s50184" name="Equation" r:id="rId8" imgW="215640" imgH="253800" progId="Equation.2">
              <p:embed/>
            </p:oleObj>
          </a:graphicData>
        </a:graphic>
      </p:graphicFrame>
      <p:graphicFrame>
        <p:nvGraphicFramePr>
          <p:cNvPr id="50185" name="Object 9">
            <a:hlinkClick r:id="" action="ppaction://ole?verb=0"/>
          </p:cNvPr>
          <p:cNvGraphicFramePr>
            <a:graphicFrameLocks/>
          </p:cNvGraphicFramePr>
          <p:nvPr/>
        </p:nvGraphicFramePr>
        <p:xfrm>
          <a:off x="4330700" y="4356100"/>
          <a:ext cx="215900" cy="241300"/>
        </p:xfrm>
        <a:graphic>
          <a:graphicData uri="http://schemas.openxmlformats.org/presentationml/2006/ole">
            <p:oleObj spid="_x0000_s50185" name="Equation" r:id="rId9" imgW="228600" imgH="253800" progId="Equation.2">
              <p:embed/>
            </p:oleObj>
          </a:graphicData>
        </a:graphic>
      </p:graphicFrame>
      <p:graphicFrame>
        <p:nvGraphicFramePr>
          <p:cNvPr id="50186" name="Object 10">
            <a:hlinkClick r:id="" action="ppaction://ole?verb=0"/>
          </p:cNvPr>
          <p:cNvGraphicFramePr>
            <a:graphicFrameLocks/>
          </p:cNvGraphicFramePr>
          <p:nvPr/>
        </p:nvGraphicFramePr>
        <p:xfrm>
          <a:off x="1066800" y="4953000"/>
          <a:ext cx="914400" cy="330200"/>
        </p:xfrm>
        <a:graphic>
          <a:graphicData uri="http://schemas.openxmlformats.org/presentationml/2006/ole">
            <p:oleObj spid="_x0000_s50186" name="Equation" r:id="rId10" imgW="927000" imgH="342720" progId="Equation.2">
              <p:embed/>
            </p:oleObj>
          </a:graphicData>
        </a:graphic>
      </p:graphicFrame>
      <p:graphicFrame>
        <p:nvGraphicFramePr>
          <p:cNvPr id="50187" name="Object 11">
            <a:hlinkClick r:id="" action="ppaction://ole?verb=0"/>
          </p:cNvPr>
          <p:cNvGraphicFramePr>
            <a:graphicFrameLocks/>
          </p:cNvGraphicFramePr>
          <p:nvPr/>
        </p:nvGraphicFramePr>
        <p:xfrm>
          <a:off x="1168400" y="5511800"/>
          <a:ext cx="1447800" cy="711200"/>
        </p:xfrm>
        <a:graphic>
          <a:graphicData uri="http://schemas.openxmlformats.org/presentationml/2006/ole">
            <p:oleObj spid="_x0000_s50187" name="Equation" r:id="rId11" imgW="1460160" imgH="723600" progId="Equation.2">
              <p:embed/>
            </p:oleObj>
          </a:graphicData>
        </a:graphic>
      </p:graphicFrame>
      <p:graphicFrame>
        <p:nvGraphicFramePr>
          <p:cNvPr id="50188" name="Object 12">
            <a:hlinkClick r:id="" action="ppaction://ole?verb=0"/>
          </p:cNvPr>
          <p:cNvGraphicFramePr>
            <a:graphicFrameLocks/>
          </p:cNvGraphicFramePr>
          <p:nvPr/>
        </p:nvGraphicFramePr>
        <p:xfrm>
          <a:off x="1384300" y="6388100"/>
          <a:ext cx="1028700" cy="711200"/>
        </p:xfrm>
        <a:graphic>
          <a:graphicData uri="http://schemas.openxmlformats.org/presentationml/2006/ole">
            <p:oleObj spid="_x0000_s50188" name="Equation" r:id="rId12" imgW="1041120" imgH="723600" progId="Equation.2">
              <p:embed/>
            </p:oleObj>
          </a:graphicData>
        </a:graphic>
      </p:graphicFrame>
      <p:graphicFrame>
        <p:nvGraphicFramePr>
          <p:cNvPr id="50189" name="Object 13">
            <a:hlinkClick r:id="" action="ppaction://ole?verb=0"/>
          </p:cNvPr>
          <p:cNvGraphicFramePr>
            <a:graphicFrameLocks/>
          </p:cNvGraphicFramePr>
          <p:nvPr/>
        </p:nvGraphicFramePr>
        <p:xfrm>
          <a:off x="1384300" y="7289800"/>
          <a:ext cx="1104900" cy="812800"/>
        </p:xfrm>
        <a:graphic>
          <a:graphicData uri="http://schemas.openxmlformats.org/presentationml/2006/ole">
            <p:oleObj spid="_x0000_s50189" name="Equation" r:id="rId13" imgW="1117440" imgH="825480" progId="Equation.2">
              <p:embed/>
            </p:oleObj>
          </a:graphicData>
        </a:graphic>
      </p:graphicFrame>
      <p:graphicFrame>
        <p:nvGraphicFramePr>
          <p:cNvPr id="50190" name="Object 14">
            <a:hlinkClick r:id="" action="ppaction://ole?verb=0"/>
          </p:cNvPr>
          <p:cNvGraphicFramePr>
            <a:graphicFrameLocks/>
          </p:cNvGraphicFramePr>
          <p:nvPr/>
        </p:nvGraphicFramePr>
        <p:xfrm>
          <a:off x="1397000" y="8204200"/>
          <a:ext cx="1117600" cy="711200"/>
        </p:xfrm>
        <a:graphic>
          <a:graphicData uri="http://schemas.openxmlformats.org/presentationml/2006/ole">
            <p:oleObj spid="_x0000_s50190" name="Equation" r:id="rId14" imgW="1130040" imgH="723600" progId="Equation.2">
              <p:embed/>
            </p:oleObj>
          </a:graphicData>
        </a:graphic>
      </p:graphicFrame>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www.cee.cornell.edu/index.cfm" TargetMode="External"/><Relationship Id="rId2" Type="http://schemas.openxmlformats.org/officeDocument/2006/relationships/hyperlink" Target="http://www.cornell.edu/" TargetMode="Externa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hyperlink" Target="http://www.cee.cornell.edu/faculty/info.cfm?abbrev=faculty&amp;shorttitle=bio&amp;netid=mw24" TargetMode="External"/><Relationship Id="rId4" Type="http://schemas.openxmlformats.org/officeDocument/2006/relationships/hyperlink" Target="http://ceeserver.cee.cornell.edu/mw24/Default.htm"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35170" name="Rectangle 2"/>
          <p:cNvSpPr>
            <a:spLocks noChangeArrowheads="1"/>
          </p:cNvSpPr>
          <p:nvPr/>
        </p:nvSpPr>
        <p:spPr bwMode="ltGray">
          <a:xfrm>
            <a:off x="0" y="3200400"/>
            <a:ext cx="9131300" cy="114300"/>
          </a:xfrm>
          <a:prstGeom prst="rect">
            <a:avLst/>
          </a:prstGeom>
          <a:gradFill rotWithShape="0">
            <a:gsLst>
              <a:gs pos="0">
                <a:schemeClr val="bg2"/>
              </a:gs>
              <a:gs pos="50000">
                <a:schemeClr val="tx2"/>
              </a:gs>
              <a:gs pos="100000">
                <a:schemeClr val="bg2"/>
              </a:gs>
            </a:gsLst>
            <a:lin ang="0" scaled="1"/>
          </a:gradFill>
          <a:ln w="9525">
            <a:noFill/>
            <a:miter lim="800000"/>
            <a:headEnd/>
            <a:tailEnd/>
          </a:ln>
          <a:effectLst/>
        </p:spPr>
        <p:txBody>
          <a:bodyPr wrap="none" anchor="ctr"/>
          <a:lstStyle/>
          <a:p>
            <a:endParaRPr lang="en-US"/>
          </a:p>
        </p:txBody>
      </p:sp>
      <p:sp>
        <p:nvSpPr>
          <p:cNvPr id="135171" name="Rectangle 3"/>
          <p:cNvSpPr>
            <a:spLocks noChangeArrowheads="1"/>
          </p:cNvSpPr>
          <p:nvPr/>
        </p:nvSpPr>
        <p:spPr bwMode="ltGray">
          <a:xfrm>
            <a:off x="0" y="3409950"/>
            <a:ext cx="9131300" cy="38100"/>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wrap="none" anchor="ctr"/>
          <a:lstStyle/>
          <a:p>
            <a:endParaRPr lang="en-US"/>
          </a:p>
        </p:txBody>
      </p:sp>
      <p:sp>
        <p:nvSpPr>
          <p:cNvPr id="135172" name="Rectangle 4"/>
          <p:cNvSpPr>
            <a:spLocks noGrp="1" noChangeArrowheads="1"/>
          </p:cNvSpPr>
          <p:nvPr>
            <p:ph type="ctrTitle" sz="quarter"/>
          </p:nvPr>
        </p:nvSpPr>
        <p:spPr>
          <a:xfrm>
            <a:off x="762000" y="1905000"/>
            <a:ext cx="7772400" cy="1143000"/>
          </a:xfrm>
        </p:spPr>
        <p:txBody>
          <a:bodyPr/>
          <a:lstStyle>
            <a:lvl1pPr>
              <a:defRPr/>
            </a:lvl1pPr>
          </a:lstStyle>
          <a:p>
            <a:r>
              <a:rPr lang="en-US"/>
              <a:t>Click to edit Master title style</a:t>
            </a:r>
          </a:p>
        </p:txBody>
      </p:sp>
      <p:sp>
        <p:nvSpPr>
          <p:cNvPr id="135173" name="Rectangle 5"/>
          <p:cNvSpPr>
            <a:spLocks noGrp="1" noChangeArrowheads="1"/>
          </p:cNvSpPr>
          <p:nvPr>
            <p:ph type="subTitle" sz="quarter" idx="1"/>
          </p:nvPr>
        </p:nvSpPr>
        <p:spPr>
          <a:xfrm>
            <a:off x="1839913" y="3886200"/>
            <a:ext cx="6400800" cy="1752600"/>
          </a:xfrm>
        </p:spPr>
        <p:txBody>
          <a:bodyPr/>
          <a:lstStyle>
            <a:lvl1pPr marL="0" indent="0" algn="ctr">
              <a:buFont typeface="Monotype Sorts" pitchFamily="2" charset="2"/>
              <a:buNone/>
              <a:defRPr/>
            </a:lvl1pPr>
          </a:lstStyle>
          <a:p>
            <a:r>
              <a:rPr lang="en-US"/>
              <a:t>Click to edit Master subtitle style</a:t>
            </a:r>
          </a:p>
        </p:txBody>
      </p:sp>
      <p:sp>
        <p:nvSpPr>
          <p:cNvPr id="135174" name="Rectangle 6"/>
          <p:cNvSpPr>
            <a:spLocks noGrp="1" noChangeArrowheads="1"/>
          </p:cNvSpPr>
          <p:nvPr>
            <p:ph type="dt" sz="quarter" idx="2"/>
          </p:nvPr>
        </p:nvSpPr>
        <p:spPr>
          <a:xfrm>
            <a:off x="1212850" y="6232525"/>
            <a:ext cx="1905000" cy="457200"/>
          </a:xfrm>
        </p:spPr>
        <p:txBody>
          <a:bodyPr/>
          <a:lstStyle>
            <a:lvl1pPr>
              <a:defRPr/>
            </a:lvl1pPr>
          </a:lstStyle>
          <a:p>
            <a:endParaRPr lang="en-US"/>
          </a:p>
        </p:txBody>
      </p:sp>
      <p:sp>
        <p:nvSpPr>
          <p:cNvPr id="135175" name="Rectangle 7"/>
          <p:cNvSpPr>
            <a:spLocks noGrp="1" noChangeArrowheads="1"/>
          </p:cNvSpPr>
          <p:nvPr>
            <p:ph type="ftr" sz="quarter" idx="3"/>
          </p:nvPr>
        </p:nvSpPr>
        <p:spPr>
          <a:xfrm>
            <a:off x="3651250" y="6232525"/>
            <a:ext cx="2895600" cy="457200"/>
          </a:xfrm>
        </p:spPr>
        <p:txBody>
          <a:bodyPr/>
          <a:lstStyle>
            <a:lvl1pPr>
              <a:defRPr/>
            </a:lvl1pPr>
          </a:lstStyle>
          <a:p>
            <a:endParaRPr lang="en-US"/>
          </a:p>
        </p:txBody>
      </p:sp>
      <p:sp>
        <p:nvSpPr>
          <p:cNvPr id="135176" name="Rectangle 8"/>
          <p:cNvSpPr>
            <a:spLocks noGrp="1" noChangeArrowheads="1"/>
          </p:cNvSpPr>
          <p:nvPr>
            <p:ph type="sldNum" sz="quarter" idx="4"/>
          </p:nvPr>
        </p:nvSpPr>
        <p:spPr>
          <a:xfrm>
            <a:off x="7080250" y="6232525"/>
            <a:ext cx="1905000" cy="457200"/>
          </a:xfrm>
        </p:spPr>
        <p:txBody>
          <a:bodyPr/>
          <a:lstStyle>
            <a:lvl1pPr>
              <a:defRPr/>
            </a:lvl1pPr>
          </a:lstStyle>
          <a:p>
            <a:fld id="{15DA02FD-FCAE-4E82-9A60-E53BD3DD7548}" type="slidenum">
              <a:rPr lang="en-US"/>
              <a:pPr/>
              <a:t>‹#›</a:t>
            </a:fld>
            <a:endParaRPr lang="en-US"/>
          </a:p>
        </p:txBody>
      </p:sp>
      <p:pic>
        <p:nvPicPr>
          <p:cNvPr id="135177" name="Picture 9" descr="http://www.engr.cornell.edu/images/culogo_65.gif">
            <a:hlinkClick r:id="rId2"/>
          </p:cNvPr>
          <p:cNvPicPr>
            <a:picLocks noChangeAspect="1" noChangeArrowheads="1"/>
          </p:cNvPicPr>
          <p:nvPr/>
        </p:nvPicPr>
        <p:blipFill>
          <a:blip r:embed="rId3"/>
          <a:srcRect/>
          <a:stretch>
            <a:fillRect/>
          </a:stretch>
        </p:blipFill>
        <p:spPr bwMode="auto">
          <a:xfrm>
            <a:off x="8043863" y="5757863"/>
            <a:ext cx="1100137" cy="1100137"/>
          </a:xfrm>
          <a:prstGeom prst="rect">
            <a:avLst/>
          </a:prstGeom>
          <a:noFill/>
        </p:spPr>
      </p:pic>
      <p:sp>
        <p:nvSpPr>
          <p:cNvPr id="135178" name="Rectangle 10"/>
          <p:cNvSpPr>
            <a:spLocks noChangeArrowheads="1"/>
          </p:cNvSpPr>
          <p:nvPr/>
        </p:nvSpPr>
        <p:spPr bwMode="auto">
          <a:xfrm>
            <a:off x="609600" y="6451600"/>
            <a:ext cx="3276600" cy="381000"/>
          </a:xfrm>
          <a:prstGeom prst="rect">
            <a:avLst/>
          </a:prstGeom>
          <a:noFill/>
          <a:ln w="12700">
            <a:noFill/>
            <a:miter lim="800000"/>
            <a:headEnd type="none" w="lg" len="med"/>
            <a:tailEnd type="none" w="lg" len="med"/>
          </a:ln>
          <a:effectLst/>
        </p:spPr>
        <p:txBody>
          <a:bodyPr/>
          <a:lstStyle/>
          <a:p>
            <a:r>
              <a:rPr lang="en-US" sz="2000">
                <a:latin typeface="Times New Roman" pitchFamily="18" charset="0"/>
                <a:hlinkClick r:id="rId4"/>
              </a:rPr>
              <a:t>Monroe L. Weber-Shirk </a:t>
            </a:r>
            <a:endParaRPr lang="en-US" sz="2000">
              <a:latin typeface="Times New Roman" pitchFamily="18" charset="0"/>
            </a:endParaRPr>
          </a:p>
        </p:txBody>
      </p:sp>
      <p:sp>
        <p:nvSpPr>
          <p:cNvPr id="135179" name="Rectangle 11"/>
          <p:cNvSpPr>
            <a:spLocks noChangeArrowheads="1"/>
          </p:cNvSpPr>
          <p:nvPr/>
        </p:nvSpPr>
        <p:spPr bwMode="auto">
          <a:xfrm>
            <a:off x="1117600" y="1520825"/>
            <a:ext cx="9144000" cy="0"/>
          </a:xfrm>
          <a:prstGeom prst="rect">
            <a:avLst/>
          </a:prstGeom>
          <a:noFill/>
          <a:ln w="12700">
            <a:noFill/>
            <a:miter lim="800000"/>
            <a:headEnd type="none" w="lg" len="med"/>
            <a:tailEnd type="none" w="lg" len="med"/>
          </a:ln>
          <a:effectLst/>
        </p:spPr>
        <p:txBody>
          <a:bodyPr>
            <a:spAutoFit/>
          </a:bodyPr>
          <a:lstStyle/>
          <a:p>
            <a:endParaRPr lang="en-US"/>
          </a:p>
        </p:txBody>
      </p:sp>
      <p:pic>
        <p:nvPicPr>
          <p:cNvPr id="135180" name="Picture 12" descr="mw24 photo">
            <a:hlinkClick r:id="rId5"/>
          </p:cNvPr>
          <p:cNvPicPr>
            <a:picLocks noChangeAspect="1" noChangeArrowheads="1"/>
          </p:cNvPicPr>
          <p:nvPr/>
        </p:nvPicPr>
        <p:blipFill>
          <a:blip r:embed="rId6" cstate="print"/>
          <a:srcRect/>
          <a:stretch>
            <a:fillRect/>
          </a:stretch>
        </p:blipFill>
        <p:spPr bwMode="auto">
          <a:xfrm>
            <a:off x="0" y="6061075"/>
            <a:ext cx="542925" cy="796925"/>
          </a:xfrm>
          <a:prstGeom prst="rect">
            <a:avLst/>
          </a:prstGeom>
          <a:noFill/>
        </p:spPr>
      </p:pic>
      <p:sp>
        <p:nvSpPr>
          <p:cNvPr id="135181" name="Rectangle 13"/>
          <p:cNvSpPr>
            <a:spLocks noChangeArrowheads="1"/>
          </p:cNvSpPr>
          <p:nvPr/>
        </p:nvSpPr>
        <p:spPr bwMode="auto">
          <a:xfrm>
            <a:off x="-485775" y="2957513"/>
            <a:ext cx="9144000" cy="0"/>
          </a:xfrm>
          <a:prstGeom prst="rect">
            <a:avLst/>
          </a:prstGeom>
          <a:noFill/>
          <a:ln w="12700">
            <a:noFill/>
            <a:miter lim="800000"/>
            <a:headEnd type="none" w="lg" len="med"/>
            <a:tailEnd type="none" w="lg" len="med"/>
          </a:ln>
          <a:effectLst/>
        </p:spPr>
        <p:txBody>
          <a:bodyPr>
            <a:spAutoFit/>
          </a:bodyPr>
          <a:lstStyle/>
          <a:p>
            <a:endParaRPr lang="en-US"/>
          </a:p>
        </p:txBody>
      </p:sp>
      <p:sp>
        <p:nvSpPr>
          <p:cNvPr id="135182" name="Text Box 14"/>
          <p:cNvSpPr txBox="1">
            <a:spLocks noChangeArrowheads="1"/>
          </p:cNvSpPr>
          <p:nvPr/>
        </p:nvSpPr>
        <p:spPr bwMode="auto">
          <a:xfrm>
            <a:off x="3568700" y="6156325"/>
            <a:ext cx="3124200" cy="701675"/>
          </a:xfrm>
          <a:prstGeom prst="rect">
            <a:avLst/>
          </a:prstGeom>
          <a:noFill/>
          <a:ln w="12700">
            <a:noFill/>
            <a:miter lim="800000"/>
            <a:headEnd type="none" w="lg" len="med"/>
            <a:tailEnd type="none" w="lg" len="med"/>
          </a:ln>
          <a:effectLst/>
        </p:spPr>
        <p:txBody>
          <a:bodyPr>
            <a:spAutoFit/>
          </a:bodyPr>
          <a:lstStyle/>
          <a:p>
            <a:pPr algn="ctr"/>
            <a:r>
              <a:rPr lang="en-US" sz="2000">
                <a:latin typeface="Times New Roman" pitchFamily="18" charset="0"/>
                <a:hlinkClick r:id="rId7"/>
              </a:rPr>
              <a:t>S</a:t>
            </a:r>
            <a:r>
              <a:rPr lang="en-US" sz="1400">
                <a:latin typeface="Times New Roman" pitchFamily="18" charset="0"/>
                <a:hlinkClick r:id="rId7"/>
              </a:rPr>
              <a:t>chool of </a:t>
            </a:r>
            <a:r>
              <a:rPr lang="en-US" sz="2000">
                <a:latin typeface="Times New Roman" pitchFamily="18" charset="0"/>
                <a:hlinkClick r:id="rId7"/>
              </a:rPr>
              <a:t>Civil </a:t>
            </a:r>
            <a:r>
              <a:rPr lang="en-US" sz="1400">
                <a:latin typeface="Times New Roman" pitchFamily="18" charset="0"/>
                <a:hlinkClick r:id="rId7"/>
              </a:rPr>
              <a:t>and</a:t>
            </a:r>
            <a:r>
              <a:rPr lang="en-US" sz="2000">
                <a:latin typeface="Times New Roman" pitchFamily="18" charset="0"/>
                <a:hlinkClick r:id="rId7"/>
              </a:rPr>
              <a:t> Environmental Engineering</a:t>
            </a:r>
            <a:endParaRPr lang="en-US" sz="2000">
              <a:latin typeface="Times New Roman"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2D9B622-9FB6-430B-ACE0-AE06FF78BA1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52E5D6-0473-4B6F-BB04-296B7B29E11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6F47C04-47C0-4B1F-9379-E9F5B4CD809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4B668D4-A080-43A5-B8BE-A9404D34ECE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83E6380-E59C-4CE2-AE9D-0CF69E25312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D8A0BAE-A7EF-4F21-8B20-BD4E3AA0D41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8DC8299-A293-4785-996A-7A7CCD0E8DB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148A64E-52C0-4141-BBE7-F6B49F0E749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23A8155-45A8-404F-99EC-1515A3CDC2C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51EAA52-8151-4068-9C94-CDBC6157C04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ChangeArrowheads="1"/>
          </p:cNvSpPr>
          <p:nvPr/>
        </p:nvSpPr>
        <p:spPr bwMode="ltGray">
          <a:xfrm>
            <a:off x="0" y="1524000"/>
            <a:ext cx="9131300" cy="114300"/>
          </a:xfrm>
          <a:prstGeom prst="rect">
            <a:avLst/>
          </a:prstGeom>
          <a:gradFill rotWithShape="0">
            <a:gsLst>
              <a:gs pos="0">
                <a:schemeClr val="bg2"/>
              </a:gs>
              <a:gs pos="50000">
                <a:schemeClr val="tx2"/>
              </a:gs>
              <a:gs pos="100000">
                <a:schemeClr val="bg2"/>
              </a:gs>
            </a:gsLst>
            <a:lin ang="0" scaled="1"/>
          </a:gradFill>
          <a:ln w="9525">
            <a:noFill/>
            <a:miter lim="800000"/>
            <a:headEnd/>
            <a:tailEnd/>
          </a:ln>
          <a:effectLst/>
        </p:spPr>
        <p:txBody>
          <a:bodyPr wrap="none" anchor="ctr"/>
          <a:lstStyle/>
          <a:p>
            <a:endParaRPr lang="en-US"/>
          </a:p>
        </p:txBody>
      </p:sp>
      <p:sp>
        <p:nvSpPr>
          <p:cNvPr id="134147" name="Rectangle 3"/>
          <p:cNvSpPr>
            <a:spLocks noChangeArrowheads="1"/>
          </p:cNvSpPr>
          <p:nvPr/>
        </p:nvSpPr>
        <p:spPr bwMode="ltGray">
          <a:xfrm>
            <a:off x="0" y="1733550"/>
            <a:ext cx="9131300" cy="38100"/>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wrap="none" anchor="ctr"/>
          <a:lstStyle/>
          <a:p>
            <a:endParaRPr lang="en-US"/>
          </a:p>
        </p:txBody>
      </p:sp>
      <p:sp>
        <p:nvSpPr>
          <p:cNvPr id="134148" name="Rectangle 4"/>
          <p:cNvSpPr>
            <a:spLocks noGrp="1" noChangeArrowheads="1"/>
          </p:cNvSpPr>
          <p:nvPr>
            <p:ph type="title"/>
          </p:nvPr>
        </p:nvSpPr>
        <p:spPr bwMode="auto">
          <a:xfrm>
            <a:off x="685800" y="304800"/>
            <a:ext cx="7772400" cy="1143000"/>
          </a:xfrm>
          <a:prstGeom prst="rect">
            <a:avLst/>
          </a:prstGeom>
          <a:noFill/>
          <a:ln w="9525">
            <a:noFill/>
            <a:miter lim="800000"/>
            <a:headEnd/>
            <a:tailEnd/>
          </a:ln>
          <a:effectLst>
            <a:outerShdw dist="13470" dir="2700000" algn="ctr" rotWithShape="0">
              <a:schemeClr val="bg2"/>
            </a:outerShdw>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34149" name="Rectangle 5"/>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a:outerShdw dist="35921" dir="2700000" algn="ctr" rotWithShape="0">
              <a:schemeClr val="bg2"/>
            </a:outerShdw>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4150"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effectLst>
                  <a:outerShdw blurRad="38100" dist="38100" dir="2700000" algn="tl">
                    <a:srgbClr val="000000"/>
                  </a:outerShdw>
                </a:effectLst>
              </a:defRPr>
            </a:lvl1pPr>
          </a:lstStyle>
          <a:p>
            <a:endParaRPr lang="en-US"/>
          </a:p>
        </p:txBody>
      </p:sp>
      <p:sp>
        <p:nvSpPr>
          <p:cNvPr id="134151"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effectLst>
                  <a:outerShdw blurRad="38100" dist="38100" dir="2700000" algn="tl">
                    <a:srgbClr val="000000"/>
                  </a:outerShdw>
                </a:effectLst>
              </a:defRPr>
            </a:lvl1pPr>
          </a:lstStyle>
          <a:p>
            <a:endParaRPr lang="en-US"/>
          </a:p>
        </p:txBody>
      </p:sp>
      <p:sp>
        <p:nvSpPr>
          <p:cNvPr id="134152"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effectLst>
                  <a:outerShdw blurRad="38100" dist="38100" dir="2700000" algn="tl">
                    <a:srgbClr val="000000"/>
                  </a:outerShdw>
                </a:effectLst>
              </a:defRPr>
            </a:lvl1pPr>
          </a:lstStyle>
          <a:p>
            <a:fld id="{952A0E3D-79AC-4E05-8512-38438FFD3F08}"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1"/>
        </a:buClr>
        <a:buSzPct val="75000"/>
        <a:buFont typeface="Monotype Sorts" pitchFamily="2" charset="2"/>
        <a:buChar char="ä"/>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Monotype Sorts" pitchFamily="2" charset="2"/>
        <a:buChar char="ä"/>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Monotype Sorts" pitchFamily="2" charset="2"/>
        <a:buChar char="ä"/>
        <a:defRPr sz="2400">
          <a:solidFill>
            <a:schemeClr val="tx1"/>
          </a:solidFill>
          <a:latin typeface="+mn-lt"/>
        </a:defRPr>
      </a:lvl3pPr>
      <a:lvl4pPr marL="1600200" indent="-228600" algn="l" rtl="0" eaLnBrk="0" fontAlgn="base" hangingPunct="0">
        <a:spcBef>
          <a:spcPct val="20000"/>
        </a:spcBef>
        <a:spcAft>
          <a:spcPct val="0"/>
        </a:spcAft>
        <a:buClr>
          <a:schemeClr val="accent1"/>
        </a:buClr>
        <a:buSzPct val="65000"/>
        <a:buFont typeface="Monotype Sorts" pitchFamily="2" charset="2"/>
        <a:buChar char="ä"/>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65000"/>
        <a:buFont typeface="Monotype Sorts" pitchFamily="2" charset="2"/>
        <a:buChar char="ä"/>
        <a:defRPr sz="2000">
          <a:solidFill>
            <a:schemeClr val="tx1"/>
          </a:solidFill>
          <a:latin typeface="+mn-lt"/>
        </a:defRPr>
      </a:lvl5pPr>
      <a:lvl6pPr marL="2514600" indent="-228600" algn="l" rtl="0" eaLnBrk="0" fontAlgn="base" hangingPunct="0">
        <a:spcBef>
          <a:spcPct val="20000"/>
        </a:spcBef>
        <a:spcAft>
          <a:spcPct val="0"/>
        </a:spcAft>
        <a:buClr>
          <a:schemeClr val="accent1"/>
        </a:buClr>
        <a:buSzPct val="65000"/>
        <a:buFont typeface="Monotype Sorts" pitchFamily="2" charset="2"/>
        <a:buChar char="ä"/>
        <a:defRPr sz="2000">
          <a:solidFill>
            <a:schemeClr val="tx1"/>
          </a:solidFill>
          <a:latin typeface="+mn-lt"/>
        </a:defRPr>
      </a:lvl6pPr>
      <a:lvl7pPr marL="2971800" indent="-228600" algn="l" rtl="0" eaLnBrk="0" fontAlgn="base" hangingPunct="0">
        <a:spcBef>
          <a:spcPct val="20000"/>
        </a:spcBef>
        <a:spcAft>
          <a:spcPct val="0"/>
        </a:spcAft>
        <a:buClr>
          <a:schemeClr val="accent1"/>
        </a:buClr>
        <a:buSzPct val="65000"/>
        <a:buFont typeface="Monotype Sorts" pitchFamily="2" charset="2"/>
        <a:buChar char="ä"/>
        <a:defRPr sz="2000">
          <a:solidFill>
            <a:schemeClr val="tx1"/>
          </a:solidFill>
          <a:latin typeface="+mn-lt"/>
        </a:defRPr>
      </a:lvl7pPr>
      <a:lvl8pPr marL="3429000" indent="-228600" algn="l" rtl="0" eaLnBrk="0" fontAlgn="base" hangingPunct="0">
        <a:spcBef>
          <a:spcPct val="20000"/>
        </a:spcBef>
        <a:spcAft>
          <a:spcPct val="0"/>
        </a:spcAft>
        <a:buClr>
          <a:schemeClr val="accent1"/>
        </a:buClr>
        <a:buSzPct val="65000"/>
        <a:buFont typeface="Monotype Sorts" pitchFamily="2" charset="2"/>
        <a:buChar char="ä"/>
        <a:defRPr sz="2000">
          <a:solidFill>
            <a:schemeClr val="tx1"/>
          </a:solidFill>
          <a:latin typeface="+mn-lt"/>
        </a:defRPr>
      </a:lvl8pPr>
      <a:lvl9pPr marL="3886200" indent="-228600" algn="l" rtl="0" eaLnBrk="0" fontAlgn="base" hangingPunct="0">
        <a:spcBef>
          <a:spcPct val="20000"/>
        </a:spcBef>
        <a:spcAft>
          <a:spcPct val="0"/>
        </a:spcAft>
        <a:buClr>
          <a:schemeClr val="accent1"/>
        </a:buClr>
        <a:buSzPct val="65000"/>
        <a:buFont typeface="Monotype Sorts" pitchFamily="2" charset="2"/>
        <a:buChar char="ä"/>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slide" Target="slide50.xml"/><Relationship Id="rId4" Type="http://schemas.openxmlformats.org/officeDocument/2006/relationships/oleObject" Target="../embeddings/Microsoft_Office_Excel_Chart1.xls"/></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1.xml"/><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 Id="rId9" Type="http://schemas.openxmlformats.org/officeDocument/2006/relationships/oleObject" Target="../embeddings/oleObject14.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slide" Target="slide52.xml"/><Relationship Id="rId4" Type="http://schemas.openxmlformats.org/officeDocument/2006/relationships/oleObject" Target="../embeddings/oleObject27.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29.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1.bin"/><Relationship Id="rId7"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34.bin"/><Relationship Id="rId5" Type="http://schemas.openxmlformats.org/officeDocument/2006/relationships/oleObject" Target="../embeddings/oleObject33.bin"/><Relationship Id="rId4" Type="http://schemas.openxmlformats.org/officeDocument/2006/relationships/oleObject" Target="../embeddings/oleObject32.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39.bin"/><Relationship Id="rId5" Type="http://schemas.openxmlformats.org/officeDocument/2006/relationships/oleObject" Target="../embeddings/oleObject38.bin"/><Relationship Id="rId4" Type="http://schemas.openxmlformats.org/officeDocument/2006/relationships/oleObject" Target="../embeddings/oleObject37.bin"/></Relationships>
</file>

<file path=ppt/slides/_rels/slide25.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45.bin"/><Relationship Id="rId3" Type="http://schemas.openxmlformats.org/officeDocument/2006/relationships/oleObject" Target="../embeddings/oleObject40.bin"/><Relationship Id="rId7" Type="http://schemas.openxmlformats.org/officeDocument/2006/relationships/oleObject" Target="../embeddings/oleObject44.bin"/><Relationship Id="rId12"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43.bin"/><Relationship Id="rId11" Type="http://schemas.openxmlformats.org/officeDocument/2006/relationships/oleObject" Target="../embeddings/oleObject48.bin"/><Relationship Id="rId5" Type="http://schemas.openxmlformats.org/officeDocument/2006/relationships/oleObject" Target="../embeddings/oleObject42.bin"/><Relationship Id="rId10" Type="http://schemas.openxmlformats.org/officeDocument/2006/relationships/oleObject" Target="../embeddings/oleObject47.bin"/><Relationship Id="rId4" Type="http://schemas.openxmlformats.org/officeDocument/2006/relationships/oleObject" Target="../embeddings/oleObject41.bin"/><Relationship Id="rId9" Type="http://schemas.openxmlformats.org/officeDocument/2006/relationships/oleObject" Target="../embeddings/oleObject46.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53.bin"/><Relationship Id="rId5" Type="http://schemas.openxmlformats.org/officeDocument/2006/relationships/oleObject" Target="../embeddings/oleObject52.bin"/><Relationship Id="rId4" Type="http://schemas.openxmlformats.org/officeDocument/2006/relationships/oleObject" Target="../embeddings/oleObject51.bin"/></Relationships>
</file>

<file path=ppt/slides/_rels/slide28.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slide" Target="slide53.xml"/><Relationship Id="rId1" Type="http://schemas.openxmlformats.org/officeDocument/2006/relationships/slideLayout" Target="../slideLayouts/slideLayout2.xml"/><Relationship Id="rId4" Type="http://schemas.openxmlformats.org/officeDocument/2006/relationships/image" Target="../media/image59.emf"/></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55.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56.bin"/><Relationship Id="rId7"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59.bin"/><Relationship Id="rId5" Type="http://schemas.openxmlformats.org/officeDocument/2006/relationships/oleObject" Target="../embeddings/oleObject58.bin"/><Relationship Id="rId4" Type="http://schemas.openxmlformats.org/officeDocument/2006/relationships/oleObject" Target="../embeddings/oleObject57.bin"/></Relationships>
</file>

<file path=ppt/slides/_rels/slide34.xml.rels><?xml version="1.0" encoding="UTF-8" standalone="yes"?>
<Relationships xmlns="http://schemas.openxmlformats.org/package/2006/relationships"><Relationship Id="rId2" Type="http://schemas.openxmlformats.org/officeDocument/2006/relationships/slide" Target="slide5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64.bin"/><Relationship Id="rId5" Type="http://schemas.openxmlformats.org/officeDocument/2006/relationships/oleObject" Target="../embeddings/oleObject63.bin"/><Relationship Id="rId4" Type="http://schemas.openxmlformats.org/officeDocument/2006/relationships/oleObject" Target="../embeddings/oleObject62.bin"/></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oleObject" Target="../embeddings/oleObject67.bin"/><Relationship Id="rId4" Type="http://schemas.openxmlformats.org/officeDocument/2006/relationships/oleObject" Target="../embeddings/oleObject66.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hyperlink" Target="http://www.gouldspumps.com/download_files/3796/3796_priming.s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2.xml"/><Relationship Id="rId1" Type="http://schemas.openxmlformats.org/officeDocument/2006/relationships/vmlDrawing" Target="../drawings/vmlDrawing20.v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oleObject" Target="../embeddings/oleObject69.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80.png"/><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hyperlink" Target="http://www.pricepump.com/"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slideLayout" Target="../slideLayouts/slideLayout6.xml"/><Relationship Id="rId1" Type="http://schemas.openxmlformats.org/officeDocument/2006/relationships/vmlDrawing" Target="../drawings/vmlDrawing22.vml"/><Relationship Id="rId4" Type="http://schemas.openxmlformats.org/officeDocument/2006/relationships/oleObject" Target="../embeddings/oleObject70.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slide" Target="slide19.xml"/><Relationship Id="rId3" Type="http://schemas.openxmlformats.org/officeDocument/2006/relationships/oleObject" Target="../embeddings/oleObject71.bin"/><Relationship Id="rId7"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74.bin"/><Relationship Id="rId5" Type="http://schemas.openxmlformats.org/officeDocument/2006/relationships/oleObject" Target="../embeddings/oleObject73.bin"/><Relationship Id="rId10" Type="http://schemas.openxmlformats.org/officeDocument/2006/relationships/oleObject" Target="../embeddings/oleObject77.bin"/><Relationship Id="rId4" Type="http://schemas.openxmlformats.org/officeDocument/2006/relationships/oleObject" Target="../embeddings/oleObject72.bin"/><Relationship Id="rId9" Type="http://schemas.openxmlformats.org/officeDocument/2006/relationships/oleObject" Target="../embeddings/oleObject76.bin"/></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83.bin"/><Relationship Id="rId3" Type="http://schemas.openxmlformats.org/officeDocument/2006/relationships/oleObject" Target="../embeddings/oleObject78.bin"/><Relationship Id="rId7" Type="http://schemas.openxmlformats.org/officeDocument/2006/relationships/oleObject" Target="../embeddings/oleObject82.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81.bin"/><Relationship Id="rId11" Type="http://schemas.openxmlformats.org/officeDocument/2006/relationships/oleObject" Target="../embeddings/oleObject86.bin"/><Relationship Id="rId5" Type="http://schemas.openxmlformats.org/officeDocument/2006/relationships/oleObject" Target="../embeddings/oleObject80.bin"/><Relationship Id="rId10" Type="http://schemas.openxmlformats.org/officeDocument/2006/relationships/oleObject" Target="../embeddings/oleObject85.bin"/><Relationship Id="rId4" Type="http://schemas.openxmlformats.org/officeDocument/2006/relationships/oleObject" Target="../embeddings/oleObject79.bin"/><Relationship Id="rId9" Type="http://schemas.openxmlformats.org/officeDocument/2006/relationships/oleObject" Target="../embeddings/oleObject84.bin"/></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25.vml"/><Relationship Id="rId5" Type="http://schemas.openxmlformats.org/officeDocument/2006/relationships/slide" Target="slide28.xml"/><Relationship Id="rId4" Type="http://schemas.openxmlformats.org/officeDocument/2006/relationships/oleObject" Target="../embeddings/oleObject88.bin"/></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94.bin"/><Relationship Id="rId3" Type="http://schemas.openxmlformats.org/officeDocument/2006/relationships/oleObject" Target="../embeddings/oleObject89.bin"/><Relationship Id="rId7" Type="http://schemas.openxmlformats.org/officeDocument/2006/relationships/oleObject" Target="../embeddings/oleObject93.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oleObject" Target="../embeddings/oleObject92.bin"/><Relationship Id="rId11" Type="http://schemas.openxmlformats.org/officeDocument/2006/relationships/oleObject" Target="../embeddings/oleObject96.bin"/><Relationship Id="rId5" Type="http://schemas.openxmlformats.org/officeDocument/2006/relationships/oleObject" Target="../embeddings/oleObject91.bin"/><Relationship Id="rId10" Type="http://schemas.openxmlformats.org/officeDocument/2006/relationships/slide" Target="slide34.xml"/><Relationship Id="rId4" Type="http://schemas.openxmlformats.org/officeDocument/2006/relationships/oleObject" Target="../embeddings/oleObject90.bin"/><Relationship Id="rId9" Type="http://schemas.openxmlformats.org/officeDocument/2006/relationships/oleObject" Target="../embeddings/oleObject95.bin"/></Relationships>
</file>

<file path=ppt/slides/_rels/slide56.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102.bin"/><Relationship Id="rId3" Type="http://schemas.openxmlformats.org/officeDocument/2006/relationships/oleObject" Target="../embeddings/oleObject97.bin"/><Relationship Id="rId7" Type="http://schemas.openxmlformats.org/officeDocument/2006/relationships/oleObject" Target="../embeddings/oleObject101.bin"/><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oleObject" Target="../embeddings/oleObject100.bin"/><Relationship Id="rId5" Type="http://schemas.openxmlformats.org/officeDocument/2006/relationships/oleObject" Target="../embeddings/oleObject99.bin"/><Relationship Id="rId4" Type="http://schemas.openxmlformats.org/officeDocument/2006/relationships/oleObject" Target="../embeddings/oleObject98.bin"/><Relationship Id="rId9" Type="http://schemas.openxmlformats.org/officeDocument/2006/relationships/oleObject" Target="../embeddings/oleObject103.bin"/></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104.bin"/><Relationship Id="rId7" Type="http://schemas.openxmlformats.org/officeDocument/2006/relationships/oleObject" Target="../embeddings/oleObject108.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oleObject" Target="../embeddings/oleObject107.bin"/><Relationship Id="rId5" Type="http://schemas.openxmlformats.org/officeDocument/2006/relationships/oleObject" Target="../embeddings/oleObject106.bin"/><Relationship Id="rId4" Type="http://schemas.openxmlformats.org/officeDocument/2006/relationships/oleObject" Target="../embeddings/oleObject105.bin"/></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09.bin"/><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oleObject" Target="../embeddings/oleObject110.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koboldusa.com/onlinecatalog/flow/zdm/zdm1.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787400" y="1651000"/>
            <a:ext cx="7772400" cy="1143000"/>
          </a:xfrm>
          <a:noFill/>
          <a:ln/>
          <a:effectLst/>
        </p:spPr>
        <p:txBody>
          <a:bodyPr lIns="90488" tIns="44450" rIns="90488" bIns="44450"/>
          <a:lstStyle/>
          <a:p>
            <a:r>
              <a:rPr lang="en-US"/>
              <a:t>Hydraulic Machinery</a:t>
            </a:r>
          </a:p>
        </p:txBody>
      </p:sp>
      <p:sp>
        <p:nvSpPr>
          <p:cNvPr id="4099" name="Rectangle 3"/>
          <p:cNvSpPr>
            <a:spLocks noGrp="1" noChangeArrowheads="1"/>
          </p:cNvSpPr>
          <p:nvPr>
            <p:ph type="subTitle" idx="1"/>
          </p:nvPr>
        </p:nvSpPr>
        <p:spPr>
          <a:xfrm>
            <a:off x="2081213" y="5159375"/>
            <a:ext cx="6400800" cy="406400"/>
          </a:xfrm>
          <a:noFill/>
          <a:ln/>
          <a:effectLst/>
        </p:spPr>
        <p:txBody>
          <a:bodyPr lIns="90488" tIns="44450" rIns="90488" bIns="44450"/>
          <a:lstStyle/>
          <a:p>
            <a:pPr marL="342900" indent="-342900"/>
            <a:r>
              <a:rPr lang="en-US"/>
              <a:t>Pumps, Turbines...</a:t>
            </a:r>
          </a:p>
        </p:txBody>
      </p:sp>
      <p:grpSp>
        <p:nvGrpSpPr>
          <p:cNvPr id="4162" name="Group 66"/>
          <p:cNvGrpSpPr>
            <a:grpSpLocks/>
          </p:cNvGrpSpPr>
          <p:nvPr/>
        </p:nvGrpSpPr>
        <p:grpSpPr bwMode="auto">
          <a:xfrm>
            <a:off x="4229100" y="3467100"/>
            <a:ext cx="4540250" cy="1563688"/>
            <a:chOff x="2664" y="2184"/>
            <a:chExt cx="2860" cy="985"/>
          </a:xfrm>
        </p:grpSpPr>
        <p:grpSp>
          <p:nvGrpSpPr>
            <p:cNvPr id="4120" name="Group 24"/>
            <p:cNvGrpSpPr>
              <a:grpSpLocks/>
            </p:cNvGrpSpPr>
            <p:nvPr/>
          </p:nvGrpSpPr>
          <p:grpSpPr bwMode="auto">
            <a:xfrm>
              <a:off x="2664" y="2480"/>
              <a:ext cx="1833" cy="689"/>
              <a:chOff x="2664" y="2480"/>
              <a:chExt cx="1833" cy="689"/>
            </a:xfrm>
          </p:grpSpPr>
          <p:sp>
            <p:nvSpPr>
              <p:cNvPr id="4118" name="Freeform 22"/>
              <p:cNvSpPr>
                <a:spLocks/>
              </p:cNvSpPr>
              <p:nvPr/>
            </p:nvSpPr>
            <p:spPr bwMode="auto">
              <a:xfrm>
                <a:off x="2664" y="2480"/>
                <a:ext cx="1833" cy="118"/>
              </a:xfrm>
              <a:custGeom>
                <a:avLst/>
                <a:gdLst/>
                <a:ahLst/>
                <a:cxnLst>
                  <a:cxn ang="0">
                    <a:pos x="0" y="0"/>
                  </a:cxn>
                  <a:cxn ang="0">
                    <a:pos x="272" y="83"/>
                  </a:cxn>
                  <a:cxn ang="0">
                    <a:pos x="576" y="117"/>
                  </a:cxn>
                  <a:cxn ang="0">
                    <a:pos x="1832" y="117"/>
                  </a:cxn>
                </a:cxnLst>
                <a:rect l="0" t="0" r="r" b="b"/>
                <a:pathLst>
                  <a:path w="1833" h="118">
                    <a:moveTo>
                      <a:pt x="0" y="0"/>
                    </a:moveTo>
                    <a:lnTo>
                      <a:pt x="272" y="83"/>
                    </a:lnTo>
                    <a:lnTo>
                      <a:pt x="576" y="117"/>
                    </a:lnTo>
                    <a:lnTo>
                      <a:pt x="1832" y="117"/>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4119" name="Freeform 23"/>
              <p:cNvSpPr>
                <a:spLocks/>
              </p:cNvSpPr>
              <p:nvPr/>
            </p:nvSpPr>
            <p:spPr bwMode="auto">
              <a:xfrm>
                <a:off x="2664" y="3051"/>
                <a:ext cx="1833" cy="118"/>
              </a:xfrm>
              <a:custGeom>
                <a:avLst/>
                <a:gdLst/>
                <a:ahLst/>
                <a:cxnLst>
                  <a:cxn ang="0">
                    <a:pos x="0" y="117"/>
                  </a:cxn>
                  <a:cxn ang="0">
                    <a:pos x="272" y="34"/>
                  </a:cxn>
                  <a:cxn ang="0">
                    <a:pos x="576" y="0"/>
                  </a:cxn>
                  <a:cxn ang="0">
                    <a:pos x="1832" y="0"/>
                  </a:cxn>
                </a:cxnLst>
                <a:rect l="0" t="0" r="r" b="b"/>
                <a:pathLst>
                  <a:path w="1833" h="118">
                    <a:moveTo>
                      <a:pt x="0" y="117"/>
                    </a:moveTo>
                    <a:lnTo>
                      <a:pt x="272" y="34"/>
                    </a:lnTo>
                    <a:lnTo>
                      <a:pt x="576" y="0"/>
                    </a:lnTo>
                    <a:lnTo>
                      <a:pt x="1832"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4121" name="Rectangle 25"/>
            <p:cNvSpPr>
              <a:spLocks noChangeArrowheads="1"/>
            </p:cNvSpPr>
            <p:nvPr/>
          </p:nvSpPr>
          <p:spPr bwMode="auto">
            <a:xfrm>
              <a:off x="3500" y="2804"/>
              <a:ext cx="2024" cy="40"/>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4122" name="Oval 26"/>
            <p:cNvSpPr>
              <a:spLocks noChangeArrowheads="1"/>
            </p:cNvSpPr>
            <p:nvPr/>
          </p:nvSpPr>
          <p:spPr bwMode="auto">
            <a:xfrm>
              <a:off x="3188" y="2764"/>
              <a:ext cx="120" cy="12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4123" name="Rectangle 27"/>
            <p:cNvSpPr>
              <a:spLocks noChangeArrowheads="1"/>
            </p:cNvSpPr>
            <p:nvPr/>
          </p:nvSpPr>
          <p:spPr bwMode="auto">
            <a:xfrm>
              <a:off x="3252" y="2764"/>
              <a:ext cx="240" cy="120"/>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4124" name="Line 28"/>
            <p:cNvSpPr>
              <a:spLocks noChangeShapeType="1"/>
            </p:cNvSpPr>
            <p:nvPr/>
          </p:nvSpPr>
          <p:spPr bwMode="auto">
            <a:xfrm>
              <a:off x="3336" y="2804"/>
              <a:ext cx="64" cy="40"/>
            </a:xfrm>
            <a:prstGeom prst="line">
              <a:avLst/>
            </a:prstGeom>
            <a:noFill/>
            <a:ln w="25400">
              <a:solidFill>
                <a:schemeClr val="tx1"/>
              </a:solidFill>
              <a:round/>
              <a:headEnd/>
              <a:tailEnd/>
            </a:ln>
            <a:effectLst/>
          </p:spPr>
          <p:txBody>
            <a:bodyPr wrap="none" anchor="ctr"/>
            <a:lstStyle/>
            <a:p>
              <a:endParaRPr lang="en-US"/>
            </a:p>
          </p:txBody>
        </p:sp>
        <p:grpSp>
          <p:nvGrpSpPr>
            <p:cNvPr id="4127" name="Group 31"/>
            <p:cNvGrpSpPr>
              <a:grpSpLocks/>
            </p:cNvGrpSpPr>
            <p:nvPr/>
          </p:nvGrpSpPr>
          <p:grpSpPr bwMode="auto">
            <a:xfrm>
              <a:off x="3316" y="2620"/>
              <a:ext cx="88" cy="408"/>
              <a:chOff x="3316" y="2620"/>
              <a:chExt cx="88" cy="408"/>
            </a:xfrm>
          </p:grpSpPr>
          <p:sp>
            <p:nvSpPr>
              <p:cNvPr id="4125" name="Rectangle 29"/>
              <p:cNvSpPr>
                <a:spLocks noChangeArrowheads="1"/>
              </p:cNvSpPr>
              <p:nvPr/>
            </p:nvSpPr>
            <p:spPr bwMode="auto">
              <a:xfrm>
                <a:off x="3316" y="2620"/>
                <a:ext cx="88" cy="13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4126" name="Rectangle 30"/>
              <p:cNvSpPr>
                <a:spLocks noChangeArrowheads="1"/>
              </p:cNvSpPr>
              <p:nvPr/>
            </p:nvSpPr>
            <p:spPr bwMode="auto">
              <a:xfrm>
                <a:off x="3316" y="2892"/>
                <a:ext cx="88" cy="13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grpSp>
        <p:sp>
          <p:nvSpPr>
            <p:cNvPr id="4128" name="Arc 32"/>
            <p:cNvSpPr>
              <a:spLocks/>
            </p:cNvSpPr>
            <p:nvPr/>
          </p:nvSpPr>
          <p:spPr bwMode="auto">
            <a:xfrm>
              <a:off x="4488" y="2184"/>
              <a:ext cx="412" cy="41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a:tailEnd/>
            </a:ln>
            <a:effectLst/>
          </p:spPr>
          <p:txBody>
            <a:bodyPr wrap="none" anchor="ctr"/>
            <a:lstStyle/>
            <a:p>
              <a:endParaRPr lang="en-US"/>
            </a:p>
          </p:txBody>
        </p:sp>
        <p:sp>
          <p:nvSpPr>
            <p:cNvPr id="4129" name="Arc 33"/>
            <p:cNvSpPr>
              <a:spLocks/>
            </p:cNvSpPr>
            <p:nvPr/>
          </p:nvSpPr>
          <p:spPr bwMode="auto">
            <a:xfrm>
              <a:off x="4496" y="2224"/>
              <a:ext cx="916" cy="820"/>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a:tailEnd/>
            </a:ln>
            <a:effectLst/>
          </p:spPr>
          <p:txBody>
            <a:bodyPr wrap="none" anchor="ctr"/>
            <a:lstStyle/>
            <a:p>
              <a:endParaRPr lang="en-US"/>
            </a:p>
          </p:txBody>
        </p:sp>
      </p:grpSp>
      <p:grpSp>
        <p:nvGrpSpPr>
          <p:cNvPr id="4161" name="Group 65"/>
          <p:cNvGrpSpPr>
            <a:grpSpLocks/>
          </p:cNvGrpSpPr>
          <p:nvPr/>
        </p:nvGrpSpPr>
        <p:grpSpPr bwMode="auto">
          <a:xfrm>
            <a:off x="385763" y="3621088"/>
            <a:ext cx="2851150" cy="2216150"/>
            <a:chOff x="243" y="2281"/>
            <a:chExt cx="1796" cy="1396"/>
          </a:xfrm>
        </p:grpSpPr>
        <p:grpSp>
          <p:nvGrpSpPr>
            <p:cNvPr id="4159" name="Group 63"/>
            <p:cNvGrpSpPr>
              <a:grpSpLocks/>
            </p:cNvGrpSpPr>
            <p:nvPr/>
          </p:nvGrpSpPr>
          <p:grpSpPr bwMode="auto">
            <a:xfrm>
              <a:off x="243" y="2284"/>
              <a:ext cx="1112" cy="298"/>
              <a:chOff x="243" y="2284"/>
              <a:chExt cx="1112" cy="298"/>
            </a:xfrm>
          </p:grpSpPr>
          <p:sp>
            <p:nvSpPr>
              <p:cNvPr id="4158" name="Freeform 62"/>
              <p:cNvSpPr>
                <a:spLocks/>
              </p:cNvSpPr>
              <p:nvPr/>
            </p:nvSpPr>
            <p:spPr bwMode="auto">
              <a:xfrm>
                <a:off x="323" y="2385"/>
                <a:ext cx="199" cy="195"/>
              </a:xfrm>
              <a:custGeom>
                <a:avLst/>
                <a:gdLst/>
                <a:ahLst/>
                <a:cxnLst>
                  <a:cxn ang="0">
                    <a:pos x="52" y="195"/>
                  </a:cxn>
                  <a:cxn ang="0">
                    <a:pos x="67" y="33"/>
                  </a:cxn>
                  <a:cxn ang="0">
                    <a:pos x="199" y="27"/>
                  </a:cxn>
                  <a:cxn ang="0">
                    <a:pos x="193" y="195"/>
                  </a:cxn>
                  <a:cxn ang="0">
                    <a:pos x="52" y="195"/>
                  </a:cxn>
                </a:cxnLst>
                <a:rect l="0" t="0" r="r" b="b"/>
                <a:pathLst>
                  <a:path w="199" h="195">
                    <a:moveTo>
                      <a:pt x="52" y="195"/>
                    </a:moveTo>
                    <a:cubicBezTo>
                      <a:pt x="0" y="195"/>
                      <a:pt x="16" y="83"/>
                      <a:pt x="67" y="33"/>
                    </a:cubicBezTo>
                    <a:cubicBezTo>
                      <a:pt x="94" y="8"/>
                      <a:pt x="178" y="0"/>
                      <a:pt x="199" y="27"/>
                    </a:cubicBezTo>
                    <a:cubicBezTo>
                      <a:pt x="199" y="86"/>
                      <a:pt x="199" y="131"/>
                      <a:pt x="193" y="195"/>
                    </a:cubicBezTo>
                    <a:cubicBezTo>
                      <a:pt x="124" y="195"/>
                      <a:pt x="104" y="195"/>
                      <a:pt x="52" y="195"/>
                    </a:cubicBezTo>
                    <a:close/>
                  </a:path>
                </a:pathLst>
              </a:custGeom>
              <a:solidFill>
                <a:schemeClr val="hlink">
                  <a:alpha val="50000"/>
                </a:schemeClr>
              </a:solidFill>
              <a:ln w="12700" cap="flat" cmpd="sng">
                <a:solidFill>
                  <a:schemeClr val="tx1"/>
                </a:solidFill>
                <a:prstDash val="solid"/>
                <a:round/>
                <a:headEnd type="none" w="lg" len="med"/>
                <a:tailEnd type="none" w="lg" len="med"/>
              </a:ln>
              <a:effectLst/>
            </p:spPr>
            <p:txBody>
              <a:bodyPr wrap="none" lIns="90488" tIns="44450" rIns="90488" bIns="44450" anchor="ctr"/>
              <a:lstStyle/>
              <a:p>
                <a:endParaRPr lang="en-US"/>
              </a:p>
            </p:txBody>
          </p:sp>
          <p:sp>
            <p:nvSpPr>
              <p:cNvPr id="4132" name="Rectangle 36"/>
              <p:cNvSpPr>
                <a:spLocks noChangeArrowheads="1"/>
              </p:cNvSpPr>
              <p:nvPr/>
            </p:nvSpPr>
            <p:spPr bwMode="auto">
              <a:xfrm flipH="1">
                <a:off x="483" y="2285"/>
                <a:ext cx="872" cy="296"/>
              </a:xfrm>
              <a:prstGeom prst="rect">
                <a:avLst/>
              </a:prstGeom>
              <a:solidFill>
                <a:schemeClr val="hlink"/>
              </a:solidFill>
              <a:ln w="12700">
                <a:solidFill>
                  <a:schemeClr val="tx1"/>
                </a:solidFill>
                <a:miter lim="800000"/>
                <a:headEnd/>
                <a:tailEnd/>
              </a:ln>
              <a:effectLst/>
            </p:spPr>
            <p:txBody>
              <a:bodyPr wrap="none" anchor="ctr"/>
              <a:lstStyle/>
              <a:p>
                <a:endParaRPr lang="en-US"/>
              </a:p>
            </p:txBody>
          </p:sp>
          <p:sp>
            <p:nvSpPr>
              <p:cNvPr id="4157" name="Freeform 61"/>
              <p:cNvSpPr>
                <a:spLocks/>
              </p:cNvSpPr>
              <p:nvPr/>
            </p:nvSpPr>
            <p:spPr bwMode="auto">
              <a:xfrm>
                <a:off x="243" y="2284"/>
                <a:ext cx="326" cy="298"/>
              </a:xfrm>
              <a:custGeom>
                <a:avLst/>
                <a:gdLst/>
                <a:ahLst/>
                <a:cxnLst>
                  <a:cxn ang="0">
                    <a:pos x="303" y="0"/>
                  </a:cxn>
                  <a:cxn ang="0">
                    <a:pos x="132" y="0"/>
                  </a:cxn>
                  <a:cxn ang="0">
                    <a:pos x="135" y="299"/>
                  </a:cxn>
                  <a:cxn ang="0">
                    <a:pos x="276" y="299"/>
                  </a:cxn>
                </a:cxnLst>
                <a:rect l="0" t="0" r="r" b="b"/>
                <a:pathLst>
                  <a:path w="326" h="300">
                    <a:moveTo>
                      <a:pt x="303" y="0"/>
                    </a:moveTo>
                    <a:cubicBezTo>
                      <a:pt x="240" y="2"/>
                      <a:pt x="197" y="0"/>
                      <a:pt x="132" y="0"/>
                    </a:cubicBezTo>
                    <a:cubicBezTo>
                      <a:pt x="0" y="3"/>
                      <a:pt x="326" y="300"/>
                      <a:pt x="135" y="299"/>
                    </a:cubicBezTo>
                    <a:cubicBezTo>
                      <a:pt x="187" y="299"/>
                      <a:pt x="174" y="299"/>
                      <a:pt x="276" y="299"/>
                    </a:cubicBezTo>
                  </a:path>
                </a:pathLst>
              </a:custGeom>
              <a:solidFill>
                <a:schemeClr val="hlink"/>
              </a:solidFill>
              <a:ln w="12700" cap="flat" cmpd="sng">
                <a:solidFill>
                  <a:schemeClr val="tx1"/>
                </a:solidFill>
                <a:prstDash val="solid"/>
                <a:round/>
                <a:headEnd type="none" w="lg" len="med"/>
                <a:tailEnd type="none" w="lg" len="med"/>
              </a:ln>
              <a:effectLst/>
            </p:spPr>
            <p:txBody>
              <a:bodyPr wrap="none" lIns="90488" tIns="44450" rIns="90488" bIns="44450" anchor="ctr"/>
              <a:lstStyle/>
              <a:p>
                <a:endParaRPr lang="en-US"/>
              </a:p>
            </p:txBody>
          </p:sp>
        </p:grpSp>
        <p:sp>
          <p:nvSpPr>
            <p:cNvPr id="4133" name="Oval 37"/>
            <p:cNvSpPr>
              <a:spLocks noChangeArrowheads="1"/>
            </p:cNvSpPr>
            <p:nvPr/>
          </p:nvSpPr>
          <p:spPr bwMode="auto">
            <a:xfrm flipH="1">
              <a:off x="771" y="2557"/>
              <a:ext cx="1264" cy="1120"/>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4134" name="Arc 38"/>
            <p:cNvSpPr>
              <a:spLocks/>
            </p:cNvSpPr>
            <p:nvPr/>
          </p:nvSpPr>
          <p:spPr bwMode="auto">
            <a:xfrm rot="10800000" flipH="1">
              <a:off x="1347" y="2281"/>
              <a:ext cx="692" cy="81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solidFill>
              <a:schemeClr val="hlink"/>
            </a:solidFill>
            <a:ln w="12700" cap="rnd">
              <a:solidFill>
                <a:schemeClr val="tx1"/>
              </a:solidFill>
              <a:round/>
              <a:headEnd/>
              <a:tailEnd/>
            </a:ln>
            <a:effectLst/>
          </p:spPr>
          <p:txBody>
            <a:bodyPr wrap="none" anchor="ctr"/>
            <a:lstStyle/>
            <a:p>
              <a:endParaRPr lang="en-US"/>
            </a:p>
          </p:txBody>
        </p:sp>
        <p:sp>
          <p:nvSpPr>
            <p:cNvPr id="4136" name="Oval 40"/>
            <p:cNvSpPr>
              <a:spLocks noChangeArrowheads="1"/>
            </p:cNvSpPr>
            <p:nvPr/>
          </p:nvSpPr>
          <p:spPr bwMode="auto">
            <a:xfrm rot="-5400000" flipH="1" flipV="1">
              <a:off x="875" y="2589"/>
              <a:ext cx="920" cy="920"/>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4156" name="Group 60"/>
            <p:cNvGrpSpPr>
              <a:grpSpLocks/>
            </p:cNvGrpSpPr>
            <p:nvPr/>
          </p:nvGrpSpPr>
          <p:grpSpPr bwMode="auto">
            <a:xfrm>
              <a:off x="931" y="2649"/>
              <a:ext cx="785" cy="796"/>
              <a:chOff x="931" y="2649"/>
              <a:chExt cx="785" cy="796"/>
            </a:xfrm>
          </p:grpSpPr>
          <p:grpSp>
            <p:nvGrpSpPr>
              <p:cNvPr id="4137" name="Group 41"/>
              <p:cNvGrpSpPr>
                <a:grpSpLocks/>
              </p:cNvGrpSpPr>
              <p:nvPr/>
            </p:nvGrpSpPr>
            <p:grpSpPr bwMode="auto">
              <a:xfrm>
                <a:off x="931" y="2649"/>
                <a:ext cx="765" cy="796"/>
                <a:chOff x="2396" y="2952"/>
                <a:chExt cx="765" cy="796"/>
              </a:xfrm>
            </p:grpSpPr>
            <p:sp>
              <p:nvSpPr>
                <p:cNvPr id="4138" name="Arc 42"/>
                <p:cNvSpPr>
                  <a:spLocks/>
                </p:cNvSpPr>
                <p:nvPr/>
              </p:nvSpPr>
              <p:spPr bwMode="auto">
                <a:xfrm rot="10800000">
                  <a:off x="2949" y="3352"/>
                  <a:ext cx="212" cy="252"/>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38100" cap="rnd">
                  <a:solidFill>
                    <a:schemeClr val="accent1"/>
                  </a:solidFill>
                  <a:round/>
                  <a:headEnd/>
                  <a:tailEnd/>
                </a:ln>
                <a:effectLst/>
              </p:spPr>
              <p:txBody>
                <a:bodyPr wrap="none" anchor="ctr"/>
                <a:lstStyle/>
                <a:p>
                  <a:endParaRPr lang="en-US"/>
                </a:p>
              </p:txBody>
            </p:sp>
            <p:sp>
              <p:nvSpPr>
                <p:cNvPr id="4139" name="Arc 43"/>
                <p:cNvSpPr>
                  <a:spLocks/>
                </p:cNvSpPr>
                <p:nvPr/>
              </p:nvSpPr>
              <p:spPr bwMode="auto">
                <a:xfrm rot="5400000">
                  <a:off x="2416" y="3112"/>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sp>
              <p:nvSpPr>
                <p:cNvPr id="4140" name="Arc 44"/>
                <p:cNvSpPr>
                  <a:spLocks/>
                </p:cNvSpPr>
                <p:nvPr/>
              </p:nvSpPr>
              <p:spPr bwMode="auto">
                <a:xfrm>
                  <a:off x="2584" y="3496"/>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sp>
              <p:nvSpPr>
                <p:cNvPr id="4141" name="Arc 45"/>
                <p:cNvSpPr>
                  <a:spLocks/>
                </p:cNvSpPr>
                <p:nvPr/>
              </p:nvSpPr>
              <p:spPr bwMode="auto">
                <a:xfrm rot="10800000">
                  <a:off x="2800" y="2952"/>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grpSp>
          <p:grpSp>
            <p:nvGrpSpPr>
              <p:cNvPr id="4142" name="Group 46"/>
              <p:cNvGrpSpPr>
                <a:grpSpLocks/>
              </p:cNvGrpSpPr>
              <p:nvPr/>
            </p:nvGrpSpPr>
            <p:grpSpPr bwMode="auto">
              <a:xfrm>
                <a:off x="935" y="2653"/>
                <a:ext cx="781" cy="789"/>
                <a:chOff x="2400" y="2956"/>
                <a:chExt cx="781" cy="789"/>
              </a:xfrm>
            </p:grpSpPr>
            <p:sp>
              <p:nvSpPr>
                <p:cNvPr id="4143" name="Arc 47"/>
                <p:cNvSpPr>
                  <a:spLocks/>
                </p:cNvSpPr>
                <p:nvPr/>
              </p:nvSpPr>
              <p:spPr bwMode="auto">
                <a:xfrm rot="8100000">
                  <a:off x="2969" y="3137"/>
                  <a:ext cx="212" cy="252"/>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38100" cap="rnd">
                  <a:solidFill>
                    <a:schemeClr val="accent1"/>
                  </a:solidFill>
                  <a:round/>
                  <a:headEnd/>
                  <a:tailEnd/>
                </a:ln>
                <a:effectLst/>
              </p:spPr>
              <p:txBody>
                <a:bodyPr wrap="none" anchor="ctr"/>
                <a:lstStyle/>
                <a:p>
                  <a:endParaRPr lang="en-US"/>
                </a:p>
              </p:txBody>
            </p:sp>
            <p:sp>
              <p:nvSpPr>
                <p:cNvPr id="4144" name="Arc 48"/>
                <p:cNvSpPr>
                  <a:spLocks/>
                </p:cNvSpPr>
                <p:nvPr/>
              </p:nvSpPr>
              <p:spPr bwMode="auto">
                <a:xfrm rot="2700000">
                  <a:off x="2420" y="3341"/>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sp>
              <p:nvSpPr>
                <p:cNvPr id="4145" name="Arc 49"/>
                <p:cNvSpPr>
                  <a:spLocks/>
                </p:cNvSpPr>
                <p:nvPr/>
              </p:nvSpPr>
              <p:spPr bwMode="auto">
                <a:xfrm rot="18900000">
                  <a:off x="2810" y="3493"/>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sp>
              <p:nvSpPr>
                <p:cNvPr id="4146" name="Arc 50"/>
                <p:cNvSpPr>
                  <a:spLocks/>
                </p:cNvSpPr>
                <p:nvPr/>
              </p:nvSpPr>
              <p:spPr bwMode="auto">
                <a:xfrm rot="8100000">
                  <a:off x="2579" y="2956"/>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grpSp>
        </p:grpSp>
        <p:sp>
          <p:nvSpPr>
            <p:cNvPr id="4147" name="Oval 51"/>
            <p:cNvSpPr>
              <a:spLocks noChangeArrowheads="1"/>
            </p:cNvSpPr>
            <p:nvPr/>
          </p:nvSpPr>
          <p:spPr bwMode="auto">
            <a:xfrm>
              <a:off x="1195" y="2909"/>
              <a:ext cx="280" cy="28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4148" name="Arc 52"/>
            <p:cNvSpPr>
              <a:spLocks/>
            </p:cNvSpPr>
            <p:nvPr/>
          </p:nvSpPr>
          <p:spPr bwMode="auto">
            <a:xfrm>
              <a:off x="1415" y="2817"/>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tx1"/>
              </a:solidFill>
              <a:round/>
              <a:headEnd type="triangle" w="med" len="med"/>
              <a:tailEnd/>
            </a:ln>
            <a:effectLst/>
          </p:spPr>
          <p:txBody>
            <a:bodyPr wrap="none" anchor="ctr"/>
            <a:lstStyle/>
            <a:p>
              <a:endParaRPr lang="en-US"/>
            </a:p>
          </p:txBody>
        </p:sp>
      </p:grpSp>
      <p:sp>
        <p:nvSpPr>
          <p:cNvPr id="4163" name="Text Box 67"/>
          <p:cNvSpPr txBox="1">
            <a:spLocks noChangeArrowheads="1"/>
          </p:cNvSpPr>
          <p:nvPr/>
        </p:nvSpPr>
        <p:spPr bwMode="auto">
          <a:xfrm>
            <a:off x="0" y="0"/>
            <a:ext cx="962025" cy="519113"/>
          </a:xfrm>
          <a:prstGeom prst="rect">
            <a:avLst/>
          </a:prstGeom>
          <a:noFill/>
          <a:ln w="12700">
            <a:noFill/>
            <a:miter lim="800000"/>
            <a:headEnd type="none" w="lg" len="med"/>
            <a:tailEnd type="none" w="lg" len="med"/>
          </a:ln>
          <a:effectLst/>
        </p:spPr>
        <p:txBody>
          <a:bodyPr>
            <a:spAutoFit/>
          </a:bodyPr>
          <a:lstStyle/>
          <a:p>
            <a:r>
              <a:rPr lang="en-US">
                <a:latin typeface="MT Extra" pitchFamily="18" charset="2"/>
              </a:rPr>
              <a:t>   </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a:t>Positive Displacement Pumps</a:t>
            </a:r>
          </a:p>
        </p:txBody>
      </p:sp>
      <p:sp>
        <p:nvSpPr>
          <p:cNvPr id="77827" name="Rectangle 3"/>
          <p:cNvSpPr>
            <a:spLocks noGrp="1" noChangeArrowheads="1"/>
          </p:cNvSpPr>
          <p:nvPr>
            <p:ph type="body" idx="1"/>
          </p:nvPr>
        </p:nvSpPr>
        <p:spPr>
          <a:xfrm>
            <a:off x="392113" y="1917700"/>
            <a:ext cx="8359775" cy="4114800"/>
          </a:xfrm>
        </p:spPr>
        <p:txBody>
          <a:bodyPr/>
          <a:lstStyle/>
          <a:p>
            <a:r>
              <a:rPr lang="en-US"/>
              <a:t>What happens if you close a valve on the effluent side of a positive displacement pump?</a:t>
            </a:r>
          </a:p>
          <a:p>
            <a:r>
              <a:rPr lang="en-US"/>
              <a:t>What does flow rate vs. time look like for a piston pump?</a:t>
            </a:r>
          </a:p>
        </p:txBody>
      </p:sp>
      <p:pic>
        <p:nvPicPr>
          <p:cNvPr id="77828" name="Picture 4"/>
          <p:cNvPicPr>
            <a:picLocks noChangeAspect="1" noChangeArrowheads="1"/>
          </p:cNvPicPr>
          <p:nvPr/>
        </p:nvPicPr>
        <p:blipFill>
          <a:blip r:embed="rId3"/>
          <a:srcRect/>
          <a:stretch>
            <a:fillRect/>
          </a:stretch>
        </p:blipFill>
        <p:spPr bwMode="auto">
          <a:xfrm>
            <a:off x="0" y="4173538"/>
            <a:ext cx="4767263" cy="2684462"/>
          </a:xfrm>
          <a:prstGeom prst="rect">
            <a:avLst/>
          </a:prstGeom>
          <a:noFill/>
          <a:ln w="12700">
            <a:noFill/>
            <a:miter lim="800000"/>
            <a:headEnd type="none" w="lg" len="med"/>
            <a:tailEnd type="none" w="lg" len="med"/>
          </a:ln>
          <a:effectLst/>
        </p:spPr>
      </p:pic>
      <p:graphicFrame>
        <p:nvGraphicFramePr>
          <p:cNvPr id="77832" name="Object 8"/>
          <p:cNvGraphicFramePr>
            <a:graphicFrameLocks noChangeAspect="1"/>
          </p:cNvGraphicFramePr>
          <p:nvPr/>
        </p:nvGraphicFramePr>
        <p:xfrm>
          <a:off x="4987925" y="4213225"/>
          <a:ext cx="4102100" cy="2278063"/>
        </p:xfrm>
        <a:graphic>
          <a:graphicData uri="http://schemas.openxmlformats.org/presentationml/2006/ole">
            <p:oleObj spid="_x0000_s77832" name="Chart" r:id="rId4" imgW="3972154" imgH="2343607" progId="Excel.Chart.8">
              <p:embed followColorScheme="full"/>
            </p:oleObj>
          </a:graphicData>
        </a:graphic>
      </p:graphicFrame>
      <p:sp>
        <p:nvSpPr>
          <p:cNvPr id="77833" name="Rectangle 9"/>
          <p:cNvSpPr>
            <a:spLocks noChangeArrowheads="1"/>
          </p:cNvSpPr>
          <p:nvPr/>
        </p:nvSpPr>
        <p:spPr bwMode="auto">
          <a:xfrm>
            <a:off x="5618163" y="4232275"/>
            <a:ext cx="2255837" cy="1663700"/>
          </a:xfrm>
          <a:prstGeom prst="rect">
            <a:avLst/>
          </a:prstGeom>
          <a:solidFill>
            <a:schemeClr val="bg1"/>
          </a:solidFill>
          <a:ln w="12700">
            <a:noFill/>
            <a:miter lim="800000"/>
            <a:headEnd type="none" w="lg" len="med"/>
            <a:tailEnd type="none" w="lg" len="med"/>
          </a:ln>
          <a:effectLst/>
        </p:spPr>
        <p:txBody>
          <a:bodyPr anchor="ctr">
            <a:spAutoFit/>
          </a:bodyPr>
          <a:lstStyle/>
          <a:p>
            <a:endParaRPr lang="en-US"/>
          </a:p>
        </p:txBody>
      </p:sp>
      <p:sp>
        <p:nvSpPr>
          <p:cNvPr id="77834" name="Text Box 10"/>
          <p:cNvSpPr txBox="1">
            <a:spLocks noChangeArrowheads="1"/>
          </p:cNvSpPr>
          <p:nvPr/>
        </p:nvSpPr>
        <p:spPr bwMode="auto">
          <a:xfrm>
            <a:off x="6383338" y="6338888"/>
            <a:ext cx="2760662" cy="519112"/>
          </a:xfrm>
          <a:prstGeom prst="rect">
            <a:avLst/>
          </a:prstGeom>
          <a:noFill/>
          <a:ln w="12700">
            <a:noFill/>
            <a:miter lim="800000"/>
            <a:headEnd type="none" w="lg" len="med"/>
            <a:tailEnd type="none" w="lg" len="med"/>
          </a:ln>
          <a:effectLst/>
        </p:spPr>
        <p:txBody>
          <a:bodyPr wrap="none">
            <a:spAutoFit/>
          </a:bodyPr>
          <a:lstStyle/>
          <a:p>
            <a:pPr marL="342900" indent="-342900"/>
            <a:r>
              <a:rPr lang="en-US" b="1">
                <a:latin typeface="Times New Roman" pitchFamily="18" charset="0"/>
                <a:hlinkClick r:id="rId5" action="ppaction://hlinksldjump"/>
              </a:rPr>
              <a:t>Thirsty Refugees</a:t>
            </a:r>
            <a:endParaRPr lang="en-US" b="1">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7833"/>
                                        </p:tgtEl>
                                        <p:attrNameLst>
                                          <p:attrName>style.visibility</p:attrName>
                                        </p:attrNameLst>
                                      </p:cBhvr>
                                      <p:to>
                                        <p:strVal val="visible"/>
                                      </p:to>
                                    </p:set>
                                  </p:childTnLst>
                                  <p:subTnLst>
                                    <p:set>
                                      <p:cBhvr override="childStyle">
                                        <p:cTn dur="1" fill="hold" display="0" masterRel="nextClick" afterEffect="1"/>
                                        <p:tgtEl>
                                          <p:spTgt spid="7783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78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783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77832" grpId="0"/>
      <p:bldP spid="77833" grpId="0" animBg="1"/>
      <p:bldP spid="77834"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noFill/>
          <a:ln/>
          <a:effectLst/>
        </p:spPr>
        <p:txBody>
          <a:bodyPr lIns="90488" tIns="44450" rIns="90488" bIns="44450" anchor="b"/>
          <a:lstStyle/>
          <a:p>
            <a:r>
              <a:rPr lang="en-US"/>
              <a:t>Jet Pump</a:t>
            </a:r>
            <a:br>
              <a:rPr lang="en-US"/>
            </a:br>
            <a:r>
              <a:rPr lang="en-US"/>
              <a:t>“eductor”</a:t>
            </a:r>
          </a:p>
        </p:txBody>
      </p:sp>
      <p:sp>
        <p:nvSpPr>
          <p:cNvPr id="35843" name="Rectangle 3"/>
          <p:cNvSpPr>
            <a:spLocks noGrp="1" noChangeArrowheads="1"/>
          </p:cNvSpPr>
          <p:nvPr>
            <p:ph type="body" idx="1"/>
          </p:nvPr>
        </p:nvSpPr>
        <p:spPr>
          <a:xfrm>
            <a:off x="685800" y="1770063"/>
            <a:ext cx="7772400" cy="4114800"/>
          </a:xfrm>
          <a:noFill/>
          <a:ln/>
          <a:effectLst/>
        </p:spPr>
        <p:txBody>
          <a:bodyPr lIns="90488" tIns="44450" rIns="90488" bIns="44450"/>
          <a:lstStyle/>
          <a:p>
            <a:pPr>
              <a:lnSpc>
                <a:spcPct val="90000"/>
              </a:lnSpc>
            </a:pPr>
            <a:r>
              <a:rPr lang="en-US" sz="2800"/>
              <a:t>A high pressure, high velocity jet discharge is used to pump a larger volume of fluid.</a:t>
            </a:r>
          </a:p>
          <a:p>
            <a:pPr>
              <a:lnSpc>
                <a:spcPct val="90000"/>
              </a:lnSpc>
            </a:pPr>
            <a:r>
              <a:rPr lang="en-US" sz="2800"/>
              <a:t>Advantages</a:t>
            </a:r>
          </a:p>
          <a:p>
            <a:pPr lvl="1">
              <a:lnSpc>
                <a:spcPct val="90000"/>
              </a:lnSpc>
            </a:pPr>
            <a:r>
              <a:rPr lang="en-US" sz="2400"/>
              <a:t>no moving parts</a:t>
            </a:r>
          </a:p>
          <a:p>
            <a:pPr lvl="1">
              <a:lnSpc>
                <a:spcPct val="90000"/>
              </a:lnSpc>
            </a:pPr>
            <a:r>
              <a:rPr lang="en-US" sz="2400"/>
              <a:t>self priming</a:t>
            </a:r>
          </a:p>
          <a:p>
            <a:pPr lvl="1">
              <a:lnSpc>
                <a:spcPct val="90000"/>
              </a:lnSpc>
            </a:pPr>
            <a:r>
              <a:rPr lang="en-US" sz="2400"/>
              <a:t>handles solids easily</a:t>
            </a:r>
          </a:p>
          <a:p>
            <a:pPr>
              <a:lnSpc>
                <a:spcPct val="90000"/>
              </a:lnSpc>
            </a:pPr>
            <a:r>
              <a:rPr lang="en-US" sz="2800"/>
              <a:t>Disadvantage</a:t>
            </a:r>
          </a:p>
          <a:p>
            <a:pPr lvl="1">
              <a:lnSpc>
                <a:spcPct val="90000"/>
              </a:lnSpc>
            </a:pPr>
            <a:r>
              <a:rPr lang="en-US" sz="2400"/>
              <a:t>inefficient</a:t>
            </a:r>
          </a:p>
          <a:p>
            <a:pPr>
              <a:lnSpc>
                <a:spcPct val="90000"/>
              </a:lnSpc>
            </a:pPr>
            <a:r>
              <a:rPr lang="en-US" sz="2800"/>
              <a:t>Uses</a:t>
            </a:r>
          </a:p>
          <a:p>
            <a:pPr lvl="1">
              <a:lnSpc>
                <a:spcPct val="90000"/>
              </a:lnSpc>
            </a:pPr>
            <a:r>
              <a:rPr lang="en-US" sz="2400"/>
              <a:t>deep well pumping</a:t>
            </a:r>
          </a:p>
          <a:p>
            <a:pPr lvl="1">
              <a:lnSpc>
                <a:spcPct val="90000"/>
              </a:lnSpc>
            </a:pPr>
            <a:r>
              <a:rPr lang="en-US" sz="2400"/>
              <a:t>pumping water mixed with solids</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0" name="Rectangle 46"/>
          <p:cNvSpPr>
            <a:spLocks noChangeArrowheads="1"/>
          </p:cNvSpPr>
          <p:nvPr/>
        </p:nvSpPr>
        <p:spPr bwMode="auto">
          <a:xfrm>
            <a:off x="2854325" y="4067175"/>
            <a:ext cx="3035300" cy="519113"/>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algn="ctr"/>
            <a:r>
              <a:rPr lang="en-US">
                <a:solidFill>
                  <a:schemeClr val="folHlink"/>
                </a:solidFill>
                <a:latin typeface="Times New Roman" pitchFamily="18" charset="0"/>
              </a:rPr>
              <a:t>(inefficient process)</a:t>
            </a:r>
          </a:p>
        </p:txBody>
      </p:sp>
      <p:sp>
        <p:nvSpPr>
          <p:cNvPr id="6146" name="Rectangle 2"/>
          <p:cNvSpPr>
            <a:spLocks noGrp="1" noChangeArrowheads="1"/>
          </p:cNvSpPr>
          <p:nvPr>
            <p:ph type="title"/>
          </p:nvPr>
        </p:nvSpPr>
        <p:spPr>
          <a:noFill/>
          <a:ln/>
          <a:effectLst/>
        </p:spPr>
        <p:txBody>
          <a:bodyPr lIns="90488" tIns="44450" rIns="90488" bIns="44450" anchor="b"/>
          <a:lstStyle/>
          <a:p>
            <a:r>
              <a:rPr lang="en-US"/>
              <a:t>Turbomachines</a:t>
            </a:r>
          </a:p>
        </p:txBody>
      </p:sp>
      <p:grpSp>
        <p:nvGrpSpPr>
          <p:cNvPr id="6189" name="Group 45"/>
          <p:cNvGrpSpPr>
            <a:grpSpLocks/>
          </p:cNvGrpSpPr>
          <p:nvPr/>
        </p:nvGrpSpPr>
        <p:grpSpPr bwMode="auto">
          <a:xfrm>
            <a:off x="5184775" y="1879600"/>
            <a:ext cx="3876675" cy="1511300"/>
            <a:chOff x="3266" y="1184"/>
            <a:chExt cx="2442" cy="952"/>
          </a:xfrm>
        </p:grpSpPr>
        <p:sp>
          <p:nvSpPr>
            <p:cNvPr id="6161" name="Rectangle 17"/>
            <p:cNvSpPr>
              <a:spLocks noChangeArrowheads="1"/>
            </p:cNvSpPr>
            <p:nvPr/>
          </p:nvSpPr>
          <p:spPr bwMode="auto">
            <a:xfrm>
              <a:off x="3266" y="1870"/>
              <a:ext cx="2420" cy="266"/>
            </a:xfrm>
            <a:prstGeom prst="rect">
              <a:avLst/>
            </a:prstGeom>
            <a:solidFill>
              <a:schemeClr val="hlink"/>
            </a:solidFill>
            <a:ln w="12700">
              <a:noFill/>
              <a:miter lim="800000"/>
              <a:headEnd type="none" w="lg" len="med"/>
              <a:tailEnd type="none" w="lg" len="med"/>
            </a:ln>
            <a:effectLst/>
          </p:spPr>
          <p:txBody>
            <a:bodyPr anchor="ctr">
              <a:spAutoFit/>
            </a:bodyPr>
            <a:lstStyle/>
            <a:p>
              <a:endParaRPr lang="en-US"/>
            </a:p>
          </p:txBody>
        </p:sp>
        <p:sp>
          <p:nvSpPr>
            <p:cNvPr id="6148" name="Line 4"/>
            <p:cNvSpPr>
              <a:spLocks noChangeShapeType="1"/>
            </p:cNvSpPr>
            <p:nvPr/>
          </p:nvSpPr>
          <p:spPr bwMode="auto">
            <a:xfrm>
              <a:off x="3268" y="1866"/>
              <a:ext cx="2440" cy="0"/>
            </a:xfrm>
            <a:prstGeom prst="line">
              <a:avLst/>
            </a:prstGeom>
            <a:noFill/>
            <a:ln w="12700">
              <a:solidFill>
                <a:schemeClr val="tx1"/>
              </a:solidFill>
              <a:round/>
              <a:headEnd/>
              <a:tailEnd/>
            </a:ln>
            <a:effectLst/>
          </p:spPr>
          <p:txBody>
            <a:bodyPr wrap="none" anchor="ctr"/>
            <a:lstStyle/>
            <a:p>
              <a:endParaRPr lang="en-US"/>
            </a:p>
          </p:txBody>
        </p:sp>
        <p:sp>
          <p:nvSpPr>
            <p:cNvPr id="6149" name="AutoShape 5"/>
            <p:cNvSpPr>
              <a:spLocks noChangeArrowheads="1"/>
            </p:cNvSpPr>
            <p:nvPr/>
          </p:nvSpPr>
          <p:spPr bwMode="auto">
            <a:xfrm rot="10800000" flipH="1">
              <a:off x="5476" y="1774"/>
              <a:ext cx="184" cy="88"/>
            </a:xfrm>
            <a:prstGeom prst="triangle">
              <a:avLst>
                <a:gd name="adj" fmla="val 49995"/>
              </a:avLst>
            </a:prstGeom>
            <a:solidFill>
              <a:schemeClr val="hlink"/>
            </a:solidFill>
            <a:ln w="12700">
              <a:solidFill>
                <a:schemeClr val="tx1"/>
              </a:solidFill>
              <a:miter lim="800000"/>
              <a:headEnd/>
              <a:tailEnd/>
            </a:ln>
            <a:effectLst/>
          </p:spPr>
          <p:txBody>
            <a:bodyPr wrap="none" anchor="ctr"/>
            <a:lstStyle/>
            <a:p>
              <a:endParaRPr lang="en-US"/>
            </a:p>
          </p:txBody>
        </p:sp>
        <p:grpSp>
          <p:nvGrpSpPr>
            <p:cNvPr id="6180" name="Group 36"/>
            <p:cNvGrpSpPr>
              <a:grpSpLocks/>
            </p:cNvGrpSpPr>
            <p:nvPr/>
          </p:nvGrpSpPr>
          <p:grpSpPr bwMode="auto">
            <a:xfrm>
              <a:off x="3266" y="1184"/>
              <a:ext cx="2311" cy="127"/>
              <a:chOff x="3006" y="2810"/>
              <a:chExt cx="2311" cy="127"/>
            </a:xfrm>
          </p:grpSpPr>
          <p:sp>
            <p:nvSpPr>
              <p:cNvPr id="6165" name="Rectangle 21"/>
              <p:cNvSpPr>
                <a:spLocks noChangeArrowheads="1"/>
              </p:cNvSpPr>
              <p:nvPr/>
            </p:nvSpPr>
            <p:spPr bwMode="auto">
              <a:xfrm flipH="1">
                <a:off x="3236" y="2811"/>
                <a:ext cx="1861" cy="119"/>
              </a:xfrm>
              <a:prstGeom prst="rect">
                <a:avLst/>
              </a:prstGeom>
              <a:solidFill>
                <a:schemeClr val="accent1"/>
              </a:solidFill>
              <a:ln w="12700">
                <a:solidFill>
                  <a:schemeClr val="tx1"/>
                </a:solidFill>
                <a:miter lim="800000"/>
                <a:headEnd/>
                <a:tailEnd/>
              </a:ln>
              <a:effectLst/>
            </p:spPr>
            <p:txBody>
              <a:bodyPr wrap="none" anchor="ctr"/>
              <a:lstStyle/>
              <a:p>
                <a:endParaRPr lang="en-US"/>
              </a:p>
            </p:txBody>
          </p:sp>
          <p:grpSp>
            <p:nvGrpSpPr>
              <p:cNvPr id="6172" name="Group 28"/>
              <p:cNvGrpSpPr>
                <a:grpSpLocks/>
              </p:cNvGrpSpPr>
              <p:nvPr/>
            </p:nvGrpSpPr>
            <p:grpSpPr bwMode="auto">
              <a:xfrm>
                <a:off x="3006" y="2811"/>
                <a:ext cx="274" cy="126"/>
                <a:chOff x="3405" y="2625"/>
                <a:chExt cx="326" cy="298"/>
              </a:xfrm>
            </p:grpSpPr>
            <p:sp>
              <p:nvSpPr>
                <p:cNvPr id="6164" name="Freeform 20"/>
                <p:cNvSpPr>
                  <a:spLocks/>
                </p:cNvSpPr>
                <p:nvPr/>
              </p:nvSpPr>
              <p:spPr bwMode="auto">
                <a:xfrm>
                  <a:off x="3485" y="2726"/>
                  <a:ext cx="199" cy="195"/>
                </a:xfrm>
                <a:custGeom>
                  <a:avLst/>
                  <a:gdLst/>
                  <a:ahLst/>
                  <a:cxnLst>
                    <a:cxn ang="0">
                      <a:pos x="52" y="195"/>
                    </a:cxn>
                    <a:cxn ang="0">
                      <a:pos x="67" y="33"/>
                    </a:cxn>
                    <a:cxn ang="0">
                      <a:pos x="199" y="27"/>
                    </a:cxn>
                    <a:cxn ang="0">
                      <a:pos x="193" y="195"/>
                    </a:cxn>
                    <a:cxn ang="0">
                      <a:pos x="52" y="195"/>
                    </a:cxn>
                  </a:cxnLst>
                  <a:rect l="0" t="0" r="r" b="b"/>
                  <a:pathLst>
                    <a:path w="199" h="195">
                      <a:moveTo>
                        <a:pt x="52" y="195"/>
                      </a:moveTo>
                      <a:cubicBezTo>
                        <a:pt x="0" y="195"/>
                        <a:pt x="16" y="83"/>
                        <a:pt x="67" y="33"/>
                      </a:cubicBezTo>
                      <a:cubicBezTo>
                        <a:pt x="94" y="8"/>
                        <a:pt x="178" y="0"/>
                        <a:pt x="199" y="27"/>
                      </a:cubicBezTo>
                      <a:cubicBezTo>
                        <a:pt x="199" y="86"/>
                        <a:pt x="199" y="131"/>
                        <a:pt x="193" y="195"/>
                      </a:cubicBezTo>
                      <a:cubicBezTo>
                        <a:pt x="124" y="195"/>
                        <a:pt x="104" y="195"/>
                        <a:pt x="52" y="195"/>
                      </a:cubicBezTo>
                      <a:close/>
                    </a:path>
                  </a:pathLst>
                </a:custGeom>
                <a:solidFill>
                  <a:schemeClr val="accent1">
                    <a:alpha val="50000"/>
                  </a:schemeClr>
                </a:solidFill>
                <a:ln w="12700" cap="flat" cmpd="sng">
                  <a:solidFill>
                    <a:schemeClr val="tx1"/>
                  </a:solidFill>
                  <a:prstDash val="solid"/>
                  <a:round/>
                  <a:headEnd type="none" w="lg" len="med"/>
                  <a:tailEnd type="none" w="lg" len="med"/>
                </a:ln>
                <a:effectLst/>
              </p:spPr>
              <p:txBody>
                <a:bodyPr wrap="none" lIns="90488" tIns="44450" rIns="90488" bIns="44450" anchor="ctr"/>
                <a:lstStyle/>
                <a:p>
                  <a:endParaRPr lang="en-US"/>
                </a:p>
              </p:txBody>
            </p:sp>
            <p:sp>
              <p:nvSpPr>
                <p:cNvPr id="6166" name="Freeform 22"/>
                <p:cNvSpPr>
                  <a:spLocks/>
                </p:cNvSpPr>
                <p:nvPr/>
              </p:nvSpPr>
              <p:spPr bwMode="auto">
                <a:xfrm>
                  <a:off x="3405" y="2625"/>
                  <a:ext cx="326" cy="298"/>
                </a:xfrm>
                <a:custGeom>
                  <a:avLst/>
                  <a:gdLst/>
                  <a:ahLst/>
                  <a:cxnLst>
                    <a:cxn ang="0">
                      <a:pos x="303" y="0"/>
                    </a:cxn>
                    <a:cxn ang="0">
                      <a:pos x="132" y="0"/>
                    </a:cxn>
                    <a:cxn ang="0">
                      <a:pos x="135" y="299"/>
                    </a:cxn>
                    <a:cxn ang="0">
                      <a:pos x="276" y="299"/>
                    </a:cxn>
                  </a:cxnLst>
                  <a:rect l="0" t="0" r="r" b="b"/>
                  <a:pathLst>
                    <a:path w="326" h="300">
                      <a:moveTo>
                        <a:pt x="303" y="0"/>
                      </a:moveTo>
                      <a:cubicBezTo>
                        <a:pt x="240" y="2"/>
                        <a:pt x="197" y="0"/>
                        <a:pt x="132" y="0"/>
                      </a:cubicBezTo>
                      <a:cubicBezTo>
                        <a:pt x="0" y="3"/>
                        <a:pt x="326" y="300"/>
                        <a:pt x="135" y="299"/>
                      </a:cubicBezTo>
                      <a:cubicBezTo>
                        <a:pt x="187" y="299"/>
                        <a:pt x="174" y="299"/>
                        <a:pt x="276" y="299"/>
                      </a:cubicBezTo>
                    </a:path>
                  </a:pathLst>
                </a:custGeom>
                <a:solidFill>
                  <a:schemeClr val="accent1"/>
                </a:solidFill>
                <a:ln w="12700" cap="flat" cmpd="sng">
                  <a:solidFill>
                    <a:schemeClr val="tx1"/>
                  </a:solidFill>
                  <a:prstDash val="solid"/>
                  <a:round/>
                  <a:headEnd type="none" w="lg" len="med"/>
                  <a:tailEnd type="none" w="lg" len="med"/>
                </a:ln>
                <a:effectLst/>
              </p:spPr>
              <p:txBody>
                <a:bodyPr wrap="none" lIns="90488" tIns="44450" rIns="90488" bIns="44450" anchor="ctr"/>
                <a:lstStyle/>
                <a:p>
                  <a:endParaRPr lang="en-US"/>
                </a:p>
              </p:txBody>
            </p:sp>
          </p:grpSp>
          <p:grpSp>
            <p:nvGrpSpPr>
              <p:cNvPr id="6177" name="Group 33"/>
              <p:cNvGrpSpPr>
                <a:grpSpLocks/>
              </p:cNvGrpSpPr>
              <p:nvPr/>
            </p:nvGrpSpPr>
            <p:grpSpPr bwMode="auto">
              <a:xfrm flipH="1" flipV="1">
                <a:off x="5043" y="2810"/>
                <a:ext cx="274" cy="126"/>
                <a:chOff x="3405" y="2625"/>
                <a:chExt cx="326" cy="298"/>
              </a:xfrm>
            </p:grpSpPr>
            <p:sp>
              <p:nvSpPr>
                <p:cNvPr id="6178" name="Freeform 34"/>
                <p:cNvSpPr>
                  <a:spLocks/>
                </p:cNvSpPr>
                <p:nvPr/>
              </p:nvSpPr>
              <p:spPr bwMode="auto">
                <a:xfrm>
                  <a:off x="3485" y="2726"/>
                  <a:ext cx="199" cy="195"/>
                </a:xfrm>
                <a:custGeom>
                  <a:avLst/>
                  <a:gdLst/>
                  <a:ahLst/>
                  <a:cxnLst>
                    <a:cxn ang="0">
                      <a:pos x="52" y="195"/>
                    </a:cxn>
                    <a:cxn ang="0">
                      <a:pos x="67" y="33"/>
                    </a:cxn>
                    <a:cxn ang="0">
                      <a:pos x="199" y="27"/>
                    </a:cxn>
                    <a:cxn ang="0">
                      <a:pos x="193" y="195"/>
                    </a:cxn>
                    <a:cxn ang="0">
                      <a:pos x="52" y="195"/>
                    </a:cxn>
                  </a:cxnLst>
                  <a:rect l="0" t="0" r="r" b="b"/>
                  <a:pathLst>
                    <a:path w="199" h="195">
                      <a:moveTo>
                        <a:pt x="52" y="195"/>
                      </a:moveTo>
                      <a:cubicBezTo>
                        <a:pt x="0" y="195"/>
                        <a:pt x="16" y="83"/>
                        <a:pt x="67" y="33"/>
                      </a:cubicBezTo>
                      <a:cubicBezTo>
                        <a:pt x="94" y="8"/>
                        <a:pt x="178" y="0"/>
                        <a:pt x="199" y="27"/>
                      </a:cubicBezTo>
                      <a:cubicBezTo>
                        <a:pt x="199" y="86"/>
                        <a:pt x="199" y="131"/>
                        <a:pt x="193" y="195"/>
                      </a:cubicBezTo>
                      <a:cubicBezTo>
                        <a:pt x="124" y="195"/>
                        <a:pt x="104" y="195"/>
                        <a:pt x="52" y="195"/>
                      </a:cubicBezTo>
                      <a:close/>
                    </a:path>
                  </a:pathLst>
                </a:custGeom>
                <a:solidFill>
                  <a:schemeClr val="accent1">
                    <a:alpha val="50000"/>
                  </a:schemeClr>
                </a:solidFill>
                <a:ln w="12700" cap="flat" cmpd="sng">
                  <a:solidFill>
                    <a:schemeClr val="tx1"/>
                  </a:solidFill>
                  <a:prstDash val="solid"/>
                  <a:round/>
                  <a:headEnd type="none" w="lg" len="med"/>
                  <a:tailEnd type="none" w="lg" len="med"/>
                </a:ln>
                <a:effectLst/>
              </p:spPr>
              <p:txBody>
                <a:bodyPr wrap="none" lIns="90488" tIns="44450" rIns="90488" bIns="44450" anchor="ctr"/>
                <a:lstStyle/>
                <a:p>
                  <a:endParaRPr lang="en-US"/>
                </a:p>
              </p:txBody>
            </p:sp>
            <p:sp>
              <p:nvSpPr>
                <p:cNvPr id="6179" name="Freeform 35"/>
                <p:cNvSpPr>
                  <a:spLocks/>
                </p:cNvSpPr>
                <p:nvPr/>
              </p:nvSpPr>
              <p:spPr bwMode="auto">
                <a:xfrm>
                  <a:off x="3405" y="2625"/>
                  <a:ext cx="326" cy="298"/>
                </a:xfrm>
                <a:custGeom>
                  <a:avLst/>
                  <a:gdLst/>
                  <a:ahLst/>
                  <a:cxnLst>
                    <a:cxn ang="0">
                      <a:pos x="303" y="0"/>
                    </a:cxn>
                    <a:cxn ang="0">
                      <a:pos x="132" y="0"/>
                    </a:cxn>
                    <a:cxn ang="0">
                      <a:pos x="135" y="299"/>
                    </a:cxn>
                    <a:cxn ang="0">
                      <a:pos x="276" y="299"/>
                    </a:cxn>
                  </a:cxnLst>
                  <a:rect l="0" t="0" r="r" b="b"/>
                  <a:pathLst>
                    <a:path w="326" h="300">
                      <a:moveTo>
                        <a:pt x="303" y="0"/>
                      </a:moveTo>
                      <a:cubicBezTo>
                        <a:pt x="240" y="2"/>
                        <a:pt x="197" y="0"/>
                        <a:pt x="132" y="0"/>
                      </a:cubicBezTo>
                      <a:cubicBezTo>
                        <a:pt x="0" y="3"/>
                        <a:pt x="326" y="300"/>
                        <a:pt x="135" y="299"/>
                      </a:cubicBezTo>
                      <a:cubicBezTo>
                        <a:pt x="187" y="299"/>
                        <a:pt x="174" y="299"/>
                        <a:pt x="276" y="299"/>
                      </a:cubicBezTo>
                    </a:path>
                  </a:pathLst>
                </a:custGeom>
                <a:solidFill>
                  <a:schemeClr val="accent1"/>
                </a:solidFill>
                <a:ln w="12700" cap="flat" cmpd="sng">
                  <a:solidFill>
                    <a:schemeClr val="tx1"/>
                  </a:solidFill>
                  <a:prstDash val="solid"/>
                  <a:round/>
                  <a:headEnd type="none" w="lg" len="med"/>
                  <a:tailEnd type="none" w="lg" len="med"/>
                </a:ln>
                <a:effectLst/>
              </p:spPr>
              <p:txBody>
                <a:bodyPr wrap="none" lIns="90488" tIns="44450" rIns="90488" bIns="44450" anchor="ctr"/>
                <a:lstStyle/>
                <a:p>
                  <a:endParaRPr lang="en-US"/>
                </a:p>
              </p:txBody>
            </p:sp>
          </p:grpSp>
        </p:grpSp>
        <p:sp>
          <p:nvSpPr>
            <p:cNvPr id="6181" name="Rectangle 37"/>
            <p:cNvSpPr>
              <a:spLocks noChangeArrowheads="1"/>
            </p:cNvSpPr>
            <p:nvPr/>
          </p:nvSpPr>
          <p:spPr bwMode="auto">
            <a:xfrm>
              <a:off x="4333" y="1492"/>
              <a:ext cx="118" cy="504"/>
            </a:xfrm>
            <a:prstGeom prst="rect">
              <a:avLst/>
            </a:prstGeom>
            <a:solidFill>
              <a:schemeClr val="accent1"/>
            </a:solidFill>
            <a:ln w="12700">
              <a:noFill/>
              <a:miter lim="800000"/>
              <a:headEnd type="none" w="lg" len="med"/>
              <a:tailEnd type="none" w="lg" len="med"/>
            </a:ln>
            <a:effectLst/>
          </p:spPr>
          <p:txBody>
            <a:bodyPr wrap="none" lIns="90488" tIns="44450" rIns="90488" bIns="44450" anchor="ctr"/>
            <a:lstStyle/>
            <a:p>
              <a:endParaRPr lang="en-US"/>
            </a:p>
          </p:txBody>
        </p:sp>
        <p:sp>
          <p:nvSpPr>
            <p:cNvPr id="6176" name="Arc 32"/>
            <p:cNvSpPr>
              <a:spLocks/>
            </p:cNvSpPr>
            <p:nvPr/>
          </p:nvSpPr>
          <p:spPr bwMode="auto">
            <a:xfrm>
              <a:off x="3905" y="1352"/>
              <a:ext cx="1006" cy="427"/>
            </a:xfrm>
            <a:custGeom>
              <a:avLst/>
              <a:gdLst>
                <a:gd name="G0" fmla="+- 21600 0 0"/>
                <a:gd name="G1" fmla="+- 21600 0 0"/>
                <a:gd name="G2" fmla="+- 21600 0 0"/>
                <a:gd name="T0" fmla="*/ 37505 w 43200"/>
                <a:gd name="T1" fmla="*/ 36215 h 43200"/>
                <a:gd name="T2" fmla="*/ 4320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37504" y="36214"/>
                  </a:moveTo>
                  <a:cubicBezTo>
                    <a:pt x="33414" y="40666"/>
                    <a:pt x="27645" y="43199"/>
                    <a:pt x="21600" y="43200"/>
                  </a:cubicBezTo>
                  <a:cubicBezTo>
                    <a:pt x="9670" y="43200"/>
                    <a:pt x="0" y="33529"/>
                    <a:pt x="0" y="21600"/>
                  </a:cubicBezTo>
                  <a:cubicBezTo>
                    <a:pt x="0" y="9670"/>
                    <a:pt x="9670" y="0"/>
                    <a:pt x="21600" y="0"/>
                  </a:cubicBezTo>
                  <a:cubicBezTo>
                    <a:pt x="33529" y="-1"/>
                    <a:pt x="43199" y="9670"/>
                    <a:pt x="43200" y="21599"/>
                  </a:cubicBezTo>
                </a:path>
                <a:path w="43200" h="43200" stroke="0" extrusionOk="0">
                  <a:moveTo>
                    <a:pt x="37504" y="36214"/>
                  </a:moveTo>
                  <a:cubicBezTo>
                    <a:pt x="33414" y="40666"/>
                    <a:pt x="27645" y="43199"/>
                    <a:pt x="21600" y="43200"/>
                  </a:cubicBezTo>
                  <a:cubicBezTo>
                    <a:pt x="9670" y="43200"/>
                    <a:pt x="0" y="33529"/>
                    <a:pt x="0" y="21600"/>
                  </a:cubicBezTo>
                  <a:cubicBezTo>
                    <a:pt x="0" y="9670"/>
                    <a:pt x="9670" y="0"/>
                    <a:pt x="21600" y="0"/>
                  </a:cubicBezTo>
                  <a:cubicBezTo>
                    <a:pt x="33529" y="-1"/>
                    <a:pt x="43199" y="9670"/>
                    <a:pt x="43200" y="21599"/>
                  </a:cubicBezTo>
                  <a:lnTo>
                    <a:pt x="21600" y="21600"/>
                  </a:lnTo>
                  <a:close/>
                </a:path>
              </a:pathLst>
            </a:custGeom>
            <a:noFill/>
            <a:ln w="12700">
              <a:solidFill>
                <a:schemeClr val="tx1"/>
              </a:solidFill>
              <a:round/>
              <a:headEnd type="triangle" w="lg" len="med"/>
              <a:tailEnd type="none" w="lg" len="med"/>
            </a:ln>
            <a:effectLst/>
          </p:spPr>
          <p:txBody>
            <a:bodyPr wrap="none" lIns="90488" tIns="44450" rIns="90488" bIns="44450" anchor="ctr"/>
            <a:lstStyle/>
            <a:p>
              <a:endParaRPr lang="en-US"/>
            </a:p>
          </p:txBody>
        </p:sp>
        <p:sp>
          <p:nvSpPr>
            <p:cNvPr id="6182" name="Rectangle 38"/>
            <p:cNvSpPr>
              <a:spLocks noChangeArrowheads="1"/>
            </p:cNvSpPr>
            <p:nvPr/>
          </p:nvSpPr>
          <p:spPr bwMode="auto">
            <a:xfrm>
              <a:off x="4332" y="1210"/>
              <a:ext cx="118" cy="504"/>
            </a:xfrm>
            <a:prstGeom prst="rect">
              <a:avLst/>
            </a:prstGeom>
            <a:solidFill>
              <a:schemeClr val="accent1"/>
            </a:solidFill>
            <a:ln w="12700">
              <a:noFill/>
              <a:miter lim="800000"/>
              <a:headEnd type="none" w="lg" len="med"/>
              <a:tailEnd type="none" w="lg" len="med"/>
            </a:ln>
            <a:effectLst/>
          </p:spPr>
          <p:txBody>
            <a:bodyPr wrap="none" lIns="90488" tIns="44450" rIns="90488" bIns="44450" anchor="ctr"/>
            <a:lstStyle/>
            <a:p>
              <a:endParaRPr lang="en-US"/>
            </a:p>
          </p:txBody>
        </p:sp>
        <p:grpSp>
          <p:nvGrpSpPr>
            <p:cNvPr id="6185" name="Group 41"/>
            <p:cNvGrpSpPr>
              <a:grpSpLocks/>
            </p:cNvGrpSpPr>
            <p:nvPr/>
          </p:nvGrpSpPr>
          <p:grpSpPr bwMode="auto">
            <a:xfrm>
              <a:off x="4333" y="1307"/>
              <a:ext cx="110" cy="689"/>
              <a:chOff x="4333" y="1385"/>
              <a:chExt cx="110" cy="541"/>
            </a:xfrm>
          </p:grpSpPr>
          <p:sp>
            <p:nvSpPr>
              <p:cNvPr id="6183" name="Line 39"/>
              <p:cNvSpPr>
                <a:spLocks noChangeShapeType="1"/>
              </p:cNvSpPr>
              <p:nvPr/>
            </p:nvSpPr>
            <p:spPr bwMode="auto">
              <a:xfrm>
                <a:off x="4333" y="1385"/>
                <a:ext cx="0" cy="541"/>
              </a:xfrm>
              <a:prstGeom prst="line">
                <a:avLst/>
              </a:prstGeom>
              <a:noFill/>
              <a:ln w="12700">
                <a:solidFill>
                  <a:schemeClr val="tx1"/>
                </a:solidFill>
                <a:round/>
                <a:headEnd type="none" w="lg" len="med"/>
                <a:tailEnd type="none" w="lg" len="med"/>
              </a:ln>
              <a:effectLst/>
            </p:spPr>
            <p:txBody>
              <a:bodyPr wrap="none" lIns="90488" tIns="44450" rIns="90488" bIns="44450" anchor="ctr"/>
              <a:lstStyle/>
              <a:p>
                <a:endParaRPr lang="en-US"/>
              </a:p>
            </p:txBody>
          </p:sp>
          <p:sp>
            <p:nvSpPr>
              <p:cNvPr id="6184" name="Line 40"/>
              <p:cNvSpPr>
                <a:spLocks noChangeShapeType="1"/>
              </p:cNvSpPr>
              <p:nvPr/>
            </p:nvSpPr>
            <p:spPr bwMode="auto">
              <a:xfrm>
                <a:off x="4443" y="1385"/>
                <a:ext cx="0" cy="541"/>
              </a:xfrm>
              <a:prstGeom prst="line">
                <a:avLst/>
              </a:prstGeom>
              <a:noFill/>
              <a:ln w="12700">
                <a:solidFill>
                  <a:schemeClr val="tx1"/>
                </a:solidFill>
                <a:round/>
                <a:headEnd type="none" w="lg" len="med"/>
                <a:tailEnd type="none" w="lg" len="med"/>
              </a:ln>
              <a:effectLst/>
            </p:spPr>
            <p:txBody>
              <a:bodyPr wrap="none" lIns="90488" tIns="44450" rIns="90488" bIns="44450" anchor="ctr"/>
              <a:lstStyle/>
              <a:p>
                <a:endParaRPr lang="en-US"/>
              </a:p>
            </p:txBody>
          </p:sp>
        </p:grpSp>
        <p:sp>
          <p:nvSpPr>
            <p:cNvPr id="6156" name="Line 12"/>
            <p:cNvSpPr>
              <a:spLocks noChangeShapeType="1"/>
            </p:cNvSpPr>
            <p:nvPr/>
          </p:nvSpPr>
          <p:spPr bwMode="auto">
            <a:xfrm flipV="1">
              <a:off x="4395" y="1590"/>
              <a:ext cx="0" cy="464"/>
            </a:xfrm>
            <a:prstGeom prst="line">
              <a:avLst/>
            </a:prstGeom>
            <a:noFill/>
            <a:ln w="12700">
              <a:solidFill>
                <a:schemeClr val="tx1"/>
              </a:solidFill>
              <a:round/>
              <a:headEnd/>
              <a:tailEnd type="triangle" w="med" len="med"/>
            </a:ln>
            <a:effectLst/>
          </p:spPr>
          <p:txBody>
            <a:bodyPr wrap="none" anchor="ctr"/>
            <a:lstStyle/>
            <a:p>
              <a:endParaRPr lang="en-US"/>
            </a:p>
          </p:txBody>
        </p:sp>
      </p:grpSp>
      <p:sp>
        <p:nvSpPr>
          <p:cNvPr id="6186" name="Rectangle 42"/>
          <p:cNvSpPr>
            <a:spLocks noChangeArrowheads="1"/>
          </p:cNvSpPr>
          <p:nvPr/>
        </p:nvSpPr>
        <p:spPr bwMode="auto">
          <a:xfrm>
            <a:off x="3816350" y="5035550"/>
            <a:ext cx="1366838" cy="519113"/>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algn="ctr"/>
            <a:r>
              <a:rPr lang="en-US">
                <a:solidFill>
                  <a:schemeClr val="folHlink"/>
                </a:solidFill>
                <a:latin typeface="Times New Roman" pitchFamily="18" charset="0"/>
              </a:rPr>
              <a:t>impeller</a:t>
            </a:r>
          </a:p>
        </p:txBody>
      </p:sp>
      <p:sp>
        <p:nvSpPr>
          <p:cNvPr id="6187" name="Rectangle 43"/>
          <p:cNvSpPr>
            <a:spLocks noChangeArrowheads="1"/>
          </p:cNvSpPr>
          <p:nvPr/>
        </p:nvSpPr>
        <p:spPr bwMode="auto">
          <a:xfrm>
            <a:off x="3332163" y="5794375"/>
            <a:ext cx="1090612" cy="519113"/>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algn="ctr"/>
            <a:r>
              <a:rPr lang="en-US">
                <a:solidFill>
                  <a:schemeClr val="folHlink"/>
                </a:solidFill>
                <a:latin typeface="Times New Roman" pitchFamily="18" charset="0"/>
              </a:rPr>
              <a:t>casing</a:t>
            </a:r>
          </a:p>
        </p:txBody>
      </p:sp>
      <p:sp>
        <p:nvSpPr>
          <p:cNvPr id="6188" name="Rectangle 44"/>
          <p:cNvSpPr>
            <a:spLocks noChangeArrowheads="1"/>
          </p:cNvSpPr>
          <p:nvPr/>
        </p:nvSpPr>
        <p:spPr bwMode="auto">
          <a:xfrm>
            <a:off x="4981575" y="5849938"/>
            <a:ext cx="114935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algn="ctr"/>
            <a:r>
              <a:rPr lang="en-US" sz="2400">
                <a:solidFill>
                  <a:schemeClr val="folHlink"/>
                </a:solidFill>
                <a:latin typeface="Times New Roman" pitchFamily="18" charset="0"/>
              </a:rPr>
              <a:t>housing</a:t>
            </a:r>
          </a:p>
        </p:txBody>
      </p:sp>
      <p:graphicFrame>
        <p:nvGraphicFramePr>
          <p:cNvPr id="6191" name="Object 47"/>
          <p:cNvGraphicFramePr>
            <a:graphicFrameLocks noChangeAspect="1"/>
          </p:cNvGraphicFramePr>
          <p:nvPr/>
        </p:nvGraphicFramePr>
        <p:xfrm>
          <a:off x="5224463" y="4552950"/>
          <a:ext cx="3919537" cy="522288"/>
        </p:xfrm>
        <a:graphic>
          <a:graphicData uri="http://schemas.openxmlformats.org/presentationml/2006/ole">
            <p:oleObj spid="_x0000_s6191" name="Equation" r:id="rId3" imgW="2984400" imgH="520560" progId="Equation.DSMT4">
              <p:embed/>
            </p:oleObj>
          </a:graphicData>
        </a:graphic>
      </p:graphicFrame>
      <p:sp>
        <p:nvSpPr>
          <p:cNvPr id="6147" name="Rectangle 3"/>
          <p:cNvSpPr>
            <a:spLocks noGrp="1" noChangeArrowheads="1"/>
          </p:cNvSpPr>
          <p:nvPr>
            <p:ph type="body" idx="1"/>
          </p:nvPr>
        </p:nvSpPr>
        <p:spPr>
          <a:xfrm>
            <a:off x="685800" y="2298700"/>
            <a:ext cx="7773988" cy="4114800"/>
          </a:xfrm>
          <a:noFill/>
          <a:ln/>
          <a:effectLst/>
        </p:spPr>
        <p:txBody>
          <a:bodyPr lIns="90488" tIns="44450" rIns="90488" bIns="44450"/>
          <a:lstStyle/>
          <a:p>
            <a:r>
              <a:rPr lang="en-US" sz="2800"/>
              <a:t>Demour’s centrifugal pump - 1730</a:t>
            </a:r>
          </a:p>
          <a:p>
            <a:r>
              <a:rPr lang="en-US" sz="2800"/>
              <a:t>Theory</a:t>
            </a:r>
          </a:p>
          <a:p>
            <a:pPr lvl="1"/>
            <a:r>
              <a:rPr lang="en-US" sz="2400"/>
              <a:t>conservation of angular momentum</a:t>
            </a:r>
          </a:p>
          <a:p>
            <a:pPr lvl="1"/>
            <a:r>
              <a:rPr lang="en-US" sz="2400"/>
              <a:t>conversion of kinetic energy to potential energy in flow expansion ___________ ________</a:t>
            </a:r>
          </a:p>
          <a:p>
            <a:r>
              <a:rPr lang="en-US" sz="2800"/>
              <a:t>Pump components</a:t>
            </a:r>
          </a:p>
          <a:p>
            <a:pPr lvl="1"/>
            <a:r>
              <a:rPr lang="en-US" sz="2400"/>
              <a:t>rotating element - ___________</a:t>
            </a:r>
          </a:p>
          <a:p>
            <a:pPr lvl="1"/>
            <a:r>
              <a:rPr lang="en-US" sz="2400"/>
              <a:t>encloses the rotating element and seals the pressurized liquid inside - ________ or _________</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1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1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18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1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90" grpId="0" autoUpdateAnimBg="0"/>
      <p:bldP spid="6186" grpId="0" autoUpdateAnimBg="0"/>
      <p:bldP spid="6187" grpId="0" autoUpdateAnimBg="0"/>
      <p:bldP spid="6188"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t>Pressure Developed by Centrifugal Pumps</a:t>
            </a:r>
          </a:p>
        </p:txBody>
      </p:sp>
      <p:graphicFrame>
        <p:nvGraphicFramePr>
          <p:cNvPr id="47108" name="Object 4"/>
          <p:cNvGraphicFramePr>
            <a:graphicFrameLocks noChangeAspect="1"/>
          </p:cNvGraphicFramePr>
          <p:nvPr/>
        </p:nvGraphicFramePr>
        <p:xfrm>
          <a:off x="7620000" y="4191000"/>
          <a:ext cx="1155700" cy="977900"/>
        </p:xfrm>
        <a:graphic>
          <a:graphicData uri="http://schemas.openxmlformats.org/presentationml/2006/ole">
            <p:oleObj spid="_x0000_s47108" name="Equation" r:id="rId3" imgW="1155600" imgH="977760" progId="Equation.3">
              <p:embed/>
            </p:oleObj>
          </a:graphicData>
        </a:graphic>
      </p:graphicFrame>
      <p:sp>
        <p:nvSpPr>
          <p:cNvPr id="47109" name="Rectangle 5"/>
          <p:cNvSpPr>
            <a:spLocks noChangeArrowheads="1"/>
          </p:cNvSpPr>
          <p:nvPr/>
        </p:nvSpPr>
        <p:spPr bwMode="auto">
          <a:xfrm>
            <a:off x="2552700" y="4338638"/>
            <a:ext cx="2085975" cy="519112"/>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algn="ctr"/>
            <a:r>
              <a:rPr lang="en-US">
                <a:solidFill>
                  <a:schemeClr val="folHlink"/>
                </a:solidFill>
                <a:latin typeface="Times New Roman" pitchFamily="18" charset="0"/>
              </a:rPr>
              <a:t>velocity head</a:t>
            </a:r>
          </a:p>
        </p:txBody>
      </p:sp>
      <p:sp>
        <p:nvSpPr>
          <p:cNvPr id="47107" name="Rectangle 3"/>
          <p:cNvSpPr>
            <a:spLocks noGrp="1" noChangeArrowheads="1"/>
          </p:cNvSpPr>
          <p:nvPr>
            <p:ph type="body" idx="1"/>
          </p:nvPr>
        </p:nvSpPr>
        <p:spPr>
          <a:xfrm>
            <a:off x="685800" y="1981200"/>
            <a:ext cx="7162800" cy="4614863"/>
          </a:xfrm>
        </p:spPr>
        <p:txBody>
          <a:bodyPr/>
          <a:lstStyle/>
          <a:p>
            <a:r>
              <a:rPr lang="en-US" sz="2400"/>
              <a:t>Centrifugal pumps accelerate a liquid</a:t>
            </a:r>
          </a:p>
          <a:p>
            <a:r>
              <a:rPr lang="en-US" sz="2400"/>
              <a:t>The maximum velocity reached is the velocity of the periphery of the impeller</a:t>
            </a:r>
          </a:p>
          <a:p>
            <a:r>
              <a:rPr lang="en-US" sz="2400"/>
              <a:t>The kinetic energy is converted into potential energy as the fluid leaves the pump</a:t>
            </a:r>
          </a:p>
          <a:p>
            <a:r>
              <a:rPr lang="en-US" sz="2400"/>
              <a:t>The potential energy developed is approximately equal to the ________ ____ at the periphery of the impeller</a:t>
            </a:r>
          </a:p>
          <a:p>
            <a:r>
              <a:rPr lang="en-US" sz="2400"/>
              <a:t>A given pump with a given impeller diameter and speed will raise a fluid to a certain height regardless of the fluid density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10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7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11" name="Group 43"/>
          <p:cNvGrpSpPr>
            <a:grpSpLocks/>
          </p:cNvGrpSpPr>
          <p:nvPr/>
        </p:nvGrpSpPr>
        <p:grpSpPr bwMode="auto">
          <a:xfrm>
            <a:off x="1393825" y="4387850"/>
            <a:ext cx="2851150" cy="2216150"/>
            <a:chOff x="243" y="2281"/>
            <a:chExt cx="1796" cy="1396"/>
          </a:xfrm>
        </p:grpSpPr>
        <p:grpSp>
          <p:nvGrpSpPr>
            <p:cNvPr id="7212" name="Group 44"/>
            <p:cNvGrpSpPr>
              <a:grpSpLocks/>
            </p:cNvGrpSpPr>
            <p:nvPr/>
          </p:nvGrpSpPr>
          <p:grpSpPr bwMode="auto">
            <a:xfrm>
              <a:off x="243" y="2284"/>
              <a:ext cx="1112" cy="298"/>
              <a:chOff x="243" y="2284"/>
              <a:chExt cx="1112" cy="298"/>
            </a:xfrm>
          </p:grpSpPr>
          <p:sp>
            <p:nvSpPr>
              <p:cNvPr id="7213" name="Freeform 45"/>
              <p:cNvSpPr>
                <a:spLocks/>
              </p:cNvSpPr>
              <p:nvPr/>
            </p:nvSpPr>
            <p:spPr bwMode="auto">
              <a:xfrm>
                <a:off x="323" y="2385"/>
                <a:ext cx="199" cy="195"/>
              </a:xfrm>
              <a:custGeom>
                <a:avLst/>
                <a:gdLst/>
                <a:ahLst/>
                <a:cxnLst>
                  <a:cxn ang="0">
                    <a:pos x="52" y="195"/>
                  </a:cxn>
                  <a:cxn ang="0">
                    <a:pos x="67" y="33"/>
                  </a:cxn>
                  <a:cxn ang="0">
                    <a:pos x="199" y="27"/>
                  </a:cxn>
                  <a:cxn ang="0">
                    <a:pos x="193" y="195"/>
                  </a:cxn>
                  <a:cxn ang="0">
                    <a:pos x="52" y="195"/>
                  </a:cxn>
                </a:cxnLst>
                <a:rect l="0" t="0" r="r" b="b"/>
                <a:pathLst>
                  <a:path w="199" h="195">
                    <a:moveTo>
                      <a:pt x="52" y="195"/>
                    </a:moveTo>
                    <a:cubicBezTo>
                      <a:pt x="0" y="195"/>
                      <a:pt x="16" y="83"/>
                      <a:pt x="67" y="33"/>
                    </a:cubicBezTo>
                    <a:cubicBezTo>
                      <a:pt x="94" y="8"/>
                      <a:pt x="178" y="0"/>
                      <a:pt x="199" y="27"/>
                    </a:cubicBezTo>
                    <a:cubicBezTo>
                      <a:pt x="199" y="86"/>
                      <a:pt x="199" y="131"/>
                      <a:pt x="193" y="195"/>
                    </a:cubicBezTo>
                    <a:cubicBezTo>
                      <a:pt x="124" y="195"/>
                      <a:pt x="104" y="195"/>
                      <a:pt x="52" y="195"/>
                    </a:cubicBezTo>
                    <a:close/>
                  </a:path>
                </a:pathLst>
              </a:custGeom>
              <a:solidFill>
                <a:schemeClr val="hlink">
                  <a:alpha val="50000"/>
                </a:schemeClr>
              </a:solidFill>
              <a:ln w="12700" cap="flat" cmpd="sng">
                <a:solidFill>
                  <a:schemeClr val="tx1"/>
                </a:solidFill>
                <a:prstDash val="solid"/>
                <a:round/>
                <a:headEnd type="none" w="lg" len="med"/>
                <a:tailEnd type="none" w="lg" len="med"/>
              </a:ln>
              <a:effectLst/>
            </p:spPr>
            <p:txBody>
              <a:bodyPr wrap="none" lIns="90488" tIns="44450" rIns="90488" bIns="44450" anchor="ctr"/>
              <a:lstStyle/>
              <a:p>
                <a:endParaRPr lang="en-US"/>
              </a:p>
            </p:txBody>
          </p:sp>
          <p:sp>
            <p:nvSpPr>
              <p:cNvPr id="7214" name="Rectangle 46"/>
              <p:cNvSpPr>
                <a:spLocks noChangeArrowheads="1"/>
              </p:cNvSpPr>
              <p:nvPr/>
            </p:nvSpPr>
            <p:spPr bwMode="auto">
              <a:xfrm flipH="1">
                <a:off x="483" y="2285"/>
                <a:ext cx="872" cy="296"/>
              </a:xfrm>
              <a:prstGeom prst="rect">
                <a:avLst/>
              </a:prstGeom>
              <a:solidFill>
                <a:schemeClr val="hlink"/>
              </a:solidFill>
              <a:ln w="12700">
                <a:solidFill>
                  <a:schemeClr val="tx1"/>
                </a:solidFill>
                <a:miter lim="800000"/>
                <a:headEnd/>
                <a:tailEnd/>
              </a:ln>
              <a:effectLst/>
            </p:spPr>
            <p:txBody>
              <a:bodyPr wrap="none" anchor="ctr"/>
              <a:lstStyle/>
              <a:p>
                <a:endParaRPr lang="en-US"/>
              </a:p>
            </p:txBody>
          </p:sp>
          <p:sp>
            <p:nvSpPr>
              <p:cNvPr id="7215" name="Freeform 47"/>
              <p:cNvSpPr>
                <a:spLocks/>
              </p:cNvSpPr>
              <p:nvPr/>
            </p:nvSpPr>
            <p:spPr bwMode="auto">
              <a:xfrm>
                <a:off x="243" y="2284"/>
                <a:ext cx="326" cy="298"/>
              </a:xfrm>
              <a:custGeom>
                <a:avLst/>
                <a:gdLst/>
                <a:ahLst/>
                <a:cxnLst>
                  <a:cxn ang="0">
                    <a:pos x="303" y="0"/>
                  </a:cxn>
                  <a:cxn ang="0">
                    <a:pos x="132" y="0"/>
                  </a:cxn>
                  <a:cxn ang="0">
                    <a:pos x="135" y="299"/>
                  </a:cxn>
                  <a:cxn ang="0">
                    <a:pos x="276" y="299"/>
                  </a:cxn>
                </a:cxnLst>
                <a:rect l="0" t="0" r="r" b="b"/>
                <a:pathLst>
                  <a:path w="326" h="300">
                    <a:moveTo>
                      <a:pt x="303" y="0"/>
                    </a:moveTo>
                    <a:cubicBezTo>
                      <a:pt x="240" y="2"/>
                      <a:pt x="197" y="0"/>
                      <a:pt x="132" y="0"/>
                    </a:cubicBezTo>
                    <a:cubicBezTo>
                      <a:pt x="0" y="3"/>
                      <a:pt x="326" y="300"/>
                      <a:pt x="135" y="299"/>
                    </a:cubicBezTo>
                    <a:cubicBezTo>
                      <a:pt x="187" y="299"/>
                      <a:pt x="174" y="299"/>
                      <a:pt x="276" y="299"/>
                    </a:cubicBezTo>
                  </a:path>
                </a:pathLst>
              </a:custGeom>
              <a:solidFill>
                <a:schemeClr val="hlink"/>
              </a:solidFill>
              <a:ln w="12700" cap="flat" cmpd="sng">
                <a:solidFill>
                  <a:schemeClr val="tx1"/>
                </a:solidFill>
                <a:prstDash val="solid"/>
                <a:round/>
                <a:headEnd type="none" w="lg" len="med"/>
                <a:tailEnd type="none" w="lg" len="med"/>
              </a:ln>
              <a:effectLst/>
            </p:spPr>
            <p:txBody>
              <a:bodyPr wrap="none" lIns="90488" tIns="44450" rIns="90488" bIns="44450" anchor="ctr"/>
              <a:lstStyle/>
              <a:p>
                <a:endParaRPr lang="en-US"/>
              </a:p>
            </p:txBody>
          </p:sp>
        </p:grpSp>
        <p:sp>
          <p:nvSpPr>
            <p:cNvPr id="7216" name="Oval 48"/>
            <p:cNvSpPr>
              <a:spLocks noChangeArrowheads="1"/>
            </p:cNvSpPr>
            <p:nvPr/>
          </p:nvSpPr>
          <p:spPr bwMode="auto">
            <a:xfrm flipH="1">
              <a:off x="771" y="2557"/>
              <a:ext cx="1264" cy="1120"/>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7217" name="Arc 49"/>
            <p:cNvSpPr>
              <a:spLocks/>
            </p:cNvSpPr>
            <p:nvPr/>
          </p:nvSpPr>
          <p:spPr bwMode="auto">
            <a:xfrm rot="10800000" flipH="1">
              <a:off x="1347" y="2281"/>
              <a:ext cx="692" cy="81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solidFill>
              <a:schemeClr val="hlink"/>
            </a:solidFill>
            <a:ln w="12700" cap="rnd">
              <a:solidFill>
                <a:schemeClr val="tx1"/>
              </a:solidFill>
              <a:round/>
              <a:headEnd/>
              <a:tailEnd/>
            </a:ln>
            <a:effectLst/>
          </p:spPr>
          <p:txBody>
            <a:bodyPr wrap="none" anchor="ctr"/>
            <a:lstStyle/>
            <a:p>
              <a:endParaRPr lang="en-US"/>
            </a:p>
          </p:txBody>
        </p:sp>
        <p:sp>
          <p:nvSpPr>
            <p:cNvPr id="7218" name="Oval 50"/>
            <p:cNvSpPr>
              <a:spLocks noChangeArrowheads="1"/>
            </p:cNvSpPr>
            <p:nvPr/>
          </p:nvSpPr>
          <p:spPr bwMode="auto">
            <a:xfrm rot="-5400000" flipH="1" flipV="1">
              <a:off x="875" y="2589"/>
              <a:ext cx="920" cy="920"/>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7219" name="Group 51"/>
            <p:cNvGrpSpPr>
              <a:grpSpLocks/>
            </p:cNvGrpSpPr>
            <p:nvPr/>
          </p:nvGrpSpPr>
          <p:grpSpPr bwMode="auto">
            <a:xfrm>
              <a:off x="931" y="2649"/>
              <a:ext cx="785" cy="796"/>
              <a:chOff x="931" y="2649"/>
              <a:chExt cx="785" cy="796"/>
            </a:xfrm>
          </p:grpSpPr>
          <p:grpSp>
            <p:nvGrpSpPr>
              <p:cNvPr id="7220" name="Group 52"/>
              <p:cNvGrpSpPr>
                <a:grpSpLocks/>
              </p:cNvGrpSpPr>
              <p:nvPr/>
            </p:nvGrpSpPr>
            <p:grpSpPr bwMode="auto">
              <a:xfrm>
                <a:off x="931" y="2649"/>
                <a:ext cx="765" cy="796"/>
                <a:chOff x="2396" y="2952"/>
                <a:chExt cx="765" cy="796"/>
              </a:xfrm>
            </p:grpSpPr>
            <p:sp>
              <p:nvSpPr>
                <p:cNvPr id="7221" name="Arc 53"/>
                <p:cNvSpPr>
                  <a:spLocks/>
                </p:cNvSpPr>
                <p:nvPr/>
              </p:nvSpPr>
              <p:spPr bwMode="auto">
                <a:xfrm rot="10800000">
                  <a:off x="2949" y="3352"/>
                  <a:ext cx="212" cy="252"/>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38100" cap="rnd">
                  <a:solidFill>
                    <a:schemeClr val="accent1"/>
                  </a:solidFill>
                  <a:round/>
                  <a:headEnd/>
                  <a:tailEnd/>
                </a:ln>
                <a:effectLst/>
              </p:spPr>
              <p:txBody>
                <a:bodyPr wrap="none" anchor="ctr"/>
                <a:lstStyle/>
                <a:p>
                  <a:endParaRPr lang="en-US"/>
                </a:p>
              </p:txBody>
            </p:sp>
            <p:sp>
              <p:nvSpPr>
                <p:cNvPr id="7222" name="Arc 54"/>
                <p:cNvSpPr>
                  <a:spLocks/>
                </p:cNvSpPr>
                <p:nvPr/>
              </p:nvSpPr>
              <p:spPr bwMode="auto">
                <a:xfrm rot="5400000">
                  <a:off x="2416" y="3112"/>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sp>
              <p:nvSpPr>
                <p:cNvPr id="7223" name="Arc 55"/>
                <p:cNvSpPr>
                  <a:spLocks/>
                </p:cNvSpPr>
                <p:nvPr/>
              </p:nvSpPr>
              <p:spPr bwMode="auto">
                <a:xfrm>
                  <a:off x="2584" y="3496"/>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sp>
              <p:nvSpPr>
                <p:cNvPr id="7224" name="Arc 56"/>
                <p:cNvSpPr>
                  <a:spLocks/>
                </p:cNvSpPr>
                <p:nvPr/>
              </p:nvSpPr>
              <p:spPr bwMode="auto">
                <a:xfrm rot="10800000">
                  <a:off x="2800" y="2952"/>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grpSp>
          <p:grpSp>
            <p:nvGrpSpPr>
              <p:cNvPr id="7225" name="Group 57"/>
              <p:cNvGrpSpPr>
                <a:grpSpLocks/>
              </p:cNvGrpSpPr>
              <p:nvPr/>
            </p:nvGrpSpPr>
            <p:grpSpPr bwMode="auto">
              <a:xfrm>
                <a:off x="935" y="2653"/>
                <a:ext cx="781" cy="789"/>
                <a:chOff x="2400" y="2956"/>
                <a:chExt cx="781" cy="789"/>
              </a:xfrm>
            </p:grpSpPr>
            <p:sp>
              <p:nvSpPr>
                <p:cNvPr id="7226" name="Arc 58"/>
                <p:cNvSpPr>
                  <a:spLocks/>
                </p:cNvSpPr>
                <p:nvPr/>
              </p:nvSpPr>
              <p:spPr bwMode="auto">
                <a:xfrm rot="8100000">
                  <a:off x="2969" y="3137"/>
                  <a:ext cx="212" cy="252"/>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38100" cap="rnd">
                  <a:solidFill>
                    <a:schemeClr val="accent1"/>
                  </a:solidFill>
                  <a:round/>
                  <a:headEnd/>
                  <a:tailEnd/>
                </a:ln>
                <a:effectLst/>
              </p:spPr>
              <p:txBody>
                <a:bodyPr wrap="none" anchor="ctr"/>
                <a:lstStyle/>
                <a:p>
                  <a:endParaRPr lang="en-US"/>
                </a:p>
              </p:txBody>
            </p:sp>
            <p:sp>
              <p:nvSpPr>
                <p:cNvPr id="7227" name="Arc 59"/>
                <p:cNvSpPr>
                  <a:spLocks/>
                </p:cNvSpPr>
                <p:nvPr/>
              </p:nvSpPr>
              <p:spPr bwMode="auto">
                <a:xfrm rot="2700000">
                  <a:off x="2420" y="3341"/>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sp>
              <p:nvSpPr>
                <p:cNvPr id="7228" name="Arc 60"/>
                <p:cNvSpPr>
                  <a:spLocks/>
                </p:cNvSpPr>
                <p:nvPr/>
              </p:nvSpPr>
              <p:spPr bwMode="auto">
                <a:xfrm rot="18900000">
                  <a:off x="2810" y="3493"/>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sp>
              <p:nvSpPr>
                <p:cNvPr id="7229" name="Arc 61"/>
                <p:cNvSpPr>
                  <a:spLocks/>
                </p:cNvSpPr>
                <p:nvPr/>
              </p:nvSpPr>
              <p:spPr bwMode="auto">
                <a:xfrm rot="8100000">
                  <a:off x="2579" y="2956"/>
                  <a:ext cx="212" cy="25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a:solidFill>
                    <a:schemeClr val="accent1"/>
                  </a:solidFill>
                  <a:round/>
                  <a:headEnd/>
                  <a:tailEnd/>
                </a:ln>
                <a:effectLst/>
              </p:spPr>
              <p:txBody>
                <a:bodyPr wrap="none" anchor="ctr"/>
                <a:lstStyle/>
                <a:p>
                  <a:endParaRPr lang="en-US"/>
                </a:p>
              </p:txBody>
            </p:sp>
          </p:grpSp>
        </p:grpSp>
        <p:sp>
          <p:nvSpPr>
            <p:cNvPr id="7230" name="Oval 62"/>
            <p:cNvSpPr>
              <a:spLocks noChangeArrowheads="1"/>
            </p:cNvSpPr>
            <p:nvPr/>
          </p:nvSpPr>
          <p:spPr bwMode="auto">
            <a:xfrm>
              <a:off x="1195" y="2909"/>
              <a:ext cx="280" cy="28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7231" name="Arc 63"/>
            <p:cNvSpPr>
              <a:spLocks/>
            </p:cNvSpPr>
            <p:nvPr/>
          </p:nvSpPr>
          <p:spPr bwMode="auto">
            <a:xfrm>
              <a:off x="1415" y="2817"/>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tx1"/>
              </a:solidFill>
              <a:round/>
              <a:headEnd type="triangle" w="med" len="med"/>
              <a:tailEnd/>
            </a:ln>
            <a:effectLst/>
          </p:spPr>
          <p:txBody>
            <a:bodyPr wrap="none" anchor="ctr"/>
            <a:lstStyle/>
            <a:p>
              <a:endParaRPr lang="en-US"/>
            </a:p>
          </p:txBody>
        </p:sp>
      </p:grpSp>
      <p:pic>
        <p:nvPicPr>
          <p:cNvPr id="7207" name="Picture 39"/>
          <p:cNvPicPr>
            <a:picLocks noChangeAspect="1" noChangeArrowheads="1"/>
          </p:cNvPicPr>
          <p:nvPr/>
        </p:nvPicPr>
        <p:blipFill>
          <a:blip r:embed="rId2"/>
          <a:srcRect/>
          <a:stretch>
            <a:fillRect/>
          </a:stretch>
        </p:blipFill>
        <p:spPr bwMode="auto">
          <a:xfrm>
            <a:off x="5753100" y="3908425"/>
            <a:ext cx="3390900" cy="2949575"/>
          </a:xfrm>
          <a:prstGeom prst="rect">
            <a:avLst/>
          </a:prstGeom>
          <a:noFill/>
          <a:ln w="12700">
            <a:noFill/>
            <a:miter lim="800000"/>
            <a:headEnd/>
            <a:tailEnd/>
          </a:ln>
          <a:effectLst/>
        </p:spPr>
      </p:pic>
      <p:sp>
        <p:nvSpPr>
          <p:cNvPr id="7170" name="Rectangle 2"/>
          <p:cNvSpPr>
            <a:spLocks noGrp="1" noChangeArrowheads="1"/>
          </p:cNvSpPr>
          <p:nvPr>
            <p:ph type="title"/>
          </p:nvPr>
        </p:nvSpPr>
        <p:spPr>
          <a:noFill/>
          <a:ln/>
          <a:effectLst/>
        </p:spPr>
        <p:txBody>
          <a:bodyPr lIns="90488" tIns="44450" rIns="90488" bIns="44450" anchor="b"/>
          <a:lstStyle/>
          <a:p>
            <a:r>
              <a:rPr lang="en-US"/>
              <a:t>Radial Pumps</a:t>
            </a:r>
          </a:p>
        </p:txBody>
      </p:sp>
      <p:sp>
        <p:nvSpPr>
          <p:cNvPr id="7198" name="Text Box 30"/>
          <p:cNvSpPr txBox="1">
            <a:spLocks noChangeArrowheads="1"/>
          </p:cNvSpPr>
          <p:nvPr/>
        </p:nvSpPr>
        <p:spPr bwMode="auto">
          <a:xfrm>
            <a:off x="4208463" y="5980113"/>
            <a:ext cx="1330325" cy="822325"/>
          </a:xfrm>
          <a:prstGeom prst="rect">
            <a:avLst/>
          </a:prstGeom>
          <a:noFill/>
          <a:ln w="12700">
            <a:noFill/>
            <a:miter lim="800000"/>
            <a:headEnd/>
            <a:tailEn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Impeller</a:t>
            </a:r>
          </a:p>
          <a:p>
            <a:r>
              <a:rPr lang="en-US" sz="2400">
                <a:solidFill>
                  <a:schemeClr val="folHlink"/>
                </a:solidFill>
                <a:latin typeface="Book Antiqua" pitchFamily="18" charset="0"/>
              </a:rPr>
              <a:t>Vanes</a:t>
            </a:r>
          </a:p>
        </p:txBody>
      </p:sp>
      <p:sp>
        <p:nvSpPr>
          <p:cNvPr id="7196" name="Text Box 28"/>
          <p:cNvSpPr txBox="1">
            <a:spLocks noChangeArrowheads="1"/>
          </p:cNvSpPr>
          <p:nvPr/>
        </p:nvSpPr>
        <p:spPr bwMode="auto">
          <a:xfrm>
            <a:off x="4510088" y="4910138"/>
            <a:ext cx="1117600" cy="457200"/>
          </a:xfrm>
          <a:prstGeom prst="rect">
            <a:avLst/>
          </a:prstGeom>
          <a:noFill/>
          <a:ln w="12700">
            <a:noFill/>
            <a:miter lim="800000"/>
            <a:headEnd/>
            <a:tailEn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Casing</a:t>
            </a:r>
          </a:p>
        </p:txBody>
      </p:sp>
      <p:sp>
        <p:nvSpPr>
          <p:cNvPr id="7199" name="Text Box 31"/>
          <p:cNvSpPr txBox="1">
            <a:spLocks noChangeArrowheads="1"/>
          </p:cNvSpPr>
          <p:nvPr/>
        </p:nvSpPr>
        <p:spPr bwMode="auto">
          <a:xfrm>
            <a:off x="133350" y="5440363"/>
            <a:ext cx="1774825" cy="457200"/>
          </a:xfrm>
          <a:prstGeom prst="rect">
            <a:avLst/>
          </a:prstGeom>
          <a:noFill/>
          <a:ln w="12700">
            <a:noFill/>
            <a:miter lim="800000"/>
            <a:headEnd/>
            <a:tailEn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Suction Eye</a:t>
            </a:r>
          </a:p>
        </p:txBody>
      </p:sp>
      <p:sp>
        <p:nvSpPr>
          <p:cNvPr id="7200" name="Text Box 32"/>
          <p:cNvSpPr txBox="1">
            <a:spLocks noChangeArrowheads="1"/>
          </p:cNvSpPr>
          <p:nvPr/>
        </p:nvSpPr>
        <p:spPr bwMode="auto">
          <a:xfrm>
            <a:off x="4433888" y="5443538"/>
            <a:ext cx="1330325" cy="457200"/>
          </a:xfrm>
          <a:prstGeom prst="rect">
            <a:avLst/>
          </a:prstGeom>
          <a:noFill/>
          <a:ln w="12700">
            <a:noFill/>
            <a:miter lim="800000"/>
            <a:headEnd/>
            <a:tailEn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Impeller</a:t>
            </a:r>
          </a:p>
        </p:txBody>
      </p:sp>
      <p:cxnSp>
        <p:nvCxnSpPr>
          <p:cNvPr id="7201" name="AutoShape 33"/>
          <p:cNvCxnSpPr>
            <a:cxnSpLocks noChangeShapeType="1"/>
            <a:stCxn id="7196" idx="1"/>
          </p:cNvCxnSpPr>
          <p:nvPr/>
        </p:nvCxnSpPr>
        <p:spPr bwMode="auto">
          <a:xfrm flipH="1">
            <a:off x="4203700" y="5138738"/>
            <a:ext cx="306388" cy="211137"/>
          </a:xfrm>
          <a:prstGeom prst="straightConnector1">
            <a:avLst/>
          </a:prstGeom>
          <a:noFill/>
          <a:ln w="38100">
            <a:solidFill>
              <a:schemeClr val="folHlink"/>
            </a:solidFill>
            <a:round/>
            <a:headEnd/>
            <a:tailEnd type="triangle" w="med" len="med"/>
          </a:ln>
          <a:effectLst>
            <a:outerShdw dist="35921" dir="2700000" algn="ctr" rotWithShape="0">
              <a:schemeClr val="bg2"/>
            </a:outerShdw>
          </a:effectLst>
        </p:spPr>
      </p:cxnSp>
      <p:cxnSp>
        <p:nvCxnSpPr>
          <p:cNvPr id="7203" name="AutoShape 35"/>
          <p:cNvCxnSpPr>
            <a:cxnSpLocks noChangeShapeType="1"/>
            <a:stCxn id="7198" idx="1"/>
          </p:cNvCxnSpPr>
          <p:nvPr/>
        </p:nvCxnSpPr>
        <p:spPr bwMode="auto">
          <a:xfrm flipH="1" flipV="1">
            <a:off x="3368675" y="5889625"/>
            <a:ext cx="839788" cy="501650"/>
          </a:xfrm>
          <a:prstGeom prst="straightConnector1">
            <a:avLst/>
          </a:prstGeom>
          <a:noFill/>
          <a:ln w="38100">
            <a:solidFill>
              <a:schemeClr val="folHlink"/>
            </a:solidFill>
            <a:round/>
            <a:headEnd/>
            <a:tailEnd type="triangle" w="med" len="med"/>
          </a:ln>
          <a:effectLst>
            <a:outerShdw dist="35921" dir="2700000" algn="ctr" rotWithShape="0">
              <a:schemeClr val="bg2"/>
            </a:outerShdw>
          </a:effectLst>
        </p:spPr>
      </p:cxnSp>
      <p:sp>
        <p:nvSpPr>
          <p:cNvPr id="7205" name="Line 37"/>
          <p:cNvSpPr>
            <a:spLocks noChangeShapeType="1"/>
          </p:cNvSpPr>
          <p:nvPr/>
        </p:nvSpPr>
        <p:spPr bwMode="auto">
          <a:xfrm flipV="1">
            <a:off x="1885950" y="5603875"/>
            <a:ext cx="1143000" cy="76200"/>
          </a:xfrm>
          <a:prstGeom prst="line">
            <a:avLst/>
          </a:prstGeom>
          <a:noFill/>
          <a:ln w="38100">
            <a:solidFill>
              <a:schemeClr val="folHlink"/>
            </a:solidFill>
            <a:round/>
            <a:headEnd/>
            <a:tailEnd type="triangle" w="med" len="med"/>
          </a:ln>
          <a:effectLst>
            <a:outerShdw dist="35921" dir="2700000" algn="ctr" rotWithShape="0">
              <a:schemeClr val="bg2"/>
            </a:outerShdw>
          </a:effectLst>
        </p:spPr>
        <p:txBody>
          <a:bodyPr wrap="none">
            <a:spAutoFit/>
          </a:bodyPr>
          <a:lstStyle/>
          <a:p>
            <a:endParaRPr lang="en-US"/>
          </a:p>
        </p:txBody>
      </p:sp>
      <p:sp>
        <p:nvSpPr>
          <p:cNvPr id="7206" name="Text Box 38"/>
          <p:cNvSpPr txBox="1">
            <a:spLocks noChangeArrowheads="1"/>
          </p:cNvSpPr>
          <p:nvPr/>
        </p:nvSpPr>
        <p:spPr bwMode="auto">
          <a:xfrm>
            <a:off x="133350" y="4375150"/>
            <a:ext cx="1539875" cy="457200"/>
          </a:xfrm>
          <a:prstGeom prst="rect">
            <a:avLst/>
          </a:prstGeom>
          <a:noFill/>
          <a:ln w="12700">
            <a:noFill/>
            <a:miter lim="800000"/>
            <a:headEnd/>
            <a:tailEn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Discharge</a:t>
            </a:r>
          </a:p>
        </p:txBody>
      </p:sp>
      <p:sp>
        <p:nvSpPr>
          <p:cNvPr id="7233" name="Line 65"/>
          <p:cNvSpPr>
            <a:spLocks noChangeShapeType="1"/>
          </p:cNvSpPr>
          <p:nvPr/>
        </p:nvSpPr>
        <p:spPr bwMode="auto">
          <a:xfrm>
            <a:off x="5667375" y="5727700"/>
            <a:ext cx="1352550" cy="117475"/>
          </a:xfrm>
          <a:prstGeom prst="line">
            <a:avLst/>
          </a:prstGeom>
          <a:noFill/>
          <a:ln w="38100">
            <a:solidFill>
              <a:schemeClr val="folHlink"/>
            </a:solidFill>
            <a:round/>
            <a:headEnd type="none" w="lg" len="med"/>
            <a:tailEnd type="triangle" w="lg" len="med"/>
          </a:ln>
          <a:effectLst>
            <a:outerShdw dist="35921" dir="2700000" algn="ctr" rotWithShape="0">
              <a:schemeClr val="bg2"/>
            </a:outerShdw>
          </a:effectLst>
        </p:spPr>
        <p:txBody>
          <a:bodyPr wrap="none">
            <a:spAutoFit/>
          </a:bodyPr>
          <a:lstStyle/>
          <a:p>
            <a:endParaRPr lang="en-US"/>
          </a:p>
        </p:txBody>
      </p:sp>
      <p:sp>
        <p:nvSpPr>
          <p:cNvPr id="7234" name="Line 66"/>
          <p:cNvSpPr>
            <a:spLocks noChangeShapeType="1"/>
          </p:cNvSpPr>
          <p:nvPr/>
        </p:nvSpPr>
        <p:spPr bwMode="auto">
          <a:xfrm flipV="1">
            <a:off x="5549900" y="4457700"/>
            <a:ext cx="2209800" cy="704850"/>
          </a:xfrm>
          <a:prstGeom prst="line">
            <a:avLst/>
          </a:prstGeom>
          <a:noFill/>
          <a:ln w="38100">
            <a:solidFill>
              <a:schemeClr val="folHlink"/>
            </a:solidFill>
            <a:round/>
            <a:headEnd type="none" w="lg" len="med"/>
            <a:tailEnd type="triangle" w="lg" len="med"/>
          </a:ln>
          <a:effectLst>
            <a:outerShdw dist="35921" dir="2700000" algn="ctr" rotWithShape="0">
              <a:schemeClr val="bg2"/>
            </a:outerShdw>
          </a:effectLst>
        </p:spPr>
        <p:txBody>
          <a:bodyPr wrap="none">
            <a:spAutoFit/>
          </a:bodyPr>
          <a:lstStyle/>
          <a:p>
            <a:endParaRPr lang="en-US"/>
          </a:p>
        </p:txBody>
      </p:sp>
      <p:sp>
        <p:nvSpPr>
          <p:cNvPr id="7235" name="Line 67"/>
          <p:cNvSpPr>
            <a:spLocks noChangeShapeType="1"/>
          </p:cNvSpPr>
          <p:nvPr/>
        </p:nvSpPr>
        <p:spPr bwMode="auto">
          <a:xfrm>
            <a:off x="188913" y="4810125"/>
            <a:ext cx="1339850" cy="0"/>
          </a:xfrm>
          <a:prstGeom prst="line">
            <a:avLst/>
          </a:prstGeom>
          <a:noFill/>
          <a:ln w="12700">
            <a:solidFill>
              <a:schemeClr val="tx1"/>
            </a:solidFill>
            <a:round/>
            <a:headEnd type="none" w="lg" len="med"/>
            <a:tailEnd type="none" w="lg" len="med"/>
          </a:ln>
          <a:effectLst/>
        </p:spPr>
        <p:txBody>
          <a:bodyPr wrap="none" lIns="90488" tIns="44450" rIns="90488" bIns="44450" anchor="ctr"/>
          <a:lstStyle/>
          <a:p>
            <a:endParaRPr lang="en-US"/>
          </a:p>
        </p:txBody>
      </p:sp>
      <p:sp>
        <p:nvSpPr>
          <p:cNvPr id="7236" name="Line 68"/>
          <p:cNvSpPr>
            <a:spLocks noChangeShapeType="1"/>
          </p:cNvSpPr>
          <p:nvPr/>
        </p:nvSpPr>
        <p:spPr bwMode="auto">
          <a:xfrm>
            <a:off x="211138" y="5880100"/>
            <a:ext cx="1598612" cy="0"/>
          </a:xfrm>
          <a:prstGeom prst="line">
            <a:avLst/>
          </a:prstGeom>
          <a:noFill/>
          <a:ln w="12700">
            <a:solidFill>
              <a:schemeClr val="tx1"/>
            </a:solidFill>
            <a:round/>
            <a:headEnd type="none" w="lg" len="med"/>
            <a:tailEnd type="none" w="lg" len="med"/>
          </a:ln>
          <a:effectLst/>
        </p:spPr>
        <p:txBody>
          <a:bodyPr wrap="none" lIns="90488" tIns="44450" rIns="90488" bIns="44450" anchor="ctr"/>
          <a:lstStyle/>
          <a:p>
            <a:endParaRPr lang="en-US"/>
          </a:p>
        </p:txBody>
      </p:sp>
      <p:sp>
        <p:nvSpPr>
          <p:cNvPr id="7237" name="Line 69"/>
          <p:cNvSpPr>
            <a:spLocks noChangeShapeType="1"/>
          </p:cNvSpPr>
          <p:nvPr/>
        </p:nvSpPr>
        <p:spPr bwMode="auto">
          <a:xfrm>
            <a:off x="4278313" y="6408738"/>
            <a:ext cx="1104900" cy="0"/>
          </a:xfrm>
          <a:prstGeom prst="line">
            <a:avLst/>
          </a:prstGeom>
          <a:noFill/>
          <a:ln w="12700">
            <a:solidFill>
              <a:schemeClr val="tx1"/>
            </a:solidFill>
            <a:round/>
            <a:headEnd type="none" w="lg" len="med"/>
            <a:tailEnd type="none" w="lg" len="med"/>
          </a:ln>
          <a:effectLst/>
        </p:spPr>
        <p:txBody>
          <a:bodyPr wrap="none" lIns="90488" tIns="44450" rIns="90488" bIns="44450" anchor="ctr"/>
          <a:lstStyle/>
          <a:p>
            <a:endParaRPr lang="en-US"/>
          </a:p>
        </p:txBody>
      </p:sp>
      <p:sp>
        <p:nvSpPr>
          <p:cNvPr id="7238" name="Line 70"/>
          <p:cNvSpPr>
            <a:spLocks noChangeShapeType="1"/>
          </p:cNvSpPr>
          <p:nvPr/>
        </p:nvSpPr>
        <p:spPr bwMode="auto">
          <a:xfrm>
            <a:off x="4324350" y="6702425"/>
            <a:ext cx="1104900" cy="0"/>
          </a:xfrm>
          <a:prstGeom prst="line">
            <a:avLst/>
          </a:prstGeom>
          <a:noFill/>
          <a:ln w="12700">
            <a:solidFill>
              <a:schemeClr val="tx1"/>
            </a:solidFill>
            <a:round/>
            <a:headEnd type="none" w="lg" len="med"/>
            <a:tailEnd type="none" w="lg" len="med"/>
          </a:ln>
          <a:effectLst/>
        </p:spPr>
        <p:txBody>
          <a:bodyPr wrap="none" lIns="90488" tIns="44450" rIns="90488" bIns="44450" anchor="ctr"/>
          <a:lstStyle/>
          <a:p>
            <a:endParaRPr lang="en-US"/>
          </a:p>
        </p:txBody>
      </p:sp>
      <p:sp>
        <p:nvSpPr>
          <p:cNvPr id="7239" name="Line 71"/>
          <p:cNvSpPr>
            <a:spLocks noChangeShapeType="1"/>
          </p:cNvSpPr>
          <p:nvPr/>
        </p:nvSpPr>
        <p:spPr bwMode="auto">
          <a:xfrm>
            <a:off x="4511675" y="5867400"/>
            <a:ext cx="1104900" cy="0"/>
          </a:xfrm>
          <a:prstGeom prst="line">
            <a:avLst/>
          </a:prstGeom>
          <a:noFill/>
          <a:ln w="12700">
            <a:solidFill>
              <a:schemeClr val="tx1"/>
            </a:solidFill>
            <a:round/>
            <a:headEnd type="none" w="lg" len="med"/>
            <a:tailEnd type="none" w="lg" len="med"/>
          </a:ln>
          <a:effectLst/>
        </p:spPr>
        <p:txBody>
          <a:bodyPr wrap="none" lIns="90488" tIns="44450" rIns="90488" bIns="44450" anchor="ctr"/>
          <a:lstStyle/>
          <a:p>
            <a:endParaRPr lang="en-US"/>
          </a:p>
        </p:txBody>
      </p:sp>
      <p:sp>
        <p:nvSpPr>
          <p:cNvPr id="7240" name="Line 72"/>
          <p:cNvSpPr>
            <a:spLocks noChangeShapeType="1"/>
          </p:cNvSpPr>
          <p:nvPr/>
        </p:nvSpPr>
        <p:spPr bwMode="auto">
          <a:xfrm>
            <a:off x="4581525" y="5326063"/>
            <a:ext cx="1104900" cy="0"/>
          </a:xfrm>
          <a:prstGeom prst="line">
            <a:avLst/>
          </a:prstGeom>
          <a:noFill/>
          <a:ln w="12700">
            <a:solidFill>
              <a:schemeClr val="tx1"/>
            </a:solidFill>
            <a:round/>
            <a:headEnd type="none" w="lg" len="med"/>
            <a:tailEnd type="none" w="lg" len="med"/>
          </a:ln>
          <a:effectLst/>
        </p:spPr>
        <p:txBody>
          <a:bodyPr wrap="none" lIns="90488" tIns="44450" rIns="90488" bIns="44450" anchor="ctr"/>
          <a:lstStyle/>
          <a:p>
            <a:endParaRPr lang="en-US"/>
          </a:p>
        </p:txBody>
      </p:sp>
      <p:sp>
        <p:nvSpPr>
          <p:cNvPr id="7241" name="Rectangle 73"/>
          <p:cNvSpPr>
            <a:spLocks noChangeArrowheads="1"/>
          </p:cNvSpPr>
          <p:nvPr/>
        </p:nvSpPr>
        <p:spPr bwMode="auto">
          <a:xfrm>
            <a:off x="2327275" y="1820863"/>
            <a:ext cx="1501775"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algn="ctr"/>
            <a:r>
              <a:rPr lang="en-US" sz="2400">
                <a:solidFill>
                  <a:schemeClr val="folHlink"/>
                </a:solidFill>
                <a:latin typeface="Times New Roman" pitchFamily="18" charset="0"/>
              </a:rPr>
              <a:t>centrifugal</a:t>
            </a:r>
          </a:p>
        </p:txBody>
      </p:sp>
      <p:sp>
        <p:nvSpPr>
          <p:cNvPr id="7242" name="Text Box 74"/>
          <p:cNvSpPr txBox="1">
            <a:spLocks noChangeArrowheads="1"/>
          </p:cNvSpPr>
          <p:nvPr/>
        </p:nvSpPr>
        <p:spPr bwMode="auto">
          <a:xfrm>
            <a:off x="3416300" y="3951288"/>
            <a:ext cx="2357438" cy="457200"/>
          </a:xfrm>
          <a:prstGeom prst="rect">
            <a:avLst/>
          </a:prstGeom>
          <a:noFill/>
          <a:ln w="12700">
            <a:noFill/>
            <a:miter lim="800000"/>
            <a:headEnd/>
            <a:tailEn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Flow Expansion</a:t>
            </a:r>
          </a:p>
        </p:txBody>
      </p:sp>
      <p:cxnSp>
        <p:nvCxnSpPr>
          <p:cNvPr id="7243" name="AutoShape 75"/>
          <p:cNvCxnSpPr>
            <a:cxnSpLocks noChangeShapeType="1"/>
            <a:endCxn id="7244" idx="7"/>
          </p:cNvCxnSpPr>
          <p:nvPr/>
        </p:nvCxnSpPr>
        <p:spPr bwMode="auto">
          <a:xfrm flipH="1">
            <a:off x="3970338" y="4408488"/>
            <a:ext cx="625475" cy="647700"/>
          </a:xfrm>
          <a:prstGeom prst="straightConnector1">
            <a:avLst/>
          </a:prstGeom>
          <a:noFill/>
          <a:ln w="38100">
            <a:solidFill>
              <a:schemeClr val="folHlink"/>
            </a:solidFill>
            <a:round/>
            <a:headEnd/>
            <a:tailEnd type="triangle" w="med" len="med"/>
          </a:ln>
          <a:effectLst>
            <a:outerShdw dist="35921" dir="2700000" algn="ctr" rotWithShape="0">
              <a:schemeClr val="bg2"/>
            </a:outerShdw>
          </a:effectLst>
        </p:spPr>
      </p:cxnSp>
      <p:sp>
        <p:nvSpPr>
          <p:cNvPr id="7244" name="Oval 76"/>
          <p:cNvSpPr>
            <a:spLocks noChangeArrowheads="1"/>
          </p:cNvSpPr>
          <p:nvPr/>
        </p:nvSpPr>
        <p:spPr bwMode="auto">
          <a:xfrm>
            <a:off x="3906838" y="5043488"/>
            <a:ext cx="74612" cy="84137"/>
          </a:xfrm>
          <a:prstGeom prst="ellipse">
            <a:avLst/>
          </a:prstGeom>
          <a:noFill/>
          <a:ln w="12700">
            <a:noFill/>
            <a:round/>
            <a:headEnd type="none" w="lg" len="med"/>
            <a:tailEnd type="none" w="lg" len="med"/>
          </a:ln>
          <a:effectLst/>
        </p:spPr>
        <p:txBody>
          <a:bodyPr wrap="none" anchor="ctr">
            <a:spAutoFit/>
          </a:bodyPr>
          <a:lstStyle/>
          <a:p>
            <a:endParaRPr lang="en-US"/>
          </a:p>
        </p:txBody>
      </p:sp>
      <p:sp>
        <p:nvSpPr>
          <p:cNvPr id="7245" name="Line 77"/>
          <p:cNvSpPr>
            <a:spLocks noChangeShapeType="1"/>
          </p:cNvSpPr>
          <p:nvPr/>
        </p:nvSpPr>
        <p:spPr bwMode="auto">
          <a:xfrm>
            <a:off x="3492500" y="4310063"/>
            <a:ext cx="2173288"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7246" name="Rectangle 78"/>
          <p:cNvSpPr>
            <a:spLocks noChangeArrowheads="1"/>
          </p:cNvSpPr>
          <p:nvPr/>
        </p:nvSpPr>
        <p:spPr bwMode="auto">
          <a:xfrm>
            <a:off x="617538" y="3214688"/>
            <a:ext cx="1425575" cy="519112"/>
          </a:xfrm>
          <a:prstGeom prst="rect">
            <a:avLst/>
          </a:prstGeom>
          <a:noFill/>
          <a:ln w="12700">
            <a:noFill/>
            <a:miter lim="800000"/>
            <a:headEnd type="none" w="lg" len="med"/>
            <a:tailEnd type="none" w="lg" len="med"/>
          </a:ln>
          <a:effectLst/>
        </p:spPr>
        <p:txBody>
          <a:bodyPr wrap="none">
            <a:spAutoFit/>
          </a:bodyPr>
          <a:lstStyle/>
          <a:p>
            <a:pPr marL="342900" indent="-342900"/>
            <a:r>
              <a:rPr lang="en-US">
                <a:solidFill>
                  <a:schemeClr val="folHlink"/>
                </a:solidFill>
                <a:latin typeface="Times New Roman" pitchFamily="18" charset="0"/>
              </a:rPr>
              <a:t>diameter</a:t>
            </a:r>
          </a:p>
        </p:txBody>
      </p:sp>
      <p:sp>
        <p:nvSpPr>
          <p:cNvPr id="7247" name="Rectangle 79"/>
          <p:cNvSpPr>
            <a:spLocks noChangeArrowheads="1"/>
          </p:cNvSpPr>
          <p:nvPr/>
        </p:nvSpPr>
        <p:spPr bwMode="auto">
          <a:xfrm>
            <a:off x="2914650" y="3246438"/>
            <a:ext cx="2441575" cy="519112"/>
          </a:xfrm>
          <a:prstGeom prst="rect">
            <a:avLst/>
          </a:prstGeom>
          <a:noFill/>
          <a:ln w="12700">
            <a:noFill/>
            <a:miter lim="800000"/>
            <a:headEnd type="none" w="lg" len="med"/>
            <a:tailEnd type="none" w="lg" len="med"/>
          </a:ln>
          <a:effectLst/>
        </p:spPr>
        <p:txBody>
          <a:bodyPr wrap="none">
            <a:spAutoFit/>
          </a:bodyPr>
          <a:lstStyle/>
          <a:p>
            <a:pPr marL="342900" indent="-342900"/>
            <a:r>
              <a:rPr lang="en-US">
                <a:solidFill>
                  <a:schemeClr val="folHlink"/>
                </a:solidFill>
                <a:latin typeface="Times New Roman" pitchFamily="18" charset="0"/>
              </a:rPr>
              <a:t>rotational speed</a:t>
            </a:r>
          </a:p>
        </p:txBody>
      </p:sp>
      <p:sp>
        <p:nvSpPr>
          <p:cNvPr id="7171" name="Rectangle 3"/>
          <p:cNvSpPr>
            <a:spLocks noGrp="1" noChangeArrowheads="1"/>
          </p:cNvSpPr>
          <p:nvPr>
            <p:ph type="body" idx="1"/>
          </p:nvPr>
        </p:nvSpPr>
        <p:spPr>
          <a:xfrm>
            <a:off x="228600" y="1752600"/>
            <a:ext cx="7772400" cy="4114800"/>
          </a:xfrm>
          <a:noFill/>
          <a:ln/>
          <a:effectLst/>
        </p:spPr>
        <p:txBody>
          <a:bodyPr lIns="90488" tIns="44450" rIns="90488" bIns="44450"/>
          <a:lstStyle/>
          <a:p>
            <a:r>
              <a:rPr lang="en-US" sz="2800"/>
              <a:t>also called _________ pumps</a:t>
            </a:r>
          </a:p>
          <a:p>
            <a:r>
              <a:rPr lang="en-US" sz="2800"/>
              <a:t>broad range of applicable flows and heads</a:t>
            </a:r>
          </a:p>
          <a:p>
            <a:r>
              <a:rPr lang="en-US" sz="2800"/>
              <a:t>higher heads can be achieved by increasing the _______ or the ________ ______ of the impeller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24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24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24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19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720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71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720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720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723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719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499"/>
                                          </p:stCondLst>
                                        </p:cTn>
                                        <p:tgtEl>
                                          <p:spTgt spid="720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72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724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499"/>
                                          </p:stCondLst>
                                        </p:cTn>
                                        <p:tgtEl>
                                          <p:spTgt spid="724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499"/>
                                          </p:stCondLst>
                                        </p:cTn>
                                        <p:tgtEl>
                                          <p:spTgt spid="72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98" grpId="0" autoUpdateAnimBg="0"/>
      <p:bldP spid="7196" grpId="0" autoUpdateAnimBg="0"/>
      <p:bldP spid="7199" grpId="0" autoUpdateAnimBg="0"/>
      <p:bldP spid="7200" grpId="0" autoUpdateAnimBg="0"/>
      <p:bldP spid="7205" grpId="0" animBg="1"/>
      <p:bldP spid="7206" grpId="0" autoUpdateAnimBg="0"/>
      <p:bldP spid="7233" grpId="0" animBg="1"/>
      <p:bldP spid="7234" grpId="0" animBg="1"/>
      <p:bldP spid="7241" grpId="0" build="p" autoUpdateAnimBg="0"/>
      <p:bldP spid="7242" grpId="0" autoUpdateAnimBg="0"/>
      <p:bldP spid="7246" grpId="0" build="p" autoUpdateAnimBg="0"/>
      <p:bldP spid="7247"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a:ln/>
          <a:effectLst/>
        </p:spPr>
        <p:txBody>
          <a:bodyPr lIns="90488" tIns="44450" rIns="90488" bIns="44450" anchor="b"/>
          <a:lstStyle/>
          <a:p>
            <a:r>
              <a:rPr lang="en-US"/>
              <a:t>Axial Flow</a:t>
            </a:r>
          </a:p>
        </p:txBody>
      </p:sp>
      <p:grpSp>
        <p:nvGrpSpPr>
          <p:cNvPr id="8210" name="Group 18"/>
          <p:cNvGrpSpPr>
            <a:grpSpLocks/>
          </p:cNvGrpSpPr>
          <p:nvPr/>
        </p:nvGrpSpPr>
        <p:grpSpPr bwMode="auto">
          <a:xfrm>
            <a:off x="4292600" y="4406900"/>
            <a:ext cx="4540250" cy="1563688"/>
            <a:chOff x="2704" y="2776"/>
            <a:chExt cx="2860" cy="985"/>
          </a:xfrm>
        </p:grpSpPr>
        <p:grpSp>
          <p:nvGrpSpPr>
            <p:cNvPr id="8197" name="Group 5"/>
            <p:cNvGrpSpPr>
              <a:grpSpLocks/>
            </p:cNvGrpSpPr>
            <p:nvPr/>
          </p:nvGrpSpPr>
          <p:grpSpPr bwMode="auto">
            <a:xfrm>
              <a:off x="2704" y="3072"/>
              <a:ext cx="1833" cy="689"/>
              <a:chOff x="2704" y="3072"/>
              <a:chExt cx="1833" cy="689"/>
            </a:xfrm>
          </p:grpSpPr>
          <p:sp>
            <p:nvSpPr>
              <p:cNvPr id="8195" name="Freeform 3"/>
              <p:cNvSpPr>
                <a:spLocks/>
              </p:cNvSpPr>
              <p:nvPr/>
            </p:nvSpPr>
            <p:spPr bwMode="auto">
              <a:xfrm>
                <a:off x="2704" y="3072"/>
                <a:ext cx="1833" cy="118"/>
              </a:xfrm>
              <a:custGeom>
                <a:avLst/>
                <a:gdLst/>
                <a:ahLst/>
                <a:cxnLst>
                  <a:cxn ang="0">
                    <a:pos x="0" y="0"/>
                  </a:cxn>
                  <a:cxn ang="0">
                    <a:pos x="272" y="83"/>
                  </a:cxn>
                  <a:cxn ang="0">
                    <a:pos x="576" y="117"/>
                  </a:cxn>
                  <a:cxn ang="0">
                    <a:pos x="1832" y="117"/>
                  </a:cxn>
                </a:cxnLst>
                <a:rect l="0" t="0" r="r" b="b"/>
                <a:pathLst>
                  <a:path w="1833" h="118">
                    <a:moveTo>
                      <a:pt x="0" y="0"/>
                    </a:moveTo>
                    <a:lnTo>
                      <a:pt x="272" y="83"/>
                    </a:lnTo>
                    <a:lnTo>
                      <a:pt x="576" y="117"/>
                    </a:lnTo>
                    <a:lnTo>
                      <a:pt x="1832" y="117"/>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8196" name="Freeform 4"/>
              <p:cNvSpPr>
                <a:spLocks/>
              </p:cNvSpPr>
              <p:nvPr/>
            </p:nvSpPr>
            <p:spPr bwMode="auto">
              <a:xfrm>
                <a:off x="2704" y="3643"/>
                <a:ext cx="1833" cy="118"/>
              </a:xfrm>
              <a:custGeom>
                <a:avLst/>
                <a:gdLst/>
                <a:ahLst/>
                <a:cxnLst>
                  <a:cxn ang="0">
                    <a:pos x="0" y="117"/>
                  </a:cxn>
                  <a:cxn ang="0">
                    <a:pos x="272" y="34"/>
                  </a:cxn>
                  <a:cxn ang="0">
                    <a:pos x="576" y="0"/>
                  </a:cxn>
                  <a:cxn ang="0">
                    <a:pos x="1832" y="0"/>
                  </a:cxn>
                </a:cxnLst>
                <a:rect l="0" t="0" r="r" b="b"/>
                <a:pathLst>
                  <a:path w="1833" h="118">
                    <a:moveTo>
                      <a:pt x="0" y="117"/>
                    </a:moveTo>
                    <a:lnTo>
                      <a:pt x="272" y="34"/>
                    </a:lnTo>
                    <a:lnTo>
                      <a:pt x="576" y="0"/>
                    </a:lnTo>
                    <a:lnTo>
                      <a:pt x="1832"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8198" name="Rectangle 6"/>
            <p:cNvSpPr>
              <a:spLocks noChangeArrowheads="1"/>
            </p:cNvSpPr>
            <p:nvPr/>
          </p:nvSpPr>
          <p:spPr bwMode="auto">
            <a:xfrm>
              <a:off x="3540" y="3396"/>
              <a:ext cx="2024" cy="40"/>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8199" name="Oval 7"/>
            <p:cNvSpPr>
              <a:spLocks noChangeArrowheads="1"/>
            </p:cNvSpPr>
            <p:nvPr/>
          </p:nvSpPr>
          <p:spPr bwMode="auto">
            <a:xfrm>
              <a:off x="3228" y="3356"/>
              <a:ext cx="120" cy="12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8200" name="Rectangle 8"/>
            <p:cNvSpPr>
              <a:spLocks noChangeArrowheads="1"/>
            </p:cNvSpPr>
            <p:nvPr/>
          </p:nvSpPr>
          <p:spPr bwMode="auto">
            <a:xfrm>
              <a:off x="3292" y="3356"/>
              <a:ext cx="240" cy="120"/>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8201" name="Line 9"/>
            <p:cNvSpPr>
              <a:spLocks noChangeShapeType="1"/>
            </p:cNvSpPr>
            <p:nvPr/>
          </p:nvSpPr>
          <p:spPr bwMode="auto">
            <a:xfrm>
              <a:off x="3376" y="3396"/>
              <a:ext cx="64" cy="40"/>
            </a:xfrm>
            <a:prstGeom prst="line">
              <a:avLst/>
            </a:prstGeom>
            <a:noFill/>
            <a:ln w="25400">
              <a:solidFill>
                <a:schemeClr val="tx1"/>
              </a:solidFill>
              <a:round/>
              <a:headEnd/>
              <a:tailEnd/>
            </a:ln>
            <a:effectLst/>
          </p:spPr>
          <p:txBody>
            <a:bodyPr wrap="none" anchor="ctr"/>
            <a:lstStyle/>
            <a:p>
              <a:endParaRPr lang="en-US"/>
            </a:p>
          </p:txBody>
        </p:sp>
        <p:grpSp>
          <p:nvGrpSpPr>
            <p:cNvPr id="8204" name="Group 12"/>
            <p:cNvGrpSpPr>
              <a:grpSpLocks/>
            </p:cNvGrpSpPr>
            <p:nvPr/>
          </p:nvGrpSpPr>
          <p:grpSpPr bwMode="auto">
            <a:xfrm>
              <a:off x="3356" y="3212"/>
              <a:ext cx="88" cy="408"/>
              <a:chOff x="3356" y="3212"/>
              <a:chExt cx="88" cy="408"/>
            </a:xfrm>
          </p:grpSpPr>
          <p:sp>
            <p:nvSpPr>
              <p:cNvPr id="8202" name="Rectangle 10"/>
              <p:cNvSpPr>
                <a:spLocks noChangeArrowheads="1"/>
              </p:cNvSpPr>
              <p:nvPr/>
            </p:nvSpPr>
            <p:spPr bwMode="auto">
              <a:xfrm>
                <a:off x="3356" y="3212"/>
                <a:ext cx="88" cy="13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8203" name="Rectangle 11"/>
              <p:cNvSpPr>
                <a:spLocks noChangeArrowheads="1"/>
              </p:cNvSpPr>
              <p:nvPr/>
            </p:nvSpPr>
            <p:spPr bwMode="auto">
              <a:xfrm>
                <a:off x="3356" y="3484"/>
                <a:ext cx="88" cy="13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grpSp>
        <p:sp>
          <p:nvSpPr>
            <p:cNvPr id="8205" name="Arc 13"/>
            <p:cNvSpPr>
              <a:spLocks/>
            </p:cNvSpPr>
            <p:nvPr/>
          </p:nvSpPr>
          <p:spPr bwMode="auto">
            <a:xfrm>
              <a:off x="4528" y="2776"/>
              <a:ext cx="412" cy="412"/>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a:tailEnd/>
            </a:ln>
            <a:effectLst/>
          </p:spPr>
          <p:txBody>
            <a:bodyPr wrap="none" anchor="ctr"/>
            <a:lstStyle/>
            <a:p>
              <a:endParaRPr lang="en-US"/>
            </a:p>
          </p:txBody>
        </p:sp>
        <p:sp>
          <p:nvSpPr>
            <p:cNvPr id="8206" name="Arc 14"/>
            <p:cNvSpPr>
              <a:spLocks/>
            </p:cNvSpPr>
            <p:nvPr/>
          </p:nvSpPr>
          <p:spPr bwMode="auto">
            <a:xfrm>
              <a:off x="4536" y="2816"/>
              <a:ext cx="916" cy="820"/>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a:tailEnd/>
            </a:ln>
            <a:effectLst/>
          </p:spPr>
          <p:txBody>
            <a:bodyPr wrap="none" anchor="ctr"/>
            <a:lstStyle/>
            <a:p>
              <a:endParaRPr lang="en-US"/>
            </a:p>
          </p:txBody>
        </p:sp>
      </p:grpSp>
      <p:pic>
        <p:nvPicPr>
          <p:cNvPr id="8209" name="Picture 17"/>
          <p:cNvPicPr>
            <a:picLocks noChangeAspect="1" noChangeArrowheads="1"/>
          </p:cNvPicPr>
          <p:nvPr/>
        </p:nvPicPr>
        <p:blipFill>
          <a:blip r:embed="rId2"/>
          <a:srcRect/>
          <a:stretch>
            <a:fillRect/>
          </a:stretch>
        </p:blipFill>
        <p:spPr bwMode="auto">
          <a:xfrm>
            <a:off x="5562600" y="1905000"/>
            <a:ext cx="3286125" cy="2003425"/>
          </a:xfrm>
          <a:prstGeom prst="rect">
            <a:avLst/>
          </a:prstGeom>
          <a:noFill/>
          <a:ln w="12700">
            <a:noFill/>
            <a:miter lim="800000"/>
            <a:headEnd/>
            <a:tailEnd/>
          </a:ln>
          <a:effectLst/>
        </p:spPr>
      </p:pic>
      <p:sp>
        <p:nvSpPr>
          <p:cNvPr id="8211" name="Rectangle 19"/>
          <p:cNvSpPr>
            <a:spLocks noChangeArrowheads="1"/>
          </p:cNvSpPr>
          <p:nvPr/>
        </p:nvSpPr>
        <p:spPr bwMode="auto">
          <a:xfrm>
            <a:off x="1060450" y="2503488"/>
            <a:ext cx="1651000" cy="579437"/>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algn="ctr"/>
            <a:r>
              <a:rPr lang="en-US" sz="3200">
                <a:solidFill>
                  <a:schemeClr val="folHlink"/>
                </a:solidFill>
                <a:latin typeface="Times New Roman" pitchFamily="18" charset="0"/>
              </a:rPr>
              <a:t>propeller</a:t>
            </a:r>
          </a:p>
        </p:txBody>
      </p:sp>
      <p:sp>
        <p:nvSpPr>
          <p:cNvPr id="8208" name="Rectangle 16"/>
          <p:cNvSpPr>
            <a:spLocks noGrp="1" noChangeArrowheads="1"/>
          </p:cNvSpPr>
          <p:nvPr>
            <p:ph type="body" idx="1"/>
          </p:nvPr>
        </p:nvSpPr>
        <p:spPr>
          <a:xfrm>
            <a:off x="685800" y="1981200"/>
            <a:ext cx="4318000" cy="4114800"/>
          </a:xfrm>
          <a:noFill/>
          <a:ln/>
          <a:effectLst/>
        </p:spPr>
        <p:txBody>
          <a:bodyPr lIns="90488" tIns="44450" rIns="90488" bIns="44450"/>
          <a:lstStyle/>
          <a:p>
            <a:r>
              <a:rPr lang="en-US"/>
              <a:t>also known as __________ pumps</a:t>
            </a:r>
          </a:p>
          <a:p>
            <a:r>
              <a:rPr lang="en-US"/>
              <a:t>low head (less than 12 m)</a:t>
            </a:r>
          </a:p>
          <a:p>
            <a:r>
              <a:rPr lang="en-US"/>
              <a:t>high flows (above 20 L/s)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2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noFill/>
          <a:ln/>
          <a:effectLst/>
        </p:spPr>
        <p:txBody>
          <a:bodyPr lIns="90488" tIns="44450" rIns="90488" bIns="44450" anchor="b"/>
          <a:lstStyle/>
          <a:p>
            <a:r>
              <a:rPr lang="en-US"/>
              <a:t>Dimensionless Parameters for Turbomachines</a:t>
            </a:r>
          </a:p>
        </p:txBody>
      </p:sp>
      <p:sp>
        <p:nvSpPr>
          <p:cNvPr id="21507" name="Rectangle 3"/>
          <p:cNvSpPr>
            <a:spLocks noGrp="1" noChangeArrowheads="1"/>
          </p:cNvSpPr>
          <p:nvPr>
            <p:ph type="body" idx="1"/>
          </p:nvPr>
        </p:nvSpPr>
        <p:spPr>
          <a:xfrm>
            <a:off x="685800" y="1870075"/>
            <a:ext cx="7772400" cy="4114800"/>
          </a:xfrm>
          <a:noFill/>
          <a:ln/>
          <a:effectLst/>
        </p:spPr>
        <p:txBody>
          <a:bodyPr lIns="90488" tIns="44450" rIns="90488" bIns="44450"/>
          <a:lstStyle/>
          <a:p>
            <a:pPr>
              <a:lnSpc>
                <a:spcPct val="90000"/>
              </a:lnSpc>
            </a:pPr>
            <a:r>
              <a:rPr lang="en-US" sz="2800"/>
              <a:t>We would like to be able to compare pumps with similar geometry. Dimensional analysis to the rescue...</a:t>
            </a:r>
          </a:p>
          <a:p>
            <a:pPr>
              <a:lnSpc>
                <a:spcPct val="90000"/>
              </a:lnSpc>
            </a:pPr>
            <a:r>
              <a:rPr lang="en-US" sz="2800"/>
              <a:t>To use the laws of similitude to compare performance of two pumps we need</a:t>
            </a:r>
          </a:p>
          <a:p>
            <a:pPr lvl="1">
              <a:lnSpc>
                <a:spcPct val="90000"/>
              </a:lnSpc>
            </a:pPr>
            <a:r>
              <a:rPr lang="en-US" sz="2400"/>
              <a:t>exact geometric similitude</a:t>
            </a:r>
          </a:p>
          <a:p>
            <a:pPr marL="1085850" lvl="2">
              <a:lnSpc>
                <a:spcPct val="90000"/>
              </a:lnSpc>
            </a:pPr>
            <a:r>
              <a:rPr lang="en-US" sz="2000"/>
              <a:t>all linear dimensions must be scaled identically</a:t>
            </a:r>
          </a:p>
          <a:p>
            <a:pPr marL="1085850" lvl="2">
              <a:lnSpc>
                <a:spcPct val="90000"/>
              </a:lnSpc>
            </a:pPr>
            <a:r>
              <a:rPr lang="en-US" sz="2000"/>
              <a:t>roughness must scale</a:t>
            </a:r>
          </a:p>
          <a:p>
            <a:pPr marL="1085850" lvl="2">
              <a:lnSpc>
                <a:spcPct val="90000"/>
              </a:lnSpc>
            </a:pPr>
            <a:r>
              <a:rPr lang="en-US" sz="2000"/>
              <a:t>homologous - streamlines are similar </a:t>
            </a:r>
          </a:p>
          <a:p>
            <a:pPr lvl="1">
              <a:lnSpc>
                <a:spcPct val="90000"/>
              </a:lnSpc>
            </a:pPr>
            <a:r>
              <a:rPr lang="en-US" sz="2400"/>
              <a:t>constant ratio of dynamic pressures at corresponding points</a:t>
            </a:r>
          </a:p>
          <a:p>
            <a:pPr marL="1085850" lvl="2">
              <a:lnSpc>
                <a:spcPct val="90000"/>
              </a:lnSpc>
            </a:pPr>
            <a:r>
              <a:rPr lang="en-US" sz="2000"/>
              <a:t>also known as kinematic similitude </a:t>
            </a:r>
          </a:p>
        </p:txBody>
      </p:sp>
      <p:sp>
        <p:nvSpPr>
          <p:cNvPr id="21511" name="Line 7"/>
          <p:cNvSpPr>
            <a:spLocks noChangeShapeType="1"/>
          </p:cNvSpPr>
          <p:nvPr/>
        </p:nvSpPr>
        <p:spPr bwMode="auto">
          <a:xfrm>
            <a:off x="6669088" y="5365750"/>
            <a:ext cx="1819275" cy="0"/>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grpSp>
        <p:nvGrpSpPr>
          <p:cNvPr id="21513" name="Group 9"/>
          <p:cNvGrpSpPr>
            <a:grpSpLocks/>
          </p:cNvGrpSpPr>
          <p:nvPr/>
        </p:nvGrpSpPr>
        <p:grpSpPr bwMode="auto">
          <a:xfrm>
            <a:off x="5729288" y="4435475"/>
            <a:ext cx="2692400" cy="838200"/>
            <a:chOff x="3669" y="3076"/>
            <a:chExt cx="1696" cy="528"/>
          </a:xfrm>
        </p:grpSpPr>
        <p:graphicFrame>
          <p:nvGraphicFramePr>
            <p:cNvPr id="21508" name="Object 4"/>
            <p:cNvGraphicFramePr>
              <a:graphicFrameLocks noChangeAspect="1"/>
            </p:cNvGraphicFramePr>
            <p:nvPr/>
          </p:nvGraphicFramePr>
          <p:xfrm>
            <a:off x="4989" y="3076"/>
            <a:ext cx="376" cy="528"/>
          </p:xfrm>
          <a:graphic>
            <a:graphicData uri="http://schemas.openxmlformats.org/presentationml/2006/ole">
              <p:oleObj spid="_x0000_s21508" name="Equation" r:id="rId3" imgW="596880" imgH="838080" progId="Equation.3">
                <p:embed/>
              </p:oleObj>
            </a:graphicData>
          </a:graphic>
        </p:graphicFrame>
        <p:sp>
          <p:nvSpPr>
            <p:cNvPr id="21509" name="Line 5"/>
            <p:cNvSpPr>
              <a:spLocks noChangeShapeType="1"/>
            </p:cNvSpPr>
            <p:nvPr/>
          </p:nvSpPr>
          <p:spPr bwMode="auto">
            <a:xfrm flipV="1">
              <a:off x="3669" y="3384"/>
              <a:ext cx="600" cy="116"/>
            </a:xfrm>
            <a:prstGeom prst="line">
              <a:avLst/>
            </a:prstGeom>
            <a:noFill/>
            <a:ln w="12700">
              <a:solidFill>
                <a:schemeClr val="folHlink"/>
              </a:solidFill>
              <a:round/>
              <a:headEnd type="none" w="lg" len="med"/>
              <a:tailEnd type="triangle" w="lg" len="med"/>
            </a:ln>
            <a:effectLst/>
          </p:spPr>
          <p:txBody>
            <a:bodyPr wrap="none" anchor="ctr">
              <a:spAutoFit/>
            </a:bodyPr>
            <a:lstStyle/>
            <a:p>
              <a:endParaRPr lang="en-US"/>
            </a:p>
          </p:txBody>
        </p:sp>
        <p:sp>
          <p:nvSpPr>
            <p:cNvPr id="21512" name="Rectangle 8"/>
            <p:cNvSpPr>
              <a:spLocks noChangeArrowheads="1"/>
            </p:cNvSpPr>
            <p:nvPr/>
          </p:nvSpPr>
          <p:spPr bwMode="auto">
            <a:xfrm>
              <a:off x="4381" y="3228"/>
              <a:ext cx="555" cy="288"/>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same</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15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noFill/>
          <a:ln/>
          <a:effectLst/>
        </p:spPr>
        <p:txBody>
          <a:bodyPr lIns="90488" tIns="44450" rIns="90488" bIns="44450" anchor="b"/>
          <a:lstStyle/>
          <a:p>
            <a:r>
              <a:rPr lang="en-US"/>
              <a:t>Kinematic Similitude:</a:t>
            </a:r>
            <a:br>
              <a:rPr lang="en-US"/>
            </a:br>
            <a:r>
              <a:rPr lang="en-US"/>
              <a:t> Constant Force Ratio</a:t>
            </a:r>
          </a:p>
        </p:txBody>
      </p:sp>
      <p:graphicFrame>
        <p:nvGraphicFramePr>
          <p:cNvPr id="22532" name="Object 4">
            <a:hlinkClick r:id="" action="ppaction://ole?verb=0"/>
          </p:cNvPr>
          <p:cNvGraphicFramePr>
            <a:graphicFrameLocks/>
          </p:cNvGraphicFramePr>
          <p:nvPr/>
        </p:nvGraphicFramePr>
        <p:xfrm>
          <a:off x="6832600" y="2216150"/>
          <a:ext cx="622300" cy="874713"/>
        </p:xfrm>
        <a:graphic>
          <a:graphicData uri="http://schemas.openxmlformats.org/presentationml/2006/ole">
            <p:oleObj spid="_x0000_s22532" name="Equation" r:id="rId3" imgW="634680" imgH="888840" progId="Equation.3">
              <p:embed/>
            </p:oleObj>
          </a:graphicData>
        </a:graphic>
      </p:graphicFrame>
      <p:graphicFrame>
        <p:nvGraphicFramePr>
          <p:cNvPr id="22533" name="Object 5">
            <a:hlinkClick r:id="" action="ppaction://ole?verb=0"/>
          </p:cNvPr>
          <p:cNvGraphicFramePr>
            <a:graphicFrameLocks/>
          </p:cNvGraphicFramePr>
          <p:nvPr/>
        </p:nvGraphicFramePr>
        <p:xfrm>
          <a:off x="6931025" y="3151188"/>
          <a:ext cx="393700" cy="914400"/>
        </p:xfrm>
        <a:graphic>
          <a:graphicData uri="http://schemas.openxmlformats.org/presentationml/2006/ole">
            <p:oleObj spid="_x0000_s22533" name="Equation" r:id="rId4" imgW="406080" imgH="927000" progId="Equation.3">
              <p:embed/>
            </p:oleObj>
          </a:graphicData>
        </a:graphic>
      </p:graphicFrame>
      <p:graphicFrame>
        <p:nvGraphicFramePr>
          <p:cNvPr id="22534" name="Object 6">
            <a:hlinkClick r:id="" action="ppaction://ole?verb=0"/>
          </p:cNvPr>
          <p:cNvGraphicFramePr>
            <a:graphicFrameLocks/>
          </p:cNvGraphicFramePr>
          <p:nvPr/>
        </p:nvGraphicFramePr>
        <p:xfrm>
          <a:off x="8118475" y="3157538"/>
          <a:ext cx="546100" cy="889000"/>
        </p:xfrm>
        <a:graphic>
          <a:graphicData uri="http://schemas.openxmlformats.org/presentationml/2006/ole">
            <p:oleObj spid="_x0000_s22534" name="Equation" r:id="rId5" imgW="558720" imgH="901440" progId="Equation.3">
              <p:embed/>
            </p:oleObj>
          </a:graphicData>
        </a:graphic>
      </p:graphicFrame>
      <p:graphicFrame>
        <p:nvGraphicFramePr>
          <p:cNvPr id="22536" name="Object 8">
            <a:hlinkClick r:id="" action="ppaction://ole?verb=0"/>
          </p:cNvPr>
          <p:cNvGraphicFramePr>
            <a:graphicFrameLocks/>
          </p:cNvGraphicFramePr>
          <p:nvPr/>
        </p:nvGraphicFramePr>
        <p:xfrm>
          <a:off x="6826250" y="4316413"/>
          <a:ext cx="635000" cy="723900"/>
        </p:xfrm>
        <a:graphic>
          <a:graphicData uri="http://schemas.openxmlformats.org/presentationml/2006/ole">
            <p:oleObj spid="_x0000_s22536" name="Equation" r:id="rId6" imgW="647640" imgH="736560" progId="Equation.3">
              <p:embed/>
            </p:oleObj>
          </a:graphicData>
        </a:graphic>
      </p:graphicFrame>
      <p:graphicFrame>
        <p:nvGraphicFramePr>
          <p:cNvPr id="22537" name="Object 9">
            <a:hlinkClick r:id="" action="ppaction://ole?verb=0"/>
          </p:cNvPr>
          <p:cNvGraphicFramePr>
            <a:graphicFrameLocks/>
          </p:cNvGraphicFramePr>
          <p:nvPr/>
        </p:nvGraphicFramePr>
        <p:xfrm>
          <a:off x="7010400" y="5287963"/>
          <a:ext cx="266700" cy="673100"/>
        </p:xfrm>
        <a:graphic>
          <a:graphicData uri="http://schemas.openxmlformats.org/presentationml/2006/ole">
            <p:oleObj spid="_x0000_s22537" name="Equation" r:id="rId7" imgW="279360" imgH="685800" progId="Equation.2">
              <p:embed/>
            </p:oleObj>
          </a:graphicData>
        </a:graphic>
      </p:graphicFrame>
      <p:sp>
        <p:nvSpPr>
          <p:cNvPr id="22540" name="Rectangle 12"/>
          <p:cNvSpPr>
            <a:spLocks noChangeArrowheads="1"/>
          </p:cNvSpPr>
          <p:nvPr/>
        </p:nvSpPr>
        <p:spPr bwMode="auto">
          <a:xfrm>
            <a:off x="3668713" y="2498725"/>
            <a:ext cx="118745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viscous</a:t>
            </a:r>
          </a:p>
        </p:txBody>
      </p:sp>
      <p:sp>
        <p:nvSpPr>
          <p:cNvPr id="22541" name="Rectangle 13"/>
          <p:cNvSpPr>
            <a:spLocks noChangeArrowheads="1"/>
          </p:cNvSpPr>
          <p:nvPr/>
        </p:nvSpPr>
        <p:spPr bwMode="auto">
          <a:xfrm>
            <a:off x="3709988" y="3448050"/>
            <a:ext cx="1157287"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gravity</a:t>
            </a:r>
          </a:p>
        </p:txBody>
      </p:sp>
      <p:sp>
        <p:nvSpPr>
          <p:cNvPr id="22542" name="Rectangle 14"/>
          <p:cNvSpPr>
            <a:spLocks noChangeArrowheads="1"/>
          </p:cNvSpPr>
          <p:nvPr/>
        </p:nvSpPr>
        <p:spPr bwMode="auto">
          <a:xfrm>
            <a:off x="3617913" y="4376738"/>
            <a:ext cx="2239962"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surface-tension</a:t>
            </a:r>
          </a:p>
        </p:txBody>
      </p:sp>
      <p:sp>
        <p:nvSpPr>
          <p:cNvPr id="22543" name="Rectangle 15"/>
          <p:cNvSpPr>
            <a:spLocks noChangeArrowheads="1"/>
          </p:cNvSpPr>
          <p:nvPr/>
        </p:nvSpPr>
        <p:spPr bwMode="auto">
          <a:xfrm>
            <a:off x="3746500" y="5353050"/>
            <a:ext cx="1023938"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elastic</a:t>
            </a:r>
          </a:p>
        </p:txBody>
      </p:sp>
      <p:sp>
        <p:nvSpPr>
          <p:cNvPr id="22531" name="Rectangle 3"/>
          <p:cNvSpPr>
            <a:spLocks noGrp="1" noChangeArrowheads="1"/>
          </p:cNvSpPr>
          <p:nvPr>
            <p:ph type="body" idx="1"/>
          </p:nvPr>
        </p:nvSpPr>
        <p:spPr>
          <a:xfrm>
            <a:off x="685800" y="1981200"/>
            <a:ext cx="6634163" cy="4114800"/>
          </a:xfrm>
          <a:noFill/>
          <a:ln/>
          <a:effectLst/>
        </p:spPr>
        <p:txBody>
          <a:bodyPr lIns="90488" tIns="44450" rIns="90488" bIns="44450"/>
          <a:lstStyle/>
          <a:p>
            <a:r>
              <a:rPr lang="en-US" sz="2800"/>
              <a:t>Reynolds</a:t>
            </a:r>
          </a:p>
          <a:p>
            <a:pPr lvl="1"/>
            <a:r>
              <a:rPr lang="en-US" sz="2400"/>
              <a:t>ratio of inertial to _______ forces</a:t>
            </a:r>
          </a:p>
          <a:p>
            <a:r>
              <a:rPr lang="en-US" sz="2800"/>
              <a:t>Froude</a:t>
            </a:r>
          </a:p>
          <a:p>
            <a:pPr lvl="1"/>
            <a:r>
              <a:rPr lang="en-US" sz="2400"/>
              <a:t>ratio of inertial to ________ force</a:t>
            </a:r>
          </a:p>
          <a:p>
            <a:r>
              <a:rPr lang="en-US" sz="2800"/>
              <a:t>Weber</a:t>
            </a:r>
          </a:p>
          <a:p>
            <a:pPr lvl="1"/>
            <a:r>
              <a:rPr lang="en-US" sz="2400"/>
              <a:t>ratio of inertial to _______ ______ forces</a:t>
            </a:r>
          </a:p>
          <a:p>
            <a:r>
              <a:rPr lang="en-US" sz="2800"/>
              <a:t>Mach</a:t>
            </a:r>
          </a:p>
          <a:p>
            <a:pPr lvl="1"/>
            <a:r>
              <a:rPr lang="en-US" sz="2400"/>
              <a:t>ratio of inertial to _______ forces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54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54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254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0" grpId="0" build="p" autoUpdateAnimBg="0"/>
      <p:bldP spid="22541" grpId="0" build="p" autoUpdateAnimBg="0"/>
      <p:bldP spid="22542" grpId="0" build="p" autoUpdateAnimBg="0"/>
      <p:bldP spid="22543"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a:ln/>
          <a:effectLst/>
        </p:spPr>
        <p:txBody>
          <a:bodyPr lIns="90488" tIns="44450" rIns="90488" bIns="44450" anchor="b"/>
          <a:lstStyle/>
          <a:p>
            <a:r>
              <a:rPr lang="en-US"/>
              <a:t>Turbomachinery Parameters</a:t>
            </a:r>
          </a:p>
        </p:txBody>
      </p:sp>
      <p:graphicFrame>
        <p:nvGraphicFramePr>
          <p:cNvPr id="23567" name="Object 15"/>
          <p:cNvGraphicFramePr>
            <a:graphicFrameLocks noChangeAspect="1"/>
          </p:cNvGraphicFramePr>
          <p:nvPr/>
        </p:nvGraphicFramePr>
        <p:xfrm>
          <a:off x="469900" y="3441700"/>
          <a:ext cx="1460500" cy="787400"/>
        </p:xfrm>
        <a:graphic>
          <a:graphicData uri="http://schemas.openxmlformats.org/presentationml/2006/ole">
            <p:oleObj spid="_x0000_s23567" name="Equation" r:id="rId4" imgW="1460160" imgH="787320" progId="Equation.3">
              <p:embed/>
            </p:oleObj>
          </a:graphicData>
        </a:graphic>
      </p:graphicFrame>
      <p:graphicFrame>
        <p:nvGraphicFramePr>
          <p:cNvPr id="23569" name="Object 17"/>
          <p:cNvGraphicFramePr>
            <a:graphicFrameLocks noChangeAspect="1"/>
          </p:cNvGraphicFramePr>
          <p:nvPr/>
        </p:nvGraphicFramePr>
        <p:xfrm>
          <a:off x="2649538" y="3390900"/>
          <a:ext cx="1358900" cy="838200"/>
        </p:xfrm>
        <a:graphic>
          <a:graphicData uri="http://schemas.openxmlformats.org/presentationml/2006/ole">
            <p:oleObj spid="_x0000_s23569" name="Equation" r:id="rId5" imgW="1358640" imgH="838080" progId="Equation.3">
              <p:embed/>
            </p:oleObj>
          </a:graphicData>
        </a:graphic>
      </p:graphicFrame>
      <p:graphicFrame>
        <p:nvGraphicFramePr>
          <p:cNvPr id="23570" name="Object 18"/>
          <p:cNvGraphicFramePr>
            <a:graphicFrameLocks noChangeAspect="1"/>
          </p:cNvGraphicFramePr>
          <p:nvPr/>
        </p:nvGraphicFramePr>
        <p:xfrm>
          <a:off x="4727575" y="3289300"/>
          <a:ext cx="1765300" cy="939800"/>
        </p:xfrm>
        <a:graphic>
          <a:graphicData uri="http://schemas.openxmlformats.org/presentationml/2006/ole">
            <p:oleObj spid="_x0000_s23570" name="Equation" r:id="rId6" imgW="1765080" imgH="939600" progId="Equation.3">
              <p:embed/>
            </p:oleObj>
          </a:graphicData>
        </a:graphic>
      </p:graphicFrame>
      <p:graphicFrame>
        <p:nvGraphicFramePr>
          <p:cNvPr id="23571" name="Object 19"/>
          <p:cNvGraphicFramePr>
            <a:graphicFrameLocks noChangeAspect="1"/>
          </p:cNvGraphicFramePr>
          <p:nvPr/>
        </p:nvGraphicFramePr>
        <p:xfrm>
          <a:off x="7213600" y="3263900"/>
          <a:ext cx="1930400" cy="965200"/>
        </p:xfrm>
        <a:graphic>
          <a:graphicData uri="http://schemas.openxmlformats.org/presentationml/2006/ole">
            <p:oleObj spid="_x0000_s23571" name="Equation" r:id="rId7" imgW="1930320" imgH="965160" progId="Equation.3">
              <p:embed/>
            </p:oleObj>
          </a:graphicData>
        </a:graphic>
      </p:graphicFrame>
      <p:graphicFrame>
        <p:nvGraphicFramePr>
          <p:cNvPr id="23572" name="Object 20"/>
          <p:cNvGraphicFramePr>
            <a:graphicFrameLocks noChangeAspect="1"/>
          </p:cNvGraphicFramePr>
          <p:nvPr/>
        </p:nvGraphicFramePr>
        <p:xfrm>
          <a:off x="387350" y="5340350"/>
          <a:ext cx="5816600" cy="939800"/>
        </p:xfrm>
        <a:graphic>
          <a:graphicData uri="http://schemas.openxmlformats.org/presentationml/2006/ole">
            <p:oleObj spid="_x0000_s23572" name="Equation" r:id="rId8" imgW="5816520" imgH="939600" progId="Equation.DSMT4">
              <p:embed/>
            </p:oleObj>
          </a:graphicData>
        </a:graphic>
      </p:graphicFrame>
      <p:sp>
        <p:nvSpPr>
          <p:cNvPr id="23573" name="Rectangle 21"/>
          <p:cNvSpPr>
            <a:spLocks noChangeArrowheads="1"/>
          </p:cNvSpPr>
          <p:nvPr/>
        </p:nvSpPr>
        <p:spPr bwMode="auto">
          <a:xfrm rot="18900000">
            <a:off x="738188" y="4684713"/>
            <a:ext cx="846137"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head</a:t>
            </a:r>
          </a:p>
        </p:txBody>
      </p:sp>
      <p:sp>
        <p:nvSpPr>
          <p:cNvPr id="23574" name="Rectangle 22"/>
          <p:cNvSpPr>
            <a:spLocks noChangeArrowheads="1"/>
          </p:cNvSpPr>
          <p:nvPr/>
        </p:nvSpPr>
        <p:spPr bwMode="auto">
          <a:xfrm rot="18900000">
            <a:off x="3619500" y="4721225"/>
            <a:ext cx="97155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shape</a:t>
            </a:r>
          </a:p>
        </p:txBody>
      </p:sp>
      <p:sp>
        <p:nvSpPr>
          <p:cNvPr id="23575" name="Rectangle 23"/>
          <p:cNvSpPr>
            <a:spLocks noChangeArrowheads="1"/>
          </p:cNvSpPr>
          <p:nvPr/>
        </p:nvSpPr>
        <p:spPr bwMode="auto">
          <a:xfrm rot="18900000">
            <a:off x="4586288" y="4495800"/>
            <a:ext cx="1489075"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discharge</a:t>
            </a:r>
          </a:p>
        </p:txBody>
      </p:sp>
      <p:sp>
        <p:nvSpPr>
          <p:cNvPr id="23576" name="Rectangle 24"/>
          <p:cNvSpPr>
            <a:spLocks noChangeArrowheads="1"/>
          </p:cNvSpPr>
          <p:nvPr/>
        </p:nvSpPr>
        <p:spPr bwMode="auto">
          <a:xfrm rot="18900000">
            <a:off x="5408613" y="4475163"/>
            <a:ext cx="1584325"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roughness</a:t>
            </a:r>
          </a:p>
        </p:txBody>
      </p:sp>
      <p:sp>
        <p:nvSpPr>
          <p:cNvPr id="23577" name="Line 25"/>
          <p:cNvSpPr>
            <a:spLocks noChangeShapeType="1"/>
          </p:cNvSpPr>
          <p:nvPr/>
        </p:nvSpPr>
        <p:spPr bwMode="auto">
          <a:xfrm flipV="1">
            <a:off x="976313" y="4724400"/>
            <a:ext cx="561975" cy="561975"/>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23578" name="Line 26"/>
          <p:cNvSpPr>
            <a:spLocks noChangeShapeType="1"/>
          </p:cNvSpPr>
          <p:nvPr/>
        </p:nvSpPr>
        <p:spPr bwMode="auto">
          <a:xfrm flipV="1">
            <a:off x="4071938" y="4724400"/>
            <a:ext cx="561975" cy="561975"/>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23579" name="Line 27"/>
          <p:cNvSpPr>
            <a:spLocks noChangeShapeType="1"/>
          </p:cNvSpPr>
          <p:nvPr/>
        </p:nvSpPr>
        <p:spPr bwMode="auto">
          <a:xfrm flipV="1">
            <a:off x="5091113" y="4406900"/>
            <a:ext cx="879475" cy="879475"/>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23580" name="Line 28"/>
          <p:cNvSpPr>
            <a:spLocks noChangeShapeType="1"/>
          </p:cNvSpPr>
          <p:nvPr/>
        </p:nvSpPr>
        <p:spPr bwMode="auto">
          <a:xfrm flipV="1">
            <a:off x="5868988" y="4406900"/>
            <a:ext cx="879475" cy="879475"/>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23581" name="Oval 29"/>
          <p:cNvSpPr>
            <a:spLocks noChangeArrowheads="1"/>
          </p:cNvSpPr>
          <p:nvPr/>
        </p:nvSpPr>
        <p:spPr bwMode="auto">
          <a:xfrm>
            <a:off x="1135063" y="5556250"/>
            <a:ext cx="450850" cy="268288"/>
          </a:xfrm>
          <a:prstGeom prst="ellipse">
            <a:avLst/>
          </a:prstGeom>
          <a:noFill/>
          <a:ln w="12700">
            <a:solidFill>
              <a:schemeClr val="folHlink"/>
            </a:solidFill>
            <a:round/>
            <a:headEnd type="none" w="lg" len="med"/>
            <a:tailEnd type="none" w="lg" len="med"/>
          </a:ln>
          <a:effectLst>
            <a:outerShdw dist="35921" dir="2700000" algn="ctr" rotWithShape="0">
              <a:schemeClr val="bg2"/>
            </a:outerShdw>
          </a:effectLst>
        </p:spPr>
        <p:txBody>
          <a:bodyPr wrap="none" anchor="ctr">
            <a:spAutoFit/>
          </a:bodyPr>
          <a:lstStyle/>
          <a:p>
            <a:endParaRPr lang="en-US"/>
          </a:p>
        </p:txBody>
      </p:sp>
      <p:sp>
        <p:nvSpPr>
          <p:cNvPr id="23582" name="Line 30"/>
          <p:cNvSpPr>
            <a:spLocks noChangeShapeType="1"/>
          </p:cNvSpPr>
          <p:nvPr/>
        </p:nvSpPr>
        <p:spPr bwMode="auto">
          <a:xfrm>
            <a:off x="1514475" y="5826125"/>
            <a:ext cx="488950" cy="669925"/>
          </a:xfrm>
          <a:prstGeom prst="line">
            <a:avLst/>
          </a:prstGeom>
          <a:noFill/>
          <a:ln w="12700">
            <a:solidFill>
              <a:schemeClr val="folHlink"/>
            </a:solidFill>
            <a:round/>
            <a:headEnd type="none" w="lg" len="med"/>
            <a:tailEnd type="triangle" w="lg" len="med"/>
          </a:ln>
          <a:effectLst>
            <a:outerShdw dist="35921" dir="2700000" algn="ctr" rotWithShape="0">
              <a:schemeClr val="bg2"/>
            </a:outerShdw>
          </a:effectLst>
        </p:spPr>
        <p:txBody>
          <a:bodyPr anchor="ctr">
            <a:spAutoFit/>
          </a:bodyPr>
          <a:lstStyle/>
          <a:p>
            <a:endParaRPr lang="en-US"/>
          </a:p>
        </p:txBody>
      </p:sp>
      <p:sp>
        <p:nvSpPr>
          <p:cNvPr id="23583" name="Text Box 31"/>
          <p:cNvSpPr txBox="1">
            <a:spLocks noChangeArrowheads="1"/>
          </p:cNvSpPr>
          <p:nvPr/>
        </p:nvSpPr>
        <p:spPr bwMode="auto">
          <a:xfrm>
            <a:off x="1995488" y="6338888"/>
            <a:ext cx="1196975"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impeller</a:t>
            </a:r>
          </a:p>
        </p:txBody>
      </p:sp>
      <p:sp>
        <p:nvSpPr>
          <p:cNvPr id="23584" name="Oval 32"/>
          <p:cNvSpPr>
            <a:spLocks noChangeArrowheads="1"/>
          </p:cNvSpPr>
          <p:nvPr/>
        </p:nvSpPr>
        <p:spPr bwMode="auto">
          <a:xfrm>
            <a:off x="4840288" y="6005513"/>
            <a:ext cx="450850" cy="268287"/>
          </a:xfrm>
          <a:prstGeom prst="ellipse">
            <a:avLst/>
          </a:prstGeom>
          <a:noFill/>
          <a:ln w="12700">
            <a:solidFill>
              <a:schemeClr val="folHlink"/>
            </a:solidFill>
            <a:round/>
            <a:headEnd type="none" w="lg" len="med"/>
            <a:tailEnd type="none" w="lg" len="med"/>
          </a:ln>
          <a:effectLst>
            <a:outerShdw dist="35921" dir="2700000" algn="ctr" rotWithShape="0">
              <a:schemeClr val="bg2"/>
            </a:outerShdw>
          </a:effectLst>
        </p:spPr>
        <p:txBody>
          <a:bodyPr wrap="none" anchor="ctr">
            <a:spAutoFit/>
          </a:bodyPr>
          <a:lstStyle/>
          <a:p>
            <a:endParaRPr lang="en-US"/>
          </a:p>
        </p:txBody>
      </p:sp>
      <p:sp>
        <p:nvSpPr>
          <p:cNvPr id="23585" name="Line 33"/>
          <p:cNvSpPr>
            <a:spLocks noChangeShapeType="1"/>
          </p:cNvSpPr>
          <p:nvPr/>
        </p:nvSpPr>
        <p:spPr bwMode="auto">
          <a:xfrm flipH="1">
            <a:off x="3144838" y="6249988"/>
            <a:ext cx="1766887" cy="327025"/>
          </a:xfrm>
          <a:prstGeom prst="line">
            <a:avLst/>
          </a:prstGeom>
          <a:noFill/>
          <a:ln w="12700">
            <a:solidFill>
              <a:schemeClr val="folHlink"/>
            </a:solidFill>
            <a:round/>
            <a:headEnd type="none" w="lg" len="med"/>
            <a:tailEnd type="triangle" w="lg" len="med"/>
          </a:ln>
          <a:effectLst>
            <a:outerShdw dist="35921" dir="2700000" algn="ctr" rotWithShape="0">
              <a:schemeClr val="bg2"/>
            </a:outerShdw>
          </a:effectLst>
        </p:spPr>
        <p:txBody>
          <a:bodyPr anchor="ctr">
            <a:spAutoFit/>
          </a:bodyPr>
          <a:lstStyle/>
          <a:p>
            <a:endParaRPr lang="en-US"/>
          </a:p>
        </p:txBody>
      </p:sp>
      <p:sp>
        <p:nvSpPr>
          <p:cNvPr id="23586" name="Line 34"/>
          <p:cNvSpPr>
            <a:spLocks noChangeShapeType="1"/>
          </p:cNvSpPr>
          <p:nvPr/>
        </p:nvSpPr>
        <p:spPr bwMode="auto">
          <a:xfrm>
            <a:off x="2001838" y="6769100"/>
            <a:ext cx="1123950"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23587" name="Text Box 35"/>
          <p:cNvSpPr txBox="1">
            <a:spLocks noChangeArrowheads="1"/>
          </p:cNvSpPr>
          <p:nvPr/>
        </p:nvSpPr>
        <p:spPr bwMode="auto">
          <a:xfrm>
            <a:off x="4292600" y="6338888"/>
            <a:ext cx="4002088" cy="519112"/>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latin typeface="Times New Roman" pitchFamily="18" charset="0"/>
              </a:rPr>
              <a:t>(Impeller is better defined)</a:t>
            </a:r>
          </a:p>
        </p:txBody>
      </p:sp>
      <p:sp>
        <p:nvSpPr>
          <p:cNvPr id="23588" name="Line 36"/>
          <p:cNvSpPr>
            <a:spLocks noChangeShapeType="1"/>
          </p:cNvSpPr>
          <p:nvPr/>
        </p:nvSpPr>
        <p:spPr bwMode="auto">
          <a:xfrm flipV="1">
            <a:off x="1746250" y="2136775"/>
            <a:ext cx="450850" cy="808038"/>
          </a:xfrm>
          <a:prstGeom prst="line">
            <a:avLst/>
          </a:prstGeom>
          <a:noFill/>
          <a:ln w="38100">
            <a:solidFill>
              <a:schemeClr val="folHlink"/>
            </a:solidFill>
            <a:round/>
            <a:headEnd type="none" w="lg" len="med"/>
            <a:tailEnd type="none" w="lg" len="med"/>
          </a:ln>
          <a:effectLst/>
        </p:spPr>
        <p:txBody>
          <a:bodyPr wrap="none" anchor="ctr">
            <a:spAutoFit/>
          </a:bodyPr>
          <a:lstStyle/>
          <a:p>
            <a:endParaRPr lang="en-US"/>
          </a:p>
        </p:txBody>
      </p:sp>
      <p:sp>
        <p:nvSpPr>
          <p:cNvPr id="23589" name="Line 37"/>
          <p:cNvSpPr>
            <a:spLocks noChangeShapeType="1"/>
          </p:cNvSpPr>
          <p:nvPr/>
        </p:nvSpPr>
        <p:spPr bwMode="auto">
          <a:xfrm flipV="1">
            <a:off x="2065338" y="2124075"/>
            <a:ext cx="450850" cy="808038"/>
          </a:xfrm>
          <a:prstGeom prst="line">
            <a:avLst/>
          </a:prstGeom>
          <a:noFill/>
          <a:ln w="38100">
            <a:solidFill>
              <a:schemeClr val="folHlink"/>
            </a:solidFill>
            <a:round/>
            <a:headEnd type="none" w="lg" len="med"/>
            <a:tailEnd type="none" w="lg" len="med"/>
          </a:ln>
          <a:effectLst/>
        </p:spPr>
        <p:txBody>
          <a:bodyPr wrap="none" anchor="ctr">
            <a:spAutoFit/>
          </a:bodyPr>
          <a:lstStyle/>
          <a:p>
            <a:endParaRPr lang="en-US"/>
          </a:p>
        </p:txBody>
      </p:sp>
      <p:sp>
        <p:nvSpPr>
          <p:cNvPr id="23590" name="Line 38"/>
          <p:cNvSpPr>
            <a:spLocks noChangeShapeType="1"/>
          </p:cNvSpPr>
          <p:nvPr/>
        </p:nvSpPr>
        <p:spPr bwMode="auto">
          <a:xfrm flipV="1">
            <a:off x="2495550" y="2111375"/>
            <a:ext cx="450850" cy="808038"/>
          </a:xfrm>
          <a:prstGeom prst="line">
            <a:avLst/>
          </a:prstGeom>
          <a:noFill/>
          <a:ln w="38100">
            <a:solidFill>
              <a:schemeClr val="folHlink"/>
            </a:solidFill>
            <a:round/>
            <a:headEnd type="none" w="lg" len="med"/>
            <a:tailEnd type="none" w="lg" len="med"/>
          </a:ln>
          <a:effectLst/>
        </p:spPr>
        <p:txBody>
          <a:bodyPr wrap="none" anchor="ctr">
            <a:spAutoFit/>
          </a:bodyPr>
          <a:lstStyle/>
          <a:p>
            <a:endParaRPr lang="en-US"/>
          </a:p>
        </p:txBody>
      </p:sp>
      <p:graphicFrame>
        <p:nvGraphicFramePr>
          <p:cNvPr id="23566" name="Object 14">
            <a:hlinkClick r:id="" action="ppaction://ole?verb=0"/>
          </p:cNvPr>
          <p:cNvGraphicFramePr>
            <a:graphicFrameLocks/>
          </p:cNvGraphicFramePr>
          <p:nvPr/>
        </p:nvGraphicFramePr>
        <p:xfrm>
          <a:off x="388938" y="2071688"/>
          <a:ext cx="5391150" cy="925512"/>
        </p:xfrm>
        <a:graphic>
          <a:graphicData uri="http://schemas.openxmlformats.org/presentationml/2006/ole">
            <p:oleObj spid="_x0000_s23566" name="Equation" r:id="rId9" imgW="5435280" imgH="939600" progId="Equation.DSMT4">
              <p:embed/>
            </p:oleObj>
          </a:graphicData>
        </a:graphic>
      </p:graphicFrame>
      <p:sp>
        <p:nvSpPr>
          <p:cNvPr id="23591" name="Text Box 39"/>
          <p:cNvSpPr txBox="1">
            <a:spLocks noChangeArrowheads="1"/>
          </p:cNvSpPr>
          <p:nvPr/>
        </p:nvSpPr>
        <p:spPr bwMode="auto">
          <a:xfrm>
            <a:off x="5859463" y="2271713"/>
            <a:ext cx="3078162" cy="519112"/>
          </a:xfrm>
          <a:prstGeom prst="rect">
            <a:avLst/>
          </a:prstGeom>
          <a:noFill/>
          <a:ln w="12700">
            <a:noFill/>
            <a:miter lim="800000"/>
            <a:headEnd type="none" w="lg" len="med"/>
            <a:tailEnd type="none" w="lg" len="med"/>
          </a:ln>
          <a:effectLst/>
        </p:spPr>
        <p:txBody>
          <a:bodyPr wrap="none">
            <a:spAutoFit/>
          </a:bodyPr>
          <a:lstStyle/>
          <a:p>
            <a:pPr marL="342900" indent="-342900"/>
            <a:r>
              <a:rPr lang="en-US" b="1">
                <a:latin typeface="Times New Roman" pitchFamily="18" charset="0"/>
              </a:rPr>
              <a:t>Where is the fluid?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5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59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59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2356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2356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2357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2357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2357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2357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2357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2357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2357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2358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499"/>
                                          </p:stCondLst>
                                        </p:cTn>
                                        <p:tgtEl>
                                          <p:spTgt spid="2358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499"/>
                                          </p:stCondLst>
                                        </p:cTn>
                                        <p:tgtEl>
                                          <p:spTgt spid="2358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499"/>
                                          </p:stCondLst>
                                        </p:cTn>
                                        <p:tgtEl>
                                          <p:spTgt spid="2358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499"/>
                                          </p:stCondLst>
                                        </p:cTn>
                                        <p:tgtEl>
                                          <p:spTgt spid="235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73" grpId="0" autoUpdateAnimBg="0"/>
      <p:bldP spid="23574" grpId="0" autoUpdateAnimBg="0"/>
      <p:bldP spid="23575" grpId="0" autoUpdateAnimBg="0"/>
      <p:bldP spid="23576" grpId="0" autoUpdateAnimBg="0"/>
      <p:bldP spid="23581" grpId="0" animBg="1"/>
      <p:bldP spid="23582" grpId="0" animBg="1"/>
      <p:bldP spid="23583" grpId="0" autoUpdateAnimBg="0"/>
      <p:bldP spid="23584" grpId="0" animBg="1"/>
      <p:bldP spid="23585" grpId="0" animBg="1"/>
      <p:bldP spid="23588" grpId="0" animBg="1"/>
      <p:bldP spid="23589" grpId="0" animBg="1"/>
      <p:bldP spid="23590" grpId="0" animBg="1"/>
      <p:bldP spid="23591"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97" name="Rectangle 21"/>
          <p:cNvSpPr>
            <a:spLocks noGrp="1" noChangeArrowheads="1"/>
          </p:cNvSpPr>
          <p:nvPr>
            <p:ph type="title"/>
          </p:nvPr>
        </p:nvSpPr>
        <p:spPr/>
        <p:txBody>
          <a:bodyPr/>
          <a:lstStyle/>
          <a:p>
            <a:r>
              <a:rPr lang="en-US"/>
              <a:t>Shape Factor</a:t>
            </a:r>
          </a:p>
        </p:txBody>
      </p:sp>
      <p:sp>
        <p:nvSpPr>
          <p:cNvPr id="24598" name="Rectangle 22"/>
          <p:cNvSpPr>
            <a:spLocks noGrp="1" noChangeArrowheads="1"/>
          </p:cNvSpPr>
          <p:nvPr>
            <p:ph type="body" idx="1"/>
          </p:nvPr>
        </p:nvSpPr>
        <p:spPr/>
        <p:txBody>
          <a:bodyPr/>
          <a:lstStyle/>
          <a:p>
            <a:r>
              <a:rPr lang="en-US"/>
              <a:t>Related to the ratio of flow passage diameter to impeller diameter </a:t>
            </a:r>
          </a:p>
          <a:p>
            <a:r>
              <a:rPr lang="en-US"/>
              <a:t>Defined for the point of best efficiency</a:t>
            </a:r>
          </a:p>
          <a:p>
            <a:r>
              <a:rPr lang="en-US"/>
              <a:t>What determines the ideal shape for a pump?</a:t>
            </a:r>
          </a:p>
        </p:txBody>
      </p:sp>
      <p:graphicFrame>
        <p:nvGraphicFramePr>
          <p:cNvPr id="24580" name="Object 4">
            <a:hlinkClick r:id="" action="ppaction://ole?verb=0"/>
          </p:cNvPr>
          <p:cNvGraphicFramePr>
            <a:graphicFrameLocks/>
          </p:cNvGraphicFramePr>
          <p:nvPr/>
        </p:nvGraphicFramePr>
        <p:xfrm>
          <a:off x="1004888" y="4911725"/>
          <a:ext cx="2360612" cy="330200"/>
        </p:xfrm>
        <a:graphic>
          <a:graphicData uri="http://schemas.openxmlformats.org/presentationml/2006/ole">
            <p:oleObj spid="_x0000_s24580" name="Equation" r:id="rId3" imgW="2374560" imgH="342720" progId="Equation.3">
              <p:embed/>
            </p:oleObj>
          </a:graphicData>
        </a:graphic>
      </p:graphicFrame>
      <p:graphicFrame>
        <p:nvGraphicFramePr>
          <p:cNvPr id="24596" name="Object 20"/>
          <p:cNvGraphicFramePr>
            <a:graphicFrameLocks noChangeAspect="1"/>
          </p:cNvGraphicFramePr>
          <p:nvPr/>
        </p:nvGraphicFramePr>
        <p:xfrm>
          <a:off x="1841500" y="4903788"/>
          <a:ext cx="1358900" cy="341312"/>
        </p:xfrm>
        <a:graphic>
          <a:graphicData uri="http://schemas.openxmlformats.org/presentationml/2006/ole">
            <p:oleObj spid="_x0000_s24596" name="Equation" r:id="rId4" imgW="1358640" imgH="342720" progId="Equation.3">
              <p:embed/>
            </p:oleObj>
          </a:graphicData>
        </a:graphic>
      </p:graphicFrame>
      <p:sp>
        <p:nvSpPr>
          <p:cNvPr id="24599" name="AutoShape 23">
            <a:hlinkClick r:id="rId5" action="ppaction://hlinksldjump" highlightClick="1"/>
          </p:cNvPr>
          <p:cNvSpPr>
            <a:spLocks noChangeArrowheads="1"/>
          </p:cNvSpPr>
          <p:nvPr/>
        </p:nvSpPr>
        <p:spPr bwMode="auto">
          <a:xfrm>
            <a:off x="7469188" y="6196013"/>
            <a:ext cx="1670050" cy="661987"/>
          </a:xfrm>
          <a:prstGeom prst="actionButtonBlank">
            <a:avLst/>
          </a:prstGeom>
          <a:solidFill>
            <a:schemeClr val="accent1"/>
          </a:solidFill>
          <a:ln w="12700">
            <a:solidFill>
              <a:schemeClr val="tx1"/>
            </a:solidFill>
            <a:miter lim="800000"/>
            <a:headEnd type="none" w="lg" len="med"/>
            <a:tailEnd type="none" w="lg" len="med"/>
          </a:ln>
          <a:effectLst/>
        </p:spPr>
        <p:txBody>
          <a:bodyPr wrap="none" anchor="ctr">
            <a:spAutoFit/>
          </a:bodyPr>
          <a:lstStyle/>
          <a:p>
            <a:pPr marL="342900" indent="-342900" algn="ctr">
              <a:spcBef>
                <a:spcPct val="20000"/>
              </a:spcBef>
              <a:buClr>
                <a:schemeClr val="hlink"/>
              </a:buClr>
              <a:buSzPct val="75000"/>
              <a:buFont typeface="Monotype Sorts" pitchFamily="2" charset="2"/>
              <a:buNone/>
            </a:pPr>
            <a:r>
              <a:rPr lang="en-US" sz="3200">
                <a:latin typeface="Times New Roman" pitchFamily="18" charset="0"/>
              </a:rPr>
              <a:t>Exercise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45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Hydraulic Machinery Overview</a:t>
            </a:r>
          </a:p>
        </p:txBody>
      </p:sp>
      <p:sp>
        <p:nvSpPr>
          <p:cNvPr id="48131" name="Rectangle 3"/>
          <p:cNvSpPr>
            <a:spLocks noGrp="1" noChangeArrowheads="1"/>
          </p:cNvSpPr>
          <p:nvPr>
            <p:ph type="body" idx="1"/>
          </p:nvPr>
        </p:nvSpPr>
        <p:spPr/>
        <p:txBody>
          <a:bodyPr/>
          <a:lstStyle/>
          <a:p>
            <a:pPr>
              <a:lnSpc>
                <a:spcPct val="90000"/>
              </a:lnSpc>
            </a:pPr>
            <a:r>
              <a:rPr lang="en-US" sz="2800"/>
              <a:t>Types of Pumps</a:t>
            </a:r>
          </a:p>
          <a:p>
            <a:pPr>
              <a:lnSpc>
                <a:spcPct val="90000"/>
              </a:lnSpc>
            </a:pPr>
            <a:r>
              <a:rPr lang="en-US" sz="2800"/>
              <a:t>Dimensionless Parameters for Turbomachines</a:t>
            </a:r>
          </a:p>
          <a:p>
            <a:pPr>
              <a:lnSpc>
                <a:spcPct val="90000"/>
              </a:lnSpc>
            </a:pPr>
            <a:r>
              <a:rPr lang="en-US" sz="2800"/>
              <a:t>Power requirements</a:t>
            </a:r>
          </a:p>
          <a:p>
            <a:pPr>
              <a:lnSpc>
                <a:spcPct val="90000"/>
              </a:lnSpc>
            </a:pPr>
            <a:r>
              <a:rPr lang="en-US" sz="2800"/>
              <a:t>Head-discharge curves</a:t>
            </a:r>
          </a:p>
          <a:p>
            <a:pPr>
              <a:lnSpc>
                <a:spcPct val="90000"/>
              </a:lnSpc>
            </a:pPr>
            <a:r>
              <a:rPr lang="en-US" sz="2800"/>
              <a:t>Pump Issues</a:t>
            </a:r>
          </a:p>
          <a:p>
            <a:pPr lvl="1">
              <a:lnSpc>
                <a:spcPct val="90000"/>
              </a:lnSpc>
            </a:pPr>
            <a:r>
              <a:rPr lang="en-US" sz="2400"/>
              <a:t>Cavitation</a:t>
            </a:r>
          </a:p>
          <a:p>
            <a:pPr lvl="1">
              <a:lnSpc>
                <a:spcPct val="90000"/>
              </a:lnSpc>
            </a:pPr>
            <a:r>
              <a:rPr lang="en-US" sz="2400"/>
              <a:t>NPSH</a:t>
            </a:r>
          </a:p>
          <a:p>
            <a:pPr lvl="1">
              <a:lnSpc>
                <a:spcPct val="90000"/>
              </a:lnSpc>
            </a:pPr>
            <a:r>
              <a:rPr lang="en-US" sz="2400"/>
              <a:t>Priming</a:t>
            </a:r>
          </a:p>
          <a:p>
            <a:pPr>
              <a:lnSpc>
                <a:spcPct val="90000"/>
              </a:lnSpc>
            </a:pPr>
            <a:r>
              <a:rPr lang="en-US" sz="2800"/>
              <a:t>Pump selection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noFill/>
          <a:ln/>
          <a:effectLst/>
        </p:spPr>
        <p:txBody>
          <a:bodyPr lIns="90488" tIns="44450" rIns="90488" bIns="44450" anchor="b"/>
          <a:lstStyle/>
          <a:p>
            <a:r>
              <a:rPr lang="en-US"/>
              <a:t>Impeller Geometry:</a:t>
            </a:r>
            <a:br>
              <a:rPr lang="en-US"/>
            </a:br>
            <a:r>
              <a:rPr lang="en-US"/>
              <a:t>Shape Factor</a:t>
            </a:r>
          </a:p>
        </p:txBody>
      </p:sp>
      <p:sp>
        <p:nvSpPr>
          <p:cNvPr id="25603" name="Rectangle 3"/>
          <p:cNvSpPr>
            <a:spLocks noChangeArrowheads="1"/>
          </p:cNvSpPr>
          <p:nvPr/>
        </p:nvSpPr>
        <p:spPr bwMode="auto">
          <a:xfrm>
            <a:off x="1503363" y="2552700"/>
            <a:ext cx="714375"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0.18</a:t>
            </a:r>
          </a:p>
        </p:txBody>
      </p:sp>
      <p:sp>
        <p:nvSpPr>
          <p:cNvPr id="25604" name="Rectangle 4"/>
          <p:cNvSpPr>
            <a:spLocks noChangeArrowheads="1"/>
          </p:cNvSpPr>
          <p:nvPr/>
        </p:nvSpPr>
        <p:spPr bwMode="auto">
          <a:xfrm>
            <a:off x="1503363" y="3302000"/>
            <a:ext cx="714375"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0.37</a:t>
            </a:r>
          </a:p>
        </p:txBody>
      </p:sp>
      <p:sp>
        <p:nvSpPr>
          <p:cNvPr id="25605" name="Rectangle 5"/>
          <p:cNvSpPr>
            <a:spLocks noChangeArrowheads="1"/>
          </p:cNvSpPr>
          <p:nvPr/>
        </p:nvSpPr>
        <p:spPr bwMode="auto">
          <a:xfrm>
            <a:off x="1503363" y="4051300"/>
            <a:ext cx="714375"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1.25</a:t>
            </a:r>
          </a:p>
        </p:txBody>
      </p:sp>
      <p:sp>
        <p:nvSpPr>
          <p:cNvPr id="25606" name="Rectangle 6"/>
          <p:cNvSpPr>
            <a:spLocks noChangeArrowheads="1"/>
          </p:cNvSpPr>
          <p:nvPr/>
        </p:nvSpPr>
        <p:spPr bwMode="auto">
          <a:xfrm>
            <a:off x="1503363" y="4800600"/>
            <a:ext cx="714375"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2.33</a:t>
            </a:r>
          </a:p>
        </p:txBody>
      </p:sp>
      <p:sp>
        <p:nvSpPr>
          <p:cNvPr id="25607" name="Rectangle 7"/>
          <p:cNvSpPr>
            <a:spLocks noChangeArrowheads="1"/>
          </p:cNvSpPr>
          <p:nvPr/>
        </p:nvSpPr>
        <p:spPr bwMode="auto">
          <a:xfrm>
            <a:off x="1503363" y="5549900"/>
            <a:ext cx="714375"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3.67</a:t>
            </a:r>
          </a:p>
        </p:txBody>
      </p:sp>
      <p:grpSp>
        <p:nvGrpSpPr>
          <p:cNvPr id="25610" name="Group 10"/>
          <p:cNvGrpSpPr>
            <a:grpSpLocks/>
          </p:cNvGrpSpPr>
          <p:nvPr/>
        </p:nvGrpSpPr>
        <p:grpSpPr bwMode="auto">
          <a:xfrm>
            <a:off x="2790825" y="2797175"/>
            <a:ext cx="1246188" cy="260350"/>
            <a:chOff x="1758" y="1741"/>
            <a:chExt cx="785" cy="164"/>
          </a:xfrm>
        </p:grpSpPr>
        <p:sp>
          <p:nvSpPr>
            <p:cNvPr id="25608" name="Arc 8"/>
            <p:cNvSpPr>
              <a:spLocks/>
            </p:cNvSpPr>
            <p:nvPr/>
          </p:nvSpPr>
          <p:spPr bwMode="auto">
            <a:xfrm>
              <a:off x="2347" y="1741"/>
              <a:ext cx="196" cy="164"/>
            </a:xfrm>
            <a:custGeom>
              <a:avLst/>
              <a:gdLst>
                <a:gd name="G0" fmla="+- 21600 0 0"/>
                <a:gd name="G1" fmla="+- 21600 0 0"/>
                <a:gd name="G2" fmla="+- 21600 0 0"/>
                <a:gd name="T0" fmla="*/ 0 w 21600"/>
                <a:gd name="T1" fmla="*/ 21600 h 21600"/>
                <a:gd name="T2" fmla="*/ 21490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713"/>
                    <a:pt x="9603" y="60"/>
                    <a:pt x="21490" y="0"/>
                  </a:cubicBezTo>
                </a:path>
                <a:path w="21600" h="21600" stroke="0" extrusionOk="0">
                  <a:moveTo>
                    <a:pt x="0" y="21600"/>
                  </a:moveTo>
                  <a:cubicBezTo>
                    <a:pt x="0" y="9713"/>
                    <a:pt x="9603" y="60"/>
                    <a:pt x="21490" y="0"/>
                  </a:cubicBezTo>
                  <a:lnTo>
                    <a:pt x="21600" y="21600"/>
                  </a:lnTo>
                  <a:close/>
                </a:path>
              </a:pathLst>
            </a:custGeom>
            <a:noFill/>
            <a:ln w="12700" cap="rnd">
              <a:solidFill>
                <a:schemeClr val="tx1"/>
              </a:solidFill>
              <a:round/>
              <a:headEnd/>
              <a:tailEnd/>
            </a:ln>
            <a:effectLst/>
          </p:spPr>
          <p:txBody>
            <a:bodyPr wrap="none" anchor="ctr"/>
            <a:lstStyle/>
            <a:p>
              <a:endParaRPr lang="en-US"/>
            </a:p>
          </p:txBody>
        </p:sp>
        <p:sp>
          <p:nvSpPr>
            <p:cNvPr id="25609" name="Arc 9"/>
            <p:cNvSpPr>
              <a:spLocks/>
            </p:cNvSpPr>
            <p:nvPr/>
          </p:nvSpPr>
          <p:spPr bwMode="auto">
            <a:xfrm>
              <a:off x="1758" y="1741"/>
              <a:ext cx="196" cy="16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tx1"/>
              </a:solidFill>
              <a:round/>
              <a:headEnd/>
              <a:tailEnd/>
            </a:ln>
            <a:effectLst/>
          </p:spPr>
          <p:txBody>
            <a:bodyPr wrap="none" anchor="ctr"/>
            <a:lstStyle/>
            <a:p>
              <a:endParaRPr lang="en-US"/>
            </a:p>
          </p:txBody>
        </p:sp>
      </p:grpSp>
      <p:sp>
        <p:nvSpPr>
          <p:cNvPr id="25611" name="Freeform 11"/>
          <p:cNvSpPr>
            <a:spLocks/>
          </p:cNvSpPr>
          <p:nvPr/>
        </p:nvSpPr>
        <p:spPr bwMode="auto">
          <a:xfrm>
            <a:off x="2390775" y="2649538"/>
            <a:ext cx="2046288" cy="141287"/>
          </a:xfrm>
          <a:custGeom>
            <a:avLst/>
            <a:gdLst/>
            <a:ahLst/>
            <a:cxnLst>
              <a:cxn ang="0">
                <a:pos x="256" y="88"/>
              </a:cxn>
              <a:cxn ang="0">
                <a:pos x="0" y="88"/>
              </a:cxn>
              <a:cxn ang="0">
                <a:pos x="0" y="0"/>
              </a:cxn>
              <a:cxn ang="0">
                <a:pos x="1288" y="0"/>
              </a:cxn>
              <a:cxn ang="0">
                <a:pos x="1288" y="88"/>
              </a:cxn>
              <a:cxn ang="0">
                <a:pos x="1016" y="88"/>
              </a:cxn>
            </a:cxnLst>
            <a:rect l="0" t="0" r="r" b="b"/>
            <a:pathLst>
              <a:path w="1289" h="89">
                <a:moveTo>
                  <a:pt x="256" y="88"/>
                </a:moveTo>
                <a:lnTo>
                  <a:pt x="0" y="88"/>
                </a:lnTo>
                <a:lnTo>
                  <a:pt x="0" y="0"/>
                </a:lnTo>
                <a:lnTo>
                  <a:pt x="1288" y="0"/>
                </a:lnTo>
                <a:lnTo>
                  <a:pt x="1288" y="88"/>
                </a:lnTo>
                <a:lnTo>
                  <a:pt x="1016" y="88"/>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25612" name="Line 12"/>
          <p:cNvSpPr>
            <a:spLocks noChangeShapeType="1"/>
          </p:cNvSpPr>
          <p:nvPr/>
        </p:nvSpPr>
        <p:spPr bwMode="auto">
          <a:xfrm>
            <a:off x="3121025" y="3043238"/>
            <a:ext cx="584200" cy="0"/>
          </a:xfrm>
          <a:prstGeom prst="line">
            <a:avLst/>
          </a:prstGeom>
          <a:noFill/>
          <a:ln w="12700">
            <a:solidFill>
              <a:schemeClr val="tx1"/>
            </a:solidFill>
            <a:round/>
            <a:headEnd/>
            <a:tailEnd/>
          </a:ln>
          <a:effectLst/>
        </p:spPr>
        <p:txBody>
          <a:bodyPr wrap="none" anchor="ctr"/>
          <a:lstStyle/>
          <a:p>
            <a:endParaRPr lang="en-US"/>
          </a:p>
        </p:txBody>
      </p:sp>
      <p:grpSp>
        <p:nvGrpSpPr>
          <p:cNvPr id="25615" name="Group 15"/>
          <p:cNvGrpSpPr>
            <a:grpSpLocks/>
          </p:cNvGrpSpPr>
          <p:nvPr/>
        </p:nvGrpSpPr>
        <p:grpSpPr bwMode="auto">
          <a:xfrm>
            <a:off x="3025775" y="2649538"/>
            <a:ext cx="776288" cy="204787"/>
            <a:chOff x="1906" y="1648"/>
            <a:chExt cx="489" cy="129"/>
          </a:xfrm>
        </p:grpSpPr>
        <p:sp>
          <p:nvSpPr>
            <p:cNvPr id="25613" name="Freeform 13"/>
            <p:cNvSpPr>
              <a:spLocks/>
            </p:cNvSpPr>
            <p:nvPr/>
          </p:nvSpPr>
          <p:spPr bwMode="auto">
            <a:xfrm>
              <a:off x="1906" y="1648"/>
              <a:ext cx="241" cy="129"/>
            </a:xfrm>
            <a:custGeom>
              <a:avLst/>
              <a:gdLst/>
              <a:ahLst/>
              <a:cxnLst>
                <a:cxn ang="0">
                  <a:pos x="0" y="0"/>
                </a:cxn>
                <a:cxn ang="0">
                  <a:pos x="80" y="16"/>
                </a:cxn>
                <a:cxn ang="0">
                  <a:pos x="128" y="40"/>
                </a:cxn>
                <a:cxn ang="0">
                  <a:pos x="200" y="96"/>
                </a:cxn>
                <a:cxn ang="0">
                  <a:pos x="240" y="128"/>
                </a:cxn>
              </a:cxnLst>
              <a:rect l="0" t="0" r="r" b="b"/>
              <a:pathLst>
                <a:path w="241" h="129">
                  <a:moveTo>
                    <a:pt x="0" y="0"/>
                  </a:moveTo>
                  <a:lnTo>
                    <a:pt x="80" y="16"/>
                  </a:lnTo>
                  <a:lnTo>
                    <a:pt x="128" y="40"/>
                  </a:lnTo>
                  <a:lnTo>
                    <a:pt x="200" y="96"/>
                  </a:lnTo>
                  <a:lnTo>
                    <a:pt x="240" y="128"/>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25614" name="Freeform 14"/>
            <p:cNvSpPr>
              <a:spLocks/>
            </p:cNvSpPr>
            <p:nvPr/>
          </p:nvSpPr>
          <p:spPr bwMode="auto">
            <a:xfrm>
              <a:off x="2154" y="1648"/>
              <a:ext cx="241" cy="129"/>
            </a:xfrm>
            <a:custGeom>
              <a:avLst/>
              <a:gdLst/>
              <a:ahLst/>
              <a:cxnLst>
                <a:cxn ang="0">
                  <a:pos x="240" y="0"/>
                </a:cxn>
                <a:cxn ang="0">
                  <a:pos x="160" y="16"/>
                </a:cxn>
                <a:cxn ang="0">
                  <a:pos x="112" y="40"/>
                </a:cxn>
                <a:cxn ang="0">
                  <a:pos x="40" y="96"/>
                </a:cxn>
                <a:cxn ang="0">
                  <a:pos x="0" y="128"/>
                </a:cxn>
              </a:cxnLst>
              <a:rect l="0" t="0" r="r" b="b"/>
              <a:pathLst>
                <a:path w="241" h="129">
                  <a:moveTo>
                    <a:pt x="240" y="0"/>
                  </a:moveTo>
                  <a:lnTo>
                    <a:pt x="160" y="16"/>
                  </a:lnTo>
                  <a:lnTo>
                    <a:pt x="112" y="40"/>
                  </a:lnTo>
                  <a:lnTo>
                    <a:pt x="40" y="96"/>
                  </a:lnTo>
                  <a:lnTo>
                    <a:pt x="0" y="128"/>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grpSp>
        <p:nvGrpSpPr>
          <p:cNvPr id="25618" name="Group 18"/>
          <p:cNvGrpSpPr>
            <a:grpSpLocks/>
          </p:cNvGrpSpPr>
          <p:nvPr/>
        </p:nvGrpSpPr>
        <p:grpSpPr bwMode="auto">
          <a:xfrm>
            <a:off x="3006725" y="2649538"/>
            <a:ext cx="814388" cy="204787"/>
            <a:chOff x="1894" y="1648"/>
            <a:chExt cx="513" cy="129"/>
          </a:xfrm>
        </p:grpSpPr>
        <p:sp>
          <p:nvSpPr>
            <p:cNvPr id="25616" name="Freeform 16"/>
            <p:cNvSpPr>
              <a:spLocks/>
            </p:cNvSpPr>
            <p:nvPr/>
          </p:nvSpPr>
          <p:spPr bwMode="auto">
            <a:xfrm>
              <a:off x="1894" y="1648"/>
              <a:ext cx="17" cy="121"/>
            </a:xfrm>
            <a:custGeom>
              <a:avLst/>
              <a:gdLst/>
              <a:ahLst/>
              <a:cxnLst>
                <a:cxn ang="0">
                  <a:pos x="16" y="0"/>
                </a:cxn>
                <a:cxn ang="0">
                  <a:pos x="16" y="48"/>
                </a:cxn>
                <a:cxn ang="0">
                  <a:pos x="8" y="80"/>
                </a:cxn>
                <a:cxn ang="0">
                  <a:pos x="0" y="120"/>
                </a:cxn>
              </a:cxnLst>
              <a:rect l="0" t="0" r="r" b="b"/>
              <a:pathLst>
                <a:path w="17" h="121">
                  <a:moveTo>
                    <a:pt x="16" y="0"/>
                  </a:moveTo>
                  <a:lnTo>
                    <a:pt x="16" y="48"/>
                  </a:lnTo>
                  <a:lnTo>
                    <a:pt x="8" y="80"/>
                  </a:lnTo>
                  <a:lnTo>
                    <a:pt x="0" y="120"/>
                  </a:lnTo>
                </a:path>
              </a:pathLst>
            </a:custGeom>
            <a:noFill/>
            <a:ln w="12700" cap="rnd" cmpd="sng">
              <a:noFill/>
              <a:prstDash val="solid"/>
              <a:round/>
              <a:headEnd type="none" w="med" len="med"/>
              <a:tailEnd type="none" w="med" len="med"/>
            </a:ln>
            <a:effectLst/>
          </p:spPr>
          <p:txBody>
            <a:bodyPr/>
            <a:lstStyle/>
            <a:p>
              <a:endParaRPr lang="en-US"/>
            </a:p>
          </p:txBody>
        </p:sp>
        <p:sp>
          <p:nvSpPr>
            <p:cNvPr id="25617" name="Freeform 17"/>
            <p:cNvSpPr>
              <a:spLocks/>
            </p:cNvSpPr>
            <p:nvPr/>
          </p:nvSpPr>
          <p:spPr bwMode="auto">
            <a:xfrm>
              <a:off x="2390" y="1656"/>
              <a:ext cx="17" cy="121"/>
            </a:xfrm>
            <a:custGeom>
              <a:avLst/>
              <a:gdLst/>
              <a:ahLst/>
              <a:cxnLst>
                <a:cxn ang="0">
                  <a:pos x="0" y="0"/>
                </a:cxn>
                <a:cxn ang="0">
                  <a:pos x="0" y="48"/>
                </a:cxn>
                <a:cxn ang="0">
                  <a:pos x="8" y="80"/>
                </a:cxn>
                <a:cxn ang="0">
                  <a:pos x="16" y="120"/>
                </a:cxn>
              </a:cxnLst>
              <a:rect l="0" t="0" r="r" b="b"/>
              <a:pathLst>
                <a:path w="17" h="121">
                  <a:moveTo>
                    <a:pt x="0" y="0"/>
                  </a:moveTo>
                  <a:lnTo>
                    <a:pt x="0" y="48"/>
                  </a:lnTo>
                  <a:lnTo>
                    <a:pt x="8" y="80"/>
                  </a:lnTo>
                  <a:lnTo>
                    <a:pt x="16" y="120"/>
                  </a:lnTo>
                </a:path>
              </a:pathLst>
            </a:custGeom>
            <a:noFill/>
            <a:ln w="12700" cap="rnd" cmpd="sng">
              <a:noFill/>
              <a:prstDash val="solid"/>
              <a:round/>
              <a:headEnd type="none" w="med" len="med"/>
              <a:tailEnd type="none" w="med" len="med"/>
            </a:ln>
            <a:effectLst/>
          </p:spPr>
          <p:txBody>
            <a:bodyPr/>
            <a:lstStyle/>
            <a:p>
              <a:endParaRPr lang="en-US"/>
            </a:p>
          </p:txBody>
        </p:sp>
      </p:grpSp>
      <p:sp>
        <p:nvSpPr>
          <p:cNvPr id="25619" name="Rectangle 19"/>
          <p:cNvSpPr>
            <a:spLocks noChangeArrowheads="1"/>
          </p:cNvSpPr>
          <p:nvPr/>
        </p:nvSpPr>
        <p:spPr bwMode="auto">
          <a:xfrm>
            <a:off x="3305175" y="2655888"/>
            <a:ext cx="215900" cy="63500"/>
          </a:xfrm>
          <a:prstGeom prst="rect">
            <a:avLst/>
          </a:prstGeom>
          <a:solidFill>
            <a:schemeClr val="tx1"/>
          </a:solidFill>
          <a:ln w="12700">
            <a:solidFill>
              <a:schemeClr val="tx1"/>
            </a:solidFill>
            <a:miter lim="800000"/>
            <a:headEnd/>
            <a:tailEnd/>
          </a:ln>
          <a:effectLst/>
        </p:spPr>
        <p:txBody>
          <a:bodyPr wrap="none" anchor="ctr"/>
          <a:lstStyle/>
          <a:p>
            <a:endParaRPr lang="en-US"/>
          </a:p>
        </p:txBody>
      </p:sp>
      <p:sp>
        <p:nvSpPr>
          <p:cNvPr id="25620" name="Rectangle 20"/>
          <p:cNvSpPr>
            <a:spLocks noChangeArrowheads="1"/>
          </p:cNvSpPr>
          <p:nvPr/>
        </p:nvSpPr>
        <p:spPr bwMode="auto">
          <a:xfrm>
            <a:off x="3349625" y="2490788"/>
            <a:ext cx="127000" cy="304800"/>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25621" name="Line 21"/>
          <p:cNvSpPr>
            <a:spLocks noChangeShapeType="1"/>
          </p:cNvSpPr>
          <p:nvPr/>
        </p:nvSpPr>
        <p:spPr bwMode="auto">
          <a:xfrm>
            <a:off x="3413125" y="2351088"/>
            <a:ext cx="0" cy="723900"/>
          </a:xfrm>
          <a:prstGeom prst="line">
            <a:avLst/>
          </a:prstGeom>
          <a:noFill/>
          <a:ln w="12700">
            <a:solidFill>
              <a:schemeClr val="tx1"/>
            </a:solidFill>
            <a:prstDash val="dashDot"/>
            <a:round/>
            <a:headEnd/>
            <a:tailEnd/>
          </a:ln>
          <a:effectLst/>
        </p:spPr>
        <p:txBody>
          <a:bodyPr wrap="none" anchor="ctr"/>
          <a:lstStyle/>
          <a:p>
            <a:endParaRPr lang="en-US"/>
          </a:p>
        </p:txBody>
      </p:sp>
      <p:grpSp>
        <p:nvGrpSpPr>
          <p:cNvPr id="25636" name="Group 36"/>
          <p:cNvGrpSpPr>
            <a:grpSpLocks/>
          </p:cNvGrpSpPr>
          <p:nvPr/>
        </p:nvGrpSpPr>
        <p:grpSpPr bwMode="auto">
          <a:xfrm>
            <a:off x="2781300" y="3744913"/>
            <a:ext cx="1270000" cy="723900"/>
            <a:chOff x="1752" y="2338"/>
            <a:chExt cx="800" cy="456"/>
          </a:xfrm>
        </p:grpSpPr>
        <p:grpSp>
          <p:nvGrpSpPr>
            <p:cNvPr id="25625" name="Group 25"/>
            <p:cNvGrpSpPr>
              <a:grpSpLocks/>
            </p:cNvGrpSpPr>
            <p:nvPr/>
          </p:nvGrpSpPr>
          <p:grpSpPr bwMode="auto">
            <a:xfrm>
              <a:off x="1767" y="2609"/>
              <a:ext cx="779" cy="174"/>
              <a:chOff x="1767" y="2609"/>
              <a:chExt cx="779" cy="174"/>
            </a:xfrm>
          </p:grpSpPr>
          <p:sp>
            <p:nvSpPr>
              <p:cNvPr id="25623" name="Arc 23"/>
              <p:cNvSpPr>
                <a:spLocks/>
              </p:cNvSpPr>
              <p:nvPr/>
            </p:nvSpPr>
            <p:spPr bwMode="auto">
              <a:xfrm>
                <a:off x="2351" y="2609"/>
                <a:ext cx="195" cy="174"/>
              </a:xfrm>
              <a:custGeom>
                <a:avLst/>
                <a:gdLst>
                  <a:gd name="G0" fmla="+- 21600 0 0"/>
                  <a:gd name="G1" fmla="+- 21600 0 0"/>
                  <a:gd name="G2" fmla="+- 21600 0 0"/>
                  <a:gd name="T0" fmla="*/ 0 w 21600"/>
                  <a:gd name="T1" fmla="*/ 21600 h 21600"/>
                  <a:gd name="T2" fmla="*/ 21489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713"/>
                      <a:pt x="9603" y="61"/>
                      <a:pt x="21489" y="0"/>
                    </a:cubicBezTo>
                  </a:path>
                  <a:path w="21600" h="21600" stroke="0" extrusionOk="0">
                    <a:moveTo>
                      <a:pt x="0" y="21600"/>
                    </a:moveTo>
                    <a:cubicBezTo>
                      <a:pt x="0" y="9713"/>
                      <a:pt x="9603" y="61"/>
                      <a:pt x="21489" y="0"/>
                    </a:cubicBezTo>
                    <a:lnTo>
                      <a:pt x="21600" y="21600"/>
                    </a:lnTo>
                    <a:close/>
                  </a:path>
                </a:pathLst>
              </a:custGeom>
              <a:noFill/>
              <a:ln w="12700" cap="rnd">
                <a:solidFill>
                  <a:schemeClr val="tx1"/>
                </a:solidFill>
                <a:round/>
                <a:headEnd/>
                <a:tailEnd/>
              </a:ln>
              <a:effectLst/>
            </p:spPr>
            <p:txBody>
              <a:bodyPr wrap="none" anchor="ctr"/>
              <a:lstStyle/>
              <a:p>
                <a:endParaRPr lang="en-US"/>
              </a:p>
            </p:txBody>
          </p:sp>
          <p:sp>
            <p:nvSpPr>
              <p:cNvPr id="25624" name="Arc 24"/>
              <p:cNvSpPr>
                <a:spLocks/>
              </p:cNvSpPr>
              <p:nvPr/>
            </p:nvSpPr>
            <p:spPr bwMode="auto">
              <a:xfrm>
                <a:off x="1767" y="2609"/>
                <a:ext cx="195" cy="174"/>
              </a:xfrm>
              <a:custGeom>
                <a:avLst/>
                <a:gdLst>
                  <a:gd name="G0" fmla="+- 111 0 0"/>
                  <a:gd name="G1" fmla="+- 21600 0 0"/>
                  <a:gd name="G2" fmla="+- 21600 0 0"/>
                  <a:gd name="T0" fmla="*/ 0 w 21711"/>
                  <a:gd name="T1" fmla="*/ 0 h 21600"/>
                  <a:gd name="T2" fmla="*/ 21711 w 21711"/>
                  <a:gd name="T3" fmla="*/ 21600 h 21600"/>
                  <a:gd name="T4" fmla="*/ 111 w 21711"/>
                  <a:gd name="T5" fmla="*/ 21600 h 21600"/>
                </a:gdLst>
                <a:ahLst/>
                <a:cxnLst>
                  <a:cxn ang="0">
                    <a:pos x="T0" y="T1"/>
                  </a:cxn>
                  <a:cxn ang="0">
                    <a:pos x="T2" y="T3"/>
                  </a:cxn>
                  <a:cxn ang="0">
                    <a:pos x="T4" y="T5"/>
                  </a:cxn>
                </a:cxnLst>
                <a:rect l="0" t="0" r="r" b="b"/>
                <a:pathLst>
                  <a:path w="21711" h="21600" fill="none" extrusionOk="0">
                    <a:moveTo>
                      <a:pt x="0" y="0"/>
                    </a:moveTo>
                    <a:cubicBezTo>
                      <a:pt x="37" y="0"/>
                      <a:pt x="74" y="-1"/>
                      <a:pt x="111" y="0"/>
                    </a:cubicBezTo>
                    <a:cubicBezTo>
                      <a:pt x="12040" y="0"/>
                      <a:pt x="21711" y="9670"/>
                      <a:pt x="21711" y="21600"/>
                    </a:cubicBezTo>
                  </a:path>
                  <a:path w="21711" h="21600" stroke="0" extrusionOk="0">
                    <a:moveTo>
                      <a:pt x="0" y="0"/>
                    </a:moveTo>
                    <a:cubicBezTo>
                      <a:pt x="37" y="0"/>
                      <a:pt x="74" y="-1"/>
                      <a:pt x="111" y="0"/>
                    </a:cubicBezTo>
                    <a:cubicBezTo>
                      <a:pt x="12040" y="0"/>
                      <a:pt x="21711" y="9670"/>
                      <a:pt x="21711" y="21600"/>
                    </a:cubicBezTo>
                    <a:lnTo>
                      <a:pt x="111" y="21600"/>
                    </a:lnTo>
                    <a:close/>
                  </a:path>
                </a:pathLst>
              </a:custGeom>
              <a:noFill/>
              <a:ln w="12700" cap="rnd">
                <a:solidFill>
                  <a:schemeClr val="tx1"/>
                </a:solidFill>
                <a:round/>
                <a:headEnd/>
                <a:tailEnd/>
              </a:ln>
              <a:effectLst/>
            </p:spPr>
            <p:txBody>
              <a:bodyPr wrap="none" anchor="ctr"/>
              <a:lstStyle/>
              <a:p>
                <a:endParaRPr lang="en-US"/>
              </a:p>
            </p:txBody>
          </p:sp>
        </p:grpSp>
        <p:sp>
          <p:nvSpPr>
            <p:cNvPr id="25626" name="Freeform 26"/>
            <p:cNvSpPr>
              <a:spLocks/>
            </p:cNvSpPr>
            <p:nvPr/>
          </p:nvSpPr>
          <p:spPr bwMode="auto">
            <a:xfrm>
              <a:off x="1850" y="2510"/>
              <a:ext cx="615" cy="115"/>
            </a:xfrm>
            <a:custGeom>
              <a:avLst/>
              <a:gdLst/>
              <a:ahLst/>
              <a:cxnLst>
                <a:cxn ang="0">
                  <a:pos x="0" y="114"/>
                </a:cxn>
                <a:cxn ang="0">
                  <a:pos x="7" y="66"/>
                </a:cxn>
                <a:cxn ang="0">
                  <a:pos x="5" y="0"/>
                </a:cxn>
                <a:cxn ang="0">
                  <a:pos x="589" y="0"/>
                </a:cxn>
                <a:cxn ang="0">
                  <a:pos x="597" y="64"/>
                </a:cxn>
                <a:cxn ang="0">
                  <a:pos x="614" y="112"/>
                </a:cxn>
              </a:cxnLst>
              <a:rect l="0" t="0" r="r" b="b"/>
              <a:pathLst>
                <a:path w="615" h="115">
                  <a:moveTo>
                    <a:pt x="0" y="114"/>
                  </a:moveTo>
                  <a:lnTo>
                    <a:pt x="7" y="66"/>
                  </a:lnTo>
                  <a:lnTo>
                    <a:pt x="5" y="0"/>
                  </a:lnTo>
                  <a:lnTo>
                    <a:pt x="589" y="0"/>
                  </a:lnTo>
                  <a:lnTo>
                    <a:pt x="597" y="64"/>
                  </a:lnTo>
                  <a:lnTo>
                    <a:pt x="614" y="112"/>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25627" name="Line 27"/>
            <p:cNvSpPr>
              <a:spLocks noChangeShapeType="1"/>
            </p:cNvSpPr>
            <p:nvPr/>
          </p:nvSpPr>
          <p:spPr bwMode="auto">
            <a:xfrm>
              <a:off x="1971" y="2778"/>
              <a:ext cx="368" cy="0"/>
            </a:xfrm>
            <a:prstGeom prst="line">
              <a:avLst/>
            </a:prstGeom>
            <a:noFill/>
            <a:ln w="12700">
              <a:solidFill>
                <a:schemeClr val="tx1"/>
              </a:solidFill>
              <a:round/>
              <a:headEnd/>
              <a:tailEnd/>
            </a:ln>
            <a:effectLst/>
          </p:spPr>
          <p:txBody>
            <a:bodyPr wrap="none" anchor="ctr"/>
            <a:lstStyle/>
            <a:p>
              <a:endParaRPr lang="en-US"/>
            </a:p>
          </p:txBody>
        </p:sp>
        <p:grpSp>
          <p:nvGrpSpPr>
            <p:cNvPr id="25630" name="Group 30"/>
            <p:cNvGrpSpPr>
              <a:grpSpLocks/>
            </p:cNvGrpSpPr>
            <p:nvPr/>
          </p:nvGrpSpPr>
          <p:grpSpPr bwMode="auto">
            <a:xfrm>
              <a:off x="1911" y="2510"/>
              <a:ext cx="489" cy="145"/>
              <a:chOff x="1911" y="2510"/>
              <a:chExt cx="489" cy="145"/>
            </a:xfrm>
          </p:grpSpPr>
          <p:sp>
            <p:nvSpPr>
              <p:cNvPr id="25628" name="Freeform 28"/>
              <p:cNvSpPr>
                <a:spLocks/>
              </p:cNvSpPr>
              <p:nvPr/>
            </p:nvSpPr>
            <p:spPr bwMode="auto">
              <a:xfrm>
                <a:off x="1911" y="2510"/>
                <a:ext cx="241" cy="145"/>
              </a:xfrm>
              <a:custGeom>
                <a:avLst/>
                <a:gdLst/>
                <a:ahLst/>
                <a:cxnLst>
                  <a:cxn ang="0">
                    <a:pos x="0" y="0"/>
                  </a:cxn>
                  <a:cxn ang="0">
                    <a:pos x="80" y="18"/>
                  </a:cxn>
                  <a:cxn ang="0">
                    <a:pos x="128" y="45"/>
                  </a:cxn>
                  <a:cxn ang="0">
                    <a:pos x="200" y="108"/>
                  </a:cxn>
                  <a:cxn ang="0">
                    <a:pos x="240" y="144"/>
                  </a:cxn>
                </a:cxnLst>
                <a:rect l="0" t="0" r="r" b="b"/>
                <a:pathLst>
                  <a:path w="241" h="145">
                    <a:moveTo>
                      <a:pt x="0" y="0"/>
                    </a:moveTo>
                    <a:lnTo>
                      <a:pt x="80" y="18"/>
                    </a:lnTo>
                    <a:lnTo>
                      <a:pt x="128" y="45"/>
                    </a:lnTo>
                    <a:lnTo>
                      <a:pt x="200" y="108"/>
                    </a:lnTo>
                    <a:lnTo>
                      <a:pt x="240" y="144"/>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25629" name="Freeform 29"/>
              <p:cNvSpPr>
                <a:spLocks/>
              </p:cNvSpPr>
              <p:nvPr/>
            </p:nvSpPr>
            <p:spPr bwMode="auto">
              <a:xfrm>
                <a:off x="2159" y="2510"/>
                <a:ext cx="241" cy="145"/>
              </a:xfrm>
              <a:custGeom>
                <a:avLst/>
                <a:gdLst/>
                <a:ahLst/>
                <a:cxnLst>
                  <a:cxn ang="0">
                    <a:pos x="240" y="0"/>
                  </a:cxn>
                  <a:cxn ang="0">
                    <a:pos x="160" y="18"/>
                  </a:cxn>
                  <a:cxn ang="0">
                    <a:pos x="112" y="45"/>
                  </a:cxn>
                  <a:cxn ang="0">
                    <a:pos x="40" y="108"/>
                  </a:cxn>
                  <a:cxn ang="0">
                    <a:pos x="0" y="144"/>
                  </a:cxn>
                </a:cxnLst>
                <a:rect l="0" t="0" r="r" b="b"/>
                <a:pathLst>
                  <a:path w="241" h="145">
                    <a:moveTo>
                      <a:pt x="240" y="0"/>
                    </a:moveTo>
                    <a:lnTo>
                      <a:pt x="160" y="18"/>
                    </a:lnTo>
                    <a:lnTo>
                      <a:pt x="112" y="45"/>
                    </a:lnTo>
                    <a:lnTo>
                      <a:pt x="40" y="108"/>
                    </a:lnTo>
                    <a:lnTo>
                      <a:pt x="0" y="144"/>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25631" name="Rectangle 31"/>
            <p:cNvSpPr>
              <a:spLocks noChangeArrowheads="1"/>
            </p:cNvSpPr>
            <p:nvPr/>
          </p:nvSpPr>
          <p:spPr bwMode="auto">
            <a:xfrm>
              <a:off x="2087" y="2530"/>
              <a:ext cx="136" cy="40"/>
            </a:xfrm>
            <a:prstGeom prst="rect">
              <a:avLst/>
            </a:prstGeom>
            <a:solidFill>
              <a:schemeClr val="tx1"/>
            </a:solidFill>
            <a:ln w="12700">
              <a:solidFill>
                <a:schemeClr val="tx1"/>
              </a:solidFill>
              <a:miter lim="800000"/>
              <a:headEnd/>
              <a:tailEnd/>
            </a:ln>
            <a:effectLst/>
          </p:spPr>
          <p:txBody>
            <a:bodyPr wrap="none" anchor="ctr"/>
            <a:lstStyle/>
            <a:p>
              <a:endParaRPr lang="en-US"/>
            </a:p>
          </p:txBody>
        </p:sp>
        <p:sp>
          <p:nvSpPr>
            <p:cNvPr id="25632" name="Rectangle 32"/>
            <p:cNvSpPr>
              <a:spLocks noChangeArrowheads="1"/>
            </p:cNvSpPr>
            <p:nvPr/>
          </p:nvSpPr>
          <p:spPr bwMode="auto">
            <a:xfrm>
              <a:off x="2115" y="2426"/>
              <a:ext cx="80" cy="19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25633" name="Line 33"/>
            <p:cNvSpPr>
              <a:spLocks noChangeShapeType="1"/>
            </p:cNvSpPr>
            <p:nvPr/>
          </p:nvSpPr>
          <p:spPr bwMode="auto">
            <a:xfrm>
              <a:off x="2155" y="2338"/>
              <a:ext cx="0" cy="456"/>
            </a:xfrm>
            <a:prstGeom prst="line">
              <a:avLst/>
            </a:prstGeom>
            <a:noFill/>
            <a:ln w="12700">
              <a:solidFill>
                <a:schemeClr val="tx1"/>
              </a:solidFill>
              <a:prstDash val="dashDot"/>
              <a:round/>
              <a:headEnd/>
              <a:tailEnd/>
            </a:ln>
            <a:effectLst/>
          </p:spPr>
          <p:txBody>
            <a:bodyPr wrap="none" anchor="ctr"/>
            <a:lstStyle/>
            <a:p>
              <a:endParaRPr lang="en-US"/>
            </a:p>
          </p:txBody>
        </p:sp>
        <p:sp>
          <p:nvSpPr>
            <p:cNvPr id="25634" name="Rectangle 34"/>
            <p:cNvSpPr>
              <a:spLocks noChangeArrowheads="1"/>
            </p:cNvSpPr>
            <p:nvPr/>
          </p:nvSpPr>
          <p:spPr bwMode="auto">
            <a:xfrm>
              <a:off x="1752" y="2590"/>
              <a:ext cx="80" cy="58"/>
            </a:xfrm>
            <a:prstGeom prst="rect">
              <a:avLst/>
            </a:prstGeom>
            <a:solidFill>
              <a:schemeClr val="bg1"/>
            </a:solidFill>
            <a:ln w="12700">
              <a:solidFill>
                <a:schemeClr val="bg1"/>
              </a:solidFill>
              <a:miter lim="800000"/>
              <a:headEnd/>
              <a:tailEnd/>
            </a:ln>
            <a:effectLst/>
          </p:spPr>
          <p:txBody>
            <a:bodyPr wrap="none" anchor="ctr"/>
            <a:lstStyle/>
            <a:p>
              <a:endParaRPr lang="en-US"/>
            </a:p>
          </p:txBody>
        </p:sp>
        <p:sp>
          <p:nvSpPr>
            <p:cNvPr id="25635" name="Rectangle 35"/>
            <p:cNvSpPr>
              <a:spLocks noChangeArrowheads="1"/>
            </p:cNvSpPr>
            <p:nvPr/>
          </p:nvSpPr>
          <p:spPr bwMode="auto">
            <a:xfrm>
              <a:off x="2472" y="2596"/>
              <a:ext cx="80" cy="58"/>
            </a:xfrm>
            <a:prstGeom prst="rect">
              <a:avLst/>
            </a:prstGeom>
            <a:solidFill>
              <a:schemeClr val="bg1"/>
            </a:solidFill>
            <a:ln w="12700">
              <a:solidFill>
                <a:schemeClr val="bg1"/>
              </a:solidFill>
              <a:miter lim="800000"/>
              <a:headEnd/>
              <a:tailEnd/>
            </a:ln>
            <a:effectLst/>
          </p:spPr>
          <p:txBody>
            <a:bodyPr wrap="none" anchor="ctr"/>
            <a:lstStyle/>
            <a:p>
              <a:endParaRPr lang="en-US"/>
            </a:p>
          </p:txBody>
        </p:sp>
      </p:grpSp>
      <p:grpSp>
        <p:nvGrpSpPr>
          <p:cNvPr id="25651" name="Group 51"/>
          <p:cNvGrpSpPr>
            <a:grpSpLocks/>
          </p:cNvGrpSpPr>
          <p:nvPr/>
        </p:nvGrpSpPr>
        <p:grpSpPr bwMode="auto">
          <a:xfrm>
            <a:off x="2681288" y="3049588"/>
            <a:ext cx="1465262" cy="723900"/>
            <a:chOff x="1689" y="1900"/>
            <a:chExt cx="923" cy="456"/>
          </a:xfrm>
        </p:grpSpPr>
        <p:grpSp>
          <p:nvGrpSpPr>
            <p:cNvPr id="25639" name="Group 39"/>
            <p:cNvGrpSpPr>
              <a:grpSpLocks/>
            </p:cNvGrpSpPr>
            <p:nvPr/>
          </p:nvGrpSpPr>
          <p:grpSpPr bwMode="auto">
            <a:xfrm>
              <a:off x="1765" y="2177"/>
              <a:ext cx="785" cy="164"/>
              <a:chOff x="1765" y="2177"/>
              <a:chExt cx="785" cy="164"/>
            </a:xfrm>
          </p:grpSpPr>
          <p:sp>
            <p:nvSpPr>
              <p:cNvPr id="25637" name="Arc 37"/>
              <p:cNvSpPr>
                <a:spLocks/>
              </p:cNvSpPr>
              <p:nvPr/>
            </p:nvSpPr>
            <p:spPr bwMode="auto">
              <a:xfrm>
                <a:off x="2354" y="2177"/>
                <a:ext cx="196" cy="164"/>
              </a:xfrm>
              <a:custGeom>
                <a:avLst/>
                <a:gdLst>
                  <a:gd name="G0" fmla="+- 21600 0 0"/>
                  <a:gd name="G1" fmla="+- 21600 0 0"/>
                  <a:gd name="G2" fmla="+- 21600 0 0"/>
                  <a:gd name="T0" fmla="*/ 0 w 21600"/>
                  <a:gd name="T1" fmla="*/ 21600 h 21600"/>
                  <a:gd name="T2" fmla="*/ 21490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713"/>
                      <a:pt x="9603" y="60"/>
                      <a:pt x="21490" y="0"/>
                    </a:cubicBezTo>
                  </a:path>
                  <a:path w="21600" h="21600" stroke="0" extrusionOk="0">
                    <a:moveTo>
                      <a:pt x="0" y="21600"/>
                    </a:moveTo>
                    <a:cubicBezTo>
                      <a:pt x="0" y="9713"/>
                      <a:pt x="9603" y="60"/>
                      <a:pt x="21490" y="0"/>
                    </a:cubicBezTo>
                    <a:lnTo>
                      <a:pt x="21600" y="21600"/>
                    </a:lnTo>
                    <a:close/>
                  </a:path>
                </a:pathLst>
              </a:custGeom>
              <a:noFill/>
              <a:ln w="12700" cap="rnd">
                <a:solidFill>
                  <a:schemeClr val="tx1"/>
                </a:solidFill>
                <a:round/>
                <a:headEnd/>
                <a:tailEnd/>
              </a:ln>
              <a:effectLst/>
            </p:spPr>
            <p:txBody>
              <a:bodyPr wrap="none" anchor="ctr"/>
              <a:lstStyle/>
              <a:p>
                <a:endParaRPr lang="en-US"/>
              </a:p>
            </p:txBody>
          </p:sp>
          <p:sp>
            <p:nvSpPr>
              <p:cNvPr id="25638" name="Arc 38"/>
              <p:cNvSpPr>
                <a:spLocks/>
              </p:cNvSpPr>
              <p:nvPr/>
            </p:nvSpPr>
            <p:spPr bwMode="auto">
              <a:xfrm>
                <a:off x="1765" y="2177"/>
                <a:ext cx="196" cy="16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tx1"/>
                </a:solidFill>
                <a:round/>
                <a:headEnd/>
                <a:tailEnd/>
              </a:ln>
              <a:effectLst/>
            </p:spPr>
            <p:txBody>
              <a:bodyPr wrap="none" anchor="ctr"/>
              <a:lstStyle/>
              <a:p>
                <a:endParaRPr lang="en-US"/>
              </a:p>
            </p:txBody>
          </p:sp>
        </p:grpSp>
        <p:sp>
          <p:nvSpPr>
            <p:cNvPr id="25640" name="Freeform 40"/>
            <p:cNvSpPr>
              <a:spLocks/>
            </p:cNvSpPr>
            <p:nvPr/>
          </p:nvSpPr>
          <p:spPr bwMode="auto">
            <a:xfrm>
              <a:off x="1689" y="2064"/>
              <a:ext cx="923" cy="113"/>
            </a:xfrm>
            <a:custGeom>
              <a:avLst/>
              <a:gdLst/>
              <a:ahLst/>
              <a:cxnLst>
                <a:cxn ang="0">
                  <a:pos x="80" y="112"/>
                </a:cxn>
                <a:cxn ang="0">
                  <a:pos x="0" y="112"/>
                </a:cxn>
                <a:cxn ang="0">
                  <a:pos x="0" y="0"/>
                </a:cxn>
                <a:cxn ang="0">
                  <a:pos x="922" y="0"/>
                </a:cxn>
                <a:cxn ang="0">
                  <a:pos x="922" y="112"/>
                </a:cxn>
                <a:cxn ang="0">
                  <a:pos x="840" y="112"/>
                </a:cxn>
              </a:cxnLst>
              <a:rect l="0" t="0" r="r" b="b"/>
              <a:pathLst>
                <a:path w="923" h="113">
                  <a:moveTo>
                    <a:pt x="80" y="112"/>
                  </a:moveTo>
                  <a:lnTo>
                    <a:pt x="0" y="112"/>
                  </a:lnTo>
                  <a:lnTo>
                    <a:pt x="0" y="0"/>
                  </a:lnTo>
                  <a:lnTo>
                    <a:pt x="922" y="0"/>
                  </a:lnTo>
                  <a:lnTo>
                    <a:pt x="922" y="112"/>
                  </a:lnTo>
                  <a:lnTo>
                    <a:pt x="840" y="112"/>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25641" name="Line 41"/>
            <p:cNvSpPr>
              <a:spLocks noChangeShapeType="1"/>
            </p:cNvSpPr>
            <p:nvPr/>
          </p:nvSpPr>
          <p:spPr bwMode="auto">
            <a:xfrm>
              <a:off x="1967" y="2336"/>
              <a:ext cx="380" cy="0"/>
            </a:xfrm>
            <a:prstGeom prst="line">
              <a:avLst/>
            </a:prstGeom>
            <a:noFill/>
            <a:ln w="12700">
              <a:solidFill>
                <a:schemeClr val="tx1"/>
              </a:solidFill>
              <a:round/>
              <a:headEnd/>
              <a:tailEnd/>
            </a:ln>
            <a:effectLst/>
          </p:spPr>
          <p:txBody>
            <a:bodyPr wrap="none" anchor="ctr"/>
            <a:lstStyle/>
            <a:p>
              <a:endParaRPr lang="en-US"/>
            </a:p>
          </p:txBody>
        </p:sp>
        <p:grpSp>
          <p:nvGrpSpPr>
            <p:cNvPr id="25644" name="Group 44"/>
            <p:cNvGrpSpPr>
              <a:grpSpLocks/>
            </p:cNvGrpSpPr>
            <p:nvPr/>
          </p:nvGrpSpPr>
          <p:grpSpPr bwMode="auto">
            <a:xfrm>
              <a:off x="1913" y="2064"/>
              <a:ext cx="489" cy="153"/>
              <a:chOff x="1913" y="2064"/>
              <a:chExt cx="489" cy="153"/>
            </a:xfrm>
          </p:grpSpPr>
          <p:sp>
            <p:nvSpPr>
              <p:cNvPr id="25642" name="Freeform 42"/>
              <p:cNvSpPr>
                <a:spLocks/>
              </p:cNvSpPr>
              <p:nvPr/>
            </p:nvSpPr>
            <p:spPr bwMode="auto">
              <a:xfrm>
                <a:off x="1913" y="2064"/>
                <a:ext cx="241" cy="153"/>
              </a:xfrm>
              <a:custGeom>
                <a:avLst/>
                <a:gdLst/>
                <a:ahLst/>
                <a:cxnLst>
                  <a:cxn ang="0">
                    <a:pos x="0" y="0"/>
                  </a:cxn>
                  <a:cxn ang="0">
                    <a:pos x="80" y="19"/>
                  </a:cxn>
                  <a:cxn ang="0">
                    <a:pos x="128" y="48"/>
                  </a:cxn>
                  <a:cxn ang="0">
                    <a:pos x="200" y="114"/>
                  </a:cxn>
                  <a:cxn ang="0">
                    <a:pos x="240" y="152"/>
                  </a:cxn>
                </a:cxnLst>
                <a:rect l="0" t="0" r="r" b="b"/>
                <a:pathLst>
                  <a:path w="241" h="153">
                    <a:moveTo>
                      <a:pt x="0" y="0"/>
                    </a:moveTo>
                    <a:lnTo>
                      <a:pt x="80" y="19"/>
                    </a:lnTo>
                    <a:lnTo>
                      <a:pt x="128" y="48"/>
                    </a:lnTo>
                    <a:lnTo>
                      <a:pt x="200" y="114"/>
                    </a:lnTo>
                    <a:lnTo>
                      <a:pt x="240" y="152"/>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25643" name="Freeform 43"/>
              <p:cNvSpPr>
                <a:spLocks/>
              </p:cNvSpPr>
              <p:nvPr/>
            </p:nvSpPr>
            <p:spPr bwMode="auto">
              <a:xfrm>
                <a:off x="2161" y="2064"/>
                <a:ext cx="241" cy="153"/>
              </a:xfrm>
              <a:custGeom>
                <a:avLst/>
                <a:gdLst/>
                <a:ahLst/>
                <a:cxnLst>
                  <a:cxn ang="0">
                    <a:pos x="240" y="0"/>
                  </a:cxn>
                  <a:cxn ang="0">
                    <a:pos x="160" y="19"/>
                  </a:cxn>
                  <a:cxn ang="0">
                    <a:pos x="112" y="48"/>
                  </a:cxn>
                  <a:cxn ang="0">
                    <a:pos x="40" y="114"/>
                  </a:cxn>
                  <a:cxn ang="0">
                    <a:pos x="0" y="152"/>
                  </a:cxn>
                </a:cxnLst>
                <a:rect l="0" t="0" r="r" b="b"/>
                <a:pathLst>
                  <a:path w="241" h="153">
                    <a:moveTo>
                      <a:pt x="240" y="0"/>
                    </a:moveTo>
                    <a:lnTo>
                      <a:pt x="160" y="19"/>
                    </a:lnTo>
                    <a:lnTo>
                      <a:pt x="112" y="48"/>
                    </a:lnTo>
                    <a:lnTo>
                      <a:pt x="40" y="114"/>
                    </a:lnTo>
                    <a:lnTo>
                      <a:pt x="0" y="152"/>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25645" name="Rectangle 45"/>
            <p:cNvSpPr>
              <a:spLocks noChangeArrowheads="1"/>
            </p:cNvSpPr>
            <p:nvPr/>
          </p:nvSpPr>
          <p:spPr bwMode="auto">
            <a:xfrm>
              <a:off x="2089" y="2092"/>
              <a:ext cx="136" cy="40"/>
            </a:xfrm>
            <a:prstGeom prst="rect">
              <a:avLst/>
            </a:prstGeom>
            <a:solidFill>
              <a:schemeClr val="tx1"/>
            </a:solidFill>
            <a:ln w="12700">
              <a:solidFill>
                <a:schemeClr val="tx1"/>
              </a:solidFill>
              <a:miter lim="800000"/>
              <a:headEnd/>
              <a:tailEnd/>
            </a:ln>
            <a:effectLst/>
          </p:spPr>
          <p:txBody>
            <a:bodyPr wrap="none" anchor="ctr"/>
            <a:lstStyle/>
            <a:p>
              <a:endParaRPr lang="en-US"/>
            </a:p>
          </p:txBody>
        </p:sp>
        <p:sp>
          <p:nvSpPr>
            <p:cNvPr id="25646" name="Rectangle 46"/>
            <p:cNvSpPr>
              <a:spLocks noChangeArrowheads="1"/>
            </p:cNvSpPr>
            <p:nvPr/>
          </p:nvSpPr>
          <p:spPr bwMode="auto">
            <a:xfrm>
              <a:off x="2117" y="1988"/>
              <a:ext cx="80" cy="19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25647" name="Line 47"/>
            <p:cNvSpPr>
              <a:spLocks noChangeShapeType="1"/>
            </p:cNvSpPr>
            <p:nvPr/>
          </p:nvSpPr>
          <p:spPr bwMode="auto">
            <a:xfrm>
              <a:off x="2157" y="1900"/>
              <a:ext cx="0" cy="456"/>
            </a:xfrm>
            <a:prstGeom prst="line">
              <a:avLst/>
            </a:prstGeom>
            <a:noFill/>
            <a:ln w="12700">
              <a:solidFill>
                <a:schemeClr val="tx1"/>
              </a:solidFill>
              <a:prstDash val="dashDot"/>
              <a:round/>
              <a:headEnd/>
              <a:tailEnd/>
            </a:ln>
            <a:effectLst/>
          </p:spPr>
          <p:txBody>
            <a:bodyPr wrap="none" anchor="ctr"/>
            <a:lstStyle/>
            <a:p>
              <a:endParaRPr lang="en-US"/>
            </a:p>
          </p:txBody>
        </p:sp>
        <p:grpSp>
          <p:nvGrpSpPr>
            <p:cNvPr id="25650" name="Group 50"/>
            <p:cNvGrpSpPr>
              <a:grpSpLocks/>
            </p:cNvGrpSpPr>
            <p:nvPr/>
          </p:nvGrpSpPr>
          <p:grpSpPr bwMode="auto">
            <a:xfrm>
              <a:off x="1945" y="2112"/>
              <a:ext cx="429" cy="145"/>
              <a:chOff x="1945" y="2112"/>
              <a:chExt cx="429" cy="145"/>
            </a:xfrm>
          </p:grpSpPr>
          <p:sp>
            <p:nvSpPr>
              <p:cNvPr id="25648" name="Freeform 48"/>
              <p:cNvSpPr>
                <a:spLocks/>
              </p:cNvSpPr>
              <p:nvPr/>
            </p:nvSpPr>
            <p:spPr bwMode="auto">
              <a:xfrm>
                <a:off x="1945" y="2112"/>
                <a:ext cx="89" cy="145"/>
              </a:xfrm>
              <a:custGeom>
                <a:avLst/>
                <a:gdLst/>
                <a:ahLst/>
                <a:cxnLst>
                  <a:cxn ang="0">
                    <a:pos x="88" y="0"/>
                  </a:cxn>
                  <a:cxn ang="0">
                    <a:pos x="66" y="53"/>
                  </a:cxn>
                  <a:cxn ang="0">
                    <a:pos x="36" y="104"/>
                  </a:cxn>
                  <a:cxn ang="0">
                    <a:pos x="0" y="144"/>
                  </a:cxn>
                </a:cxnLst>
                <a:rect l="0" t="0" r="r" b="b"/>
                <a:pathLst>
                  <a:path w="89" h="145">
                    <a:moveTo>
                      <a:pt x="88" y="0"/>
                    </a:moveTo>
                    <a:lnTo>
                      <a:pt x="66" y="53"/>
                    </a:lnTo>
                    <a:lnTo>
                      <a:pt x="36" y="104"/>
                    </a:lnTo>
                    <a:lnTo>
                      <a:pt x="0" y="144"/>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25649" name="Freeform 49"/>
              <p:cNvSpPr>
                <a:spLocks/>
              </p:cNvSpPr>
              <p:nvPr/>
            </p:nvSpPr>
            <p:spPr bwMode="auto">
              <a:xfrm>
                <a:off x="2285" y="2112"/>
                <a:ext cx="89" cy="145"/>
              </a:xfrm>
              <a:custGeom>
                <a:avLst/>
                <a:gdLst/>
                <a:ahLst/>
                <a:cxnLst>
                  <a:cxn ang="0">
                    <a:pos x="0" y="0"/>
                  </a:cxn>
                  <a:cxn ang="0">
                    <a:pos x="22" y="53"/>
                  </a:cxn>
                  <a:cxn ang="0">
                    <a:pos x="52" y="104"/>
                  </a:cxn>
                  <a:cxn ang="0">
                    <a:pos x="88" y="144"/>
                  </a:cxn>
                </a:cxnLst>
                <a:rect l="0" t="0" r="r" b="b"/>
                <a:pathLst>
                  <a:path w="89" h="145">
                    <a:moveTo>
                      <a:pt x="0" y="0"/>
                    </a:moveTo>
                    <a:lnTo>
                      <a:pt x="22" y="53"/>
                    </a:lnTo>
                    <a:lnTo>
                      <a:pt x="52" y="104"/>
                    </a:lnTo>
                    <a:lnTo>
                      <a:pt x="88" y="144"/>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grpSp>
      <p:grpSp>
        <p:nvGrpSpPr>
          <p:cNvPr id="25664" name="Group 64"/>
          <p:cNvGrpSpPr>
            <a:grpSpLocks/>
          </p:cNvGrpSpPr>
          <p:nvPr/>
        </p:nvGrpSpPr>
        <p:grpSpPr bwMode="auto">
          <a:xfrm>
            <a:off x="3051175" y="4491038"/>
            <a:ext cx="725488" cy="723900"/>
            <a:chOff x="1922" y="2808"/>
            <a:chExt cx="457" cy="456"/>
          </a:xfrm>
        </p:grpSpPr>
        <p:grpSp>
          <p:nvGrpSpPr>
            <p:cNvPr id="25662" name="Group 62"/>
            <p:cNvGrpSpPr>
              <a:grpSpLocks/>
            </p:cNvGrpSpPr>
            <p:nvPr/>
          </p:nvGrpSpPr>
          <p:grpSpPr bwMode="auto">
            <a:xfrm>
              <a:off x="1922" y="2808"/>
              <a:ext cx="457" cy="456"/>
              <a:chOff x="1922" y="2808"/>
              <a:chExt cx="457" cy="456"/>
            </a:xfrm>
          </p:grpSpPr>
          <p:sp>
            <p:nvSpPr>
              <p:cNvPr id="25652" name="Rectangle 52"/>
              <p:cNvSpPr>
                <a:spLocks noChangeArrowheads="1"/>
              </p:cNvSpPr>
              <p:nvPr/>
            </p:nvSpPr>
            <p:spPr bwMode="auto">
              <a:xfrm>
                <a:off x="2081" y="3000"/>
                <a:ext cx="136" cy="40"/>
              </a:xfrm>
              <a:prstGeom prst="rect">
                <a:avLst/>
              </a:prstGeom>
              <a:solidFill>
                <a:schemeClr val="tx1"/>
              </a:solidFill>
              <a:ln w="12700">
                <a:solidFill>
                  <a:schemeClr val="tx1"/>
                </a:solidFill>
                <a:miter lim="800000"/>
                <a:headEnd/>
                <a:tailEnd/>
              </a:ln>
              <a:effectLst/>
            </p:spPr>
            <p:txBody>
              <a:bodyPr wrap="none" anchor="ctr"/>
              <a:lstStyle/>
              <a:p>
                <a:endParaRPr lang="en-US"/>
              </a:p>
            </p:txBody>
          </p:sp>
          <p:sp>
            <p:nvSpPr>
              <p:cNvPr id="25653" name="Rectangle 53"/>
              <p:cNvSpPr>
                <a:spLocks noChangeArrowheads="1"/>
              </p:cNvSpPr>
              <p:nvPr/>
            </p:nvSpPr>
            <p:spPr bwMode="auto">
              <a:xfrm>
                <a:off x="2109" y="2896"/>
                <a:ext cx="80" cy="19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25654" name="Line 54"/>
              <p:cNvSpPr>
                <a:spLocks noChangeShapeType="1"/>
              </p:cNvSpPr>
              <p:nvPr/>
            </p:nvSpPr>
            <p:spPr bwMode="auto">
              <a:xfrm>
                <a:off x="2149" y="2808"/>
                <a:ext cx="0" cy="456"/>
              </a:xfrm>
              <a:prstGeom prst="line">
                <a:avLst/>
              </a:prstGeom>
              <a:noFill/>
              <a:ln w="12700">
                <a:solidFill>
                  <a:schemeClr val="tx1"/>
                </a:solidFill>
                <a:prstDash val="dashDot"/>
                <a:round/>
                <a:headEnd/>
                <a:tailEnd/>
              </a:ln>
              <a:effectLst/>
            </p:spPr>
            <p:txBody>
              <a:bodyPr wrap="none" anchor="ctr"/>
              <a:lstStyle/>
              <a:p>
                <a:endParaRPr lang="en-US"/>
              </a:p>
            </p:txBody>
          </p:sp>
          <p:sp>
            <p:nvSpPr>
              <p:cNvPr id="25655" name="Freeform 55"/>
              <p:cNvSpPr>
                <a:spLocks/>
              </p:cNvSpPr>
              <p:nvPr/>
            </p:nvSpPr>
            <p:spPr bwMode="auto">
              <a:xfrm>
                <a:off x="1922" y="2986"/>
                <a:ext cx="457" cy="241"/>
              </a:xfrm>
              <a:custGeom>
                <a:avLst/>
                <a:gdLst/>
                <a:ahLst/>
                <a:cxnLst>
                  <a:cxn ang="0">
                    <a:pos x="362" y="0"/>
                  </a:cxn>
                  <a:cxn ang="0">
                    <a:pos x="84" y="0"/>
                  </a:cxn>
                  <a:cxn ang="0">
                    <a:pos x="68" y="58"/>
                  </a:cxn>
                  <a:cxn ang="0">
                    <a:pos x="46" y="112"/>
                  </a:cxn>
                  <a:cxn ang="0">
                    <a:pos x="16" y="160"/>
                  </a:cxn>
                  <a:cxn ang="0">
                    <a:pos x="0" y="180"/>
                  </a:cxn>
                  <a:cxn ang="0">
                    <a:pos x="12" y="206"/>
                  </a:cxn>
                  <a:cxn ang="0">
                    <a:pos x="20" y="222"/>
                  </a:cxn>
                  <a:cxn ang="0">
                    <a:pos x="26" y="240"/>
                  </a:cxn>
                  <a:cxn ang="0">
                    <a:pos x="432" y="240"/>
                  </a:cxn>
                  <a:cxn ang="0">
                    <a:pos x="438" y="216"/>
                  </a:cxn>
                  <a:cxn ang="0">
                    <a:pos x="446" y="196"/>
                  </a:cxn>
                  <a:cxn ang="0">
                    <a:pos x="456" y="178"/>
                  </a:cxn>
                  <a:cxn ang="0">
                    <a:pos x="424" y="136"/>
                  </a:cxn>
                  <a:cxn ang="0">
                    <a:pos x="404" y="104"/>
                  </a:cxn>
                  <a:cxn ang="0">
                    <a:pos x="380" y="50"/>
                  </a:cxn>
                  <a:cxn ang="0">
                    <a:pos x="362" y="0"/>
                  </a:cxn>
                </a:cxnLst>
                <a:rect l="0" t="0" r="r" b="b"/>
                <a:pathLst>
                  <a:path w="457" h="241">
                    <a:moveTo>
                      <a:pt x="362" y="0"/>
                    </a:moveTo>
                    <a:lnTo>
                      <a:pt x="84" y="0"/>
                    </a:lnTo>
                    <a:lnTo>
                      <a:pt x="68" y="58"/>
                    </a:lnTo>
                    <a:lnTo>
                      <a:pt x="46" y="112"/>
                    </a:lnTo>
                    <a:lnTo>
                      <a:pt x="16" y="160"/>
                    </a:lnTo>
                    <a:lnTo>
                      <a:pt x="0" y="180"/>
                    </a:lnTo>
                    <a:lnTo>
                      <a:pt x="12" y="206"/>
                    </a:lnTo>
                    <a:lnTo>
                      <a:pt x="20" y="222"/>
                    </a:lnTo>
                    <a:lnTo>
                      <a:pt x="26" y="240"/>
                    </a:lnTo>
                    <a:lnTo>
                      <a:pt x="432" y="240"/>
                    </a:lnTo>
                    <a:lnTo>
                      <a:pt x="438" y="216"/>
                    </a:lnTo>
                    <a:lnTo>
                      <a:pt x="446" y="196"/>
                    </a:lnTo>
                    <a:lnTo>
                      <a:pt x="456" y="178"/>
                    </a:lnTo>
                    <a:lnTo>
                      <a:pt x="424" y="136"/>
                    </a:lnTo>
                    <a:lnTo>
                      <a:pt x="404" y="104"/>
                    </a:lnTo>
                    <a:lnTo>
                      <a:pt x="380" y="50"/>
                    </a:lnTo>
                    <a:lnTo>
                      <a:pt x="362"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nvGrpSpPr>
              <p:cNvPr id="25658" name="Group 58"/>
              <p:cNvGrpSpPr>
                <a:grpSpLocks/>
              </p:cNvGrpSpPr>
              <p:nvPr/>
            </p:nvGrpSpPr>
            <p:grpSpPr bwMode="auto">
              <a:xfrm>
                <a:off x="2010" y="2986"/>
                <a:ext cx="275" cy="157"/>
                <a:chOff x="2010" y="2986"/>
                <a:chExt cx="275" cy="157"/>
              </a:xfrm>
            </p:grpSpPr>
            <p:sp>
              <p:nvSpPr>
                <p:cNvPr id="25656" name="Freeform 56"/>
                <p:cNvSpPr>
                  <a:spLocks/>
                </p:cNvSpPr>
                <p:nvPr/>
              </p:nvSpPr>
              <p:spPr bwMode="auto">
                <a:xfrm>
                  <a:off x="2010" y="2986"/>
                  <a:ext cx="123" cy="157"/>
                </a:xfrm>
                <a:custGeom>
                  <a:avLst/>
                  <a:gdLst/>
                  <a:ahLst/>
                  <a:cxnLst>
                    <a:cxn ang="0">
                      <a:pos x="0" y="0"/>
                    </a:cxn>
                    <a:cxn ang="0">
                      <a:pos x="40" y="34"/>
                    </a:cxn>
                    <a:cxn ang="0">
                      <a:pos x="70" y="68"/>
                    </a:cxn>
                    <a:cxn ang="0">
                      <a:pos x="122" y="156"/>
                    </a:cxn>
                  </a:cxnLst>
                  <a:rect l="0" t="0" r="r" b="b"/>
                  <a:pathLst>
                    <a:path w="123" h="157">
                      <a:moveTo>
                        <a:pt x="0" y="0"/>
                      </a:moveTo>
                      <a:lnTo>
                        <a:pt x="40" y="34"/>
                      </a:lnTo>
                      <a:lnTo>
                        <a:pt x="70" y="68"/>
                      </a:lnTo>
                      <a:lnTo>
                        <a:pt x="122" y="156"/>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25657" name="Freeform 57"/>
                <p:cNvSpPr>
                  <a:spLocks/>
                </p:cNvSpPr>
                <p:nvPr/>
              </p:nvSpPr>
              <p:spPr bwMode="auto">
                <a:xfrm>
                  <a:off x="2162" y="2986"/>
                  <a:ext cx="123" cy="157"/>
                </a:xfrm>
                <a:custGeom>
                  <a:avLst/>
                  <a:gdLst/>
                  <a:ahLst/>
                  <a:cxnLst>
                    <a:cxn ang="0">
                      <a:pos x="122" y="0"/>
                    </a:cxn>
                    <a:cxn ang="0">
                      <a:pos x="82" y="34"/>
                    </a:cxn>
                    <a:cxn ang="0">
                      <a:pos x="52" y="68"/>
                    </a:cxn>
                    <a:cxn ang="0">
                      <a:pos x="0" y="156"/>
                    </a:cxn>
                  </a:cxnLst>
                  <a:rect l="0" t="0" r="r" b="b"/>
                  <a:pathLst>
                    <a:path w="123" h="157">
                      <a:moveTo>
                        <a:pt x="122" y="0"/>
                      </a:moveTo>
                      <a:lnTo>
                        <a:pt x="82" y="34"/>
                      </a:lnTo>
                      <a:lnTo>
                        <a:pt x="52" y="68"/>
                      </a:lnTo>
                      <a:lnTo>
                        <a:pt x="0" y="156"/>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grpSp>
            <p:nvGrpSpPr>
              <p:cNvPr id="25661" name="Group 61"/>
              <p:cNvGrpSpPr>
                <a:grpSpLocks/>
              </p:cNvGrpSpPr>
              <p:nvPr/>
            </p:nvGrpSpPr>
            <p:grpSpPr bwMode="auto">
              <a:xfrm>
                <a:off x="1952" y="3140"/>
                <a:ext cx="395" cy="83"/>
                <a:chOff x="1952" y="3140"/>
                <a:chExt cx="395" cy="83"/>
              </a:xfrm>
            </p:grpSpPr>
            <p:sp>
              <p:nvSpPr>
                <p:cNvPr id="25659" name="Freeform 59"/>
                <p:cNvSpPr>
                  <a:spLocks/>
                </p:cNvSpPr>
                <p:nvPr/>
              </p:nvSpPr>
              <p:spPr bwMode="auto">
                <a:xfrm>
                  <a:off x="1952" y="3140"/>
                  <a:ext cx="179" cy="83"/>
                </a:xfrm>
                <a:custGeom>
                  <a:avLst/>
                  <a:gdLst/>
                  <a:ahLst/>
                  <a:cxnLst>
                    <a:cxn ang="0">
                      <a:pos x="0" y="82"/>
                    </a:cxn>
                    <a:cxn ang="0">
                      <a:pos x="42" y="76"/>
                    </a:cxn>
                    <a:cxn ang="0">
                      <a:pos x="88" y="60"/>
                    </a:cxn>
                    <a:cxn ang="0">
                      <a:pos x="134" y="32"/>
                    </a:cxn>
                    <a:cxn ang="0">
                      <a:pos x="178" y="0"/>
                    </a:cxn>
                  </a:cxnLst>
                  <a:rect l="0" t="0" r="r" b="b"/>
                  <a:pathLst>
                    <a:path w="179" h="83">
                      <a:moveTo>
                        <a:pt x="0" y="82"/>
                      </a:moveTo>
                      <a:lnTo>
                        <a:pt x="42" y="76"/>
                      </a:lnTo>
                      <a:lnTo>
                        <a:pt x="88" y="60"/>
                      </a:lnTo>
                      <a:lnTo>
                        <a:pt x="134" y="32"/>
                      </a:lnTo>
                      <a:lnTo>
                        <a:pt x="178"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25660" name="Freeform 60"/>
                <p:cNvSpPr>
                  <a:spLocks/>
                </p:cNvSpPr>
                <p:nvPr/>
              </p:nvSpPr>
              <p:spPr bwMode="auto">
                <a:xfrm>
                  <a:off x="2168" y="3140"/>
                  <a:ext cx="179" cy="83"/>
                </a:xfrm>
                <a:custGeom>
                  <a:avLst/>
                  <a:gdLst/>
                  <a:ahLst/>
                  <a:cxnLst>
                    <a:cxn ang="0">
                      <a:pos x="178" y="82"/>
                    </a:cxn>
                    <a:cxn ang="0">
                      <a:pos x="136" y="76"/>
                    </a:cxn>
                    <a:cxn ang="0">
                      <a:pos x="90" y="60"/>
                    </a:cxn>
                    <a:cxn ang="0">
                      <a:pos x="44" y="32"/>
                    </a:cxn>
                    <a:cxn ang="0">
                      <a:pos x="0" y="0"/>
                    </a:cxn>
                  </a:cxnLst>
                  <a:rect l="0" t="0" r="r" b="b"/>
                  <a:pathLst>
                    <a:path w="179" h="83">
                      <a:moveTo>
                        <a:pt x="178" y="82"/>
                      </a:moveTo>
                      <a:lnTo>
                        <a:pt x="136" y="76"/>
                      </a:lnTo>
                      <a:lnTo>
                        <a:pt x="90" y="60"/>
                      </a:lnTo>
                      <a:lnTo>
                        <a:pt x="44" y="32"/>
                      </a:lnTo>
                      <a:lnTo>
                        <a:pt x="0"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grpSp>
        <p:sp>
          <p:nvSpPr>
            <p:cNvPr id="25663" name="AutoShape 63"/>
            <p:cNvSpPr>
              <a:spLocks noChangeArrowheads="1"/>
            </p:cNvSpPr>
            <p:nvPr/>
          </p:nvSpPr>
          <p:spPr bwMode="auto">
            <a:xfrm rot="10800000" flipH="1">
              <a:off x="2101" y="3088"/>
              <a:ext cx="98" cy="86"/>
            </a:xfrm>
            <a:prstGeom prst="triangle">
              <a:avLst>
                <a:gd name="adj" fmla="val 49995"/>
              </a:avLst>
            </a:prstGeom>
            <a:solidFill>
              <a:schemeClr val="tx1"/>
            </a:solidFill>
            <a:ln w="12700">
              <a:solidFill>
                <a:schemeClr val="tx1"/>
              </a:solidFill>
              <a:miter lim="800000"/>
              <a:headEnd/>
              <a:tailEnd/>
            </a:ln>
            <a:effectLst/>
          </p:spPr>
          <p:txBody>
            <a:bodyPr wrap="none" anchor="ctr"/>
            <a:lstStyle/>
            <a:p>
              <a:endParaRPr lang="en-US"/>
            </a:p>
          </p:txBody>
        </p:sp>
      </p:grpSp>
      <p:grpSp>
        <p:nvGrpSpPr>
          <p:cNvPr id="25677" name="Group 77"/>
          <p:cNvGrpSpPr>
            <a:grpSpLocks/>
          </p:cNvGrpSpPr>
          <p:nvPr/>
        </p:nvGrpSpPr>
        <p:grpSpPr bwMode="auto">
          <a:xfrm>
            <a:off x="3103563" y="5287963"/>
            <a:ext cx="620712" cy="822325"/>
            <a:chOff x="1955" y="3310"/>
            <a:chExt cx="391" cy="518"/>
          </a:xfrm>
        </p:grpSpPr>
        <p:sp>
          <p:nvSpPr>
            <p:cNvPr id="25665" name="Rectangle 65"/>
            <p:cNvSpPr>
              <a:spLocks noChangeArrowheads="1"/>
            </p:cNvSpPr>
            <p:nvPr/>
          </p:nvSpPr>
          <p:spPr bwMode="auto">
            <a:xfrm>
              <a:off x="2076" y="3444"/>
              <a:ext cx="148" cy="186"/>
            </a:xfrm>
            <a:prstGeom prst="rect">
              <a:avLst/>
            </a:prstGeom>
            <a:solidFill>
              <a:schemeClr val="tx1"/>
            </a:solidFill>
            <a:ln w="12700">
              <a:solidFill>
                <a:schemeClr val="tx1"/>
              </a:solidFill>
              <a:miter lim="800000"/>
              <a:headEnd/>
              <a:tailEnd/>
            </a:ln>
            <a:effectLst/>
          </p:spPr>
          <p:txBody>
            <a:bodyPr wrap="none" anchor="ctr"/>
            <a:lstStyle/>
            <a:p>
              <a:endParaRPr lang="en-US"/>
            </a:p>
          </p:txBody>
        </p:sp>
        <p:sp>
          <p:nvSpPr>
            <p:cNvPr id="25666" name="Oval 66"/>
            <p:cNvSpPr>
              <a:spLocks noChangeArrowheads="1"/>
            </p:cNvSpPr>
            <p:nvPr/>
          </p:nvSpPr>
          <p:spPr bwMode="auto">
            <a:xfrm>
              <a:off x="2075" y="3506"/>
              <a:ext cx="145" cy="232"/>
            </a:xfrm>
            <a:prstGeom prst="ellipse">
              <a:avLst/>
            </a:prstGeom>
            <a:solidFill>
              <a:schemeClr val="tx1"/>
            </a:solidFill>
            <a:ln w="12700">
              <a:solidFill>
                <a:schemeClr val="tx1"/>
              </a:solidFill>
              <a:round/>
              <a:headEnd/>
              <a:tailEnd/>
            </a:ln>
            <a:effectLst/>
          </p:spPr>
          <p:txBody>
            <a:bodyPr wrap="none" anchor="ctr"/>
            <a:lstStyle/>
            <a:p>
              <a:endParaRPr lang="en-US"/>
            </a:p>
          </p:txBody>
        </p:sp>
        <p:sp>
          <p:nvSpPr>
            <p:cNvPr id="25667" name="Rectangle 67"/>
            <p:cNvSpPr>
              <a:spLocks noChangeArrowheads="1"/>
            </p:cNvSpPr>
            <p:nvPr/>
          </p:nvSpPr>
          <p:spPr bwMode="auto">
            <a:xfrm>
              <a:off x="2110" y="3392"/>
              <a:ext cx="80" cy="184"/>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25668" name="Line 68"/>
            <p:cNvSpPr>
              <a:spLocks noChangeShapeType="1"/>
            </p:cNvSpPr>
            <p:nvPr/>
          </p:nvSpPr>
          <p:spPr bwMode="auto">
            <a:xfrm>
              <a:off x="2150" y="3310"/>
              <a:ext cx="0" cy="518"/>
            </a:xfrm>
            <a:prstGeom prst="line">
              <a:avLst/>
            </a:prstGeom>
            <a:noFill/>
            <a:ln w="12700">
              <a:solidFill>
                <a:schemeClr val="tx1"/>
              </a:solidFill>
              <a:prstDash val="dashDot"/>
              <a:round/>
              <a:headEnd/>
              <a:tailEnd/>
            </a:ln>
            <a:effectLst/>
          </p:spPr>
          <p:txBody>
            <a:bodyPr wrap="none" anchor="ctr"/>
            <a:lstStyle/>
            <a:p>
              <a:endParaRPr lang="en-US"/>
            </a:p>
          </p:txBody>
        </p:sp>
        <p:sp>
          <p:nvSpPr>
            <p:cNvPr id="25669" name="Freeform 69"/>
            <p:cNvSpPr>
              <a:spLocks/>
            </p:cNvSpPr>
            <p:nvPr/>
          </p:nvSpPr>
          <p:spPr bwMode="auto">
            <a:xfrm>
              <a:off x="1955" y="3510"/>
              <a:ext cx="391" cy="147"/>
            </a:xfrm>
            <a:custGeom>
              <a:avLst/>
              <a:gdLst/>
              <a:ahLst/>
              <a:cxnLst>
                <a:cxn ang="0">
                  <a:pos x="120" y="4"/>
                </a:cxn>
                <a:cxn ang="0">
                  <a:pos x="0" y="48"/>
                </a:cxn>
                <a:cxn ang="0">
                  <a:pos x="0" y="146"/>
                </a:cxn>
                <a:cxn ang="0">
                  <a:pos x="390" y="146"/>
                </a:cxn>
                <a:cxn ang="0">
                  <a:pos x="390" y="42"/>
                </a:cxn>
                <a:cxn ang="0">
                  <a:pos x="270" y="0"/>
                </a:cxn>
              </a:cxnLst>
              <a:rect l="0" t="0" r="r" b="b"/>
              <a:pathLst>
                <a:path w="391" h="147">
                  <a:moveTo>
                    <a:pt x="120" y="4"/>
                  </a:moveTo>
                  <a:lnTo>
                    <a:pt x="0" y="48"/>
                  </a:lnTo>
                  <a:lnTo>
                    <a:pt x="0" y="146"/>
                  </a:lnTo>
                  <a:lnTo>
                    <a:pt x="390" y="146"/>
                  </a:lnTo>
                  <a:lnTo>
                    <a:pt x="390" y="42"/>
                  </a:lnTo>
                  <a:lnTo>
                    <a:pt x="270"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25672" name="Rectangle 72"/>
          <p:cNvSpPr>
            <a:spLocks noChangeArrowheads="1"/>
          </p:cNvSpPr>
          <p:nvPr/>
        </p:nvSpPr>
        <p:spPr bwMode="auto">
          <a:xfrm>
            <a:off x="4640263" y="5389563"/>
            <a:ext cx="4535487"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axial: high _______, low _______</a:t>
            </a:r>
          </a:p>
        </p:txBody>
      </p:sp>
      <p:sp>
        <p:nvSpPr>
          <p:cNvPr id="25673" name="Rectangle 73"/>
          <p:cNvSpPr>
            <a:spLocks noChangeArrowheads="1"/>
          </p:cNvSpPr>
          <p:nvPr/>
        </p:nvSpPr>
        <p:spPr bwMode="auto">
          <a:xfrm>
            <a:off x="4640263" y="4703763"/>
            <a:ext cx="1028700"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mixed</a:t>
            </a:r>
          </a:p>
        </p:txBody>
      </p:sp>
      <p:sp>
        <p:nvSpPr>
          <p:cNvPr id="25674" name="Rectangle 74"/>
          <p:cNvSpPr>
            <a:spLocks noChangeArrowheads="1"/>
          </p:cNvSpPr>
          <p:nvPr/>
        </p:nvSpPr>
        <p:spPr bwMode="auto">
          <a:xfrm>
            <a:off x="4640263" y="3255963"/>
            <a:ext cx="969962"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radial</a:t>
            </a:r>
          </a:p>
        </p:txBody>
      </p:sp>
      <p:sp>
        <p:nvSpPr>
          <p:cNvPr id="25675" name="Rectangle 75"/>
          <p:cNvSpPr>
            <a:spLocks noChangeArrowheads="1"/>
          </p:cNvSpPr>
          <p:nvPr/>
        </p:nvSpPr>
        <p:spPr bwMode="auto">
          <a:xfrm>
            <a:off x="4640263" y="3967163"/>
            <a:ext cx="1028700"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mixed</a:t>
            </a:r>
          </a:p>
        </p:txBody>
      </p:sp>
      <p:graphicFrame>
        <p:nvGraphicFramePr>
          <p:cNvPr id="25676" name="Object 76">
            <a:hlinkClick r:id="" action="ppaction://ole?verb=0"/>
          </p:cNvPr>
          <p:cNvGraphicFramePr>
            <a:graphicFrameLocks/>
          </p:cNvGraphicFramePr>
          <p:nvPr/>
        </p:nvGraphicFramePr>
        <p:xfrm>
          <a:off x="6819900" y="482600"/>
          <a:ext cx="1549400" cy="901700"/>
        </p:xfrm>
        <a:graphic>
          <a:graphicData uri="http://schemas.openxmlformats.org/presentationml/2006/ole">
            <p:oleObj spid="_x0000_s25676" name="Equation" r:id="rId3" imgW="1562040" imgH="914400" progId="Equation.2">
              <p:embed/>
            </p:oleObj>
          </a:graphicData>
        </a:graphic>
      </p:graphicFrame>
      <p:sp>
        <p:nvSpPr>
          <p:cNvPr id="25678" name="Text Box 78"/>
          <p:cNvSpPr txBox="1">
            <a:spLocks noChangeArrowheads="1"/>
          </p:cNvSpPr>
          <p:nvPr/>
        </p:nvSpPr>
        <p:spPr bwMode="auto">
          <a:xfrm>
            <a:off x="6388100" y="2479675"/>
            <a:ext cx="120015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pressure</a:t>
            </a:r>
          </a:p>
        </p:txBody>
      </p:sp>
      <p:sp>
        <p:nvSpPr>
          <p:cNvPr id="25679" name="Text Box 79"/>
          <p:cNvSpPr txBox="1">
            <a:spLocks noChangeArrowheads="1"/>
          </p:cNvSpPr>
          <p:nvPr/>
        </p:nvSpPr>
        <p:spPr bwMode="auto">
          <a:xfrm>
            <a:off x="8161338" y="2486025"/>
            <a:ext cx="74295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flow</a:t>
            </a:r>
          </a:p>
        </p:txBody>
      </p:sp>
      <p:sp>
        <p:nvSpPr>
          <p:cNvPr id="25680" name="Text Box 80"/>
          <p:cNvSpPr txBox="1">
            <a:spLocks noChangeArrowheads="1"/>
          </p:cNvSpPr>
          <p:nvPr/>
        </p:nvSpPr>
        <p:spPr bwMode="auto">
          <a:xfrm>
            <a:off x="7943850" y="5341938"/>
            <a:ext cx="120015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pressure</a:t>
            </a:r>
          </a:p>
        </p:txBody>
      </p:sp>
      <p:sp>
        <p:nvSpPr>
          <p:cNvPr id="25681" name="Text Box 81"/>
          <p:cNvSpPr txBox="1">
            <a:spLocks noChangeArrowheads="1"/>
          </p:cNvSpPr>
          <p:nvPr/>
        </p:nvSpPr>
        <p:spPr bwMode="auto">
          <a:xfrm>
            <a:off x="6335713" y="5348288"/>
            <a:ext cx="74295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flow</a:t>
            </a:r>
          </a:p>
        </p:txBody>
      </p:sp>
      <p:sp>
        <p:nvSpPr>
          <p:cNvPr id="25682" name="Text Box 82"/>
          <p:cNvSpPr txBox="1">
            <a:spLocks noChangeArrowheads="1"/>
          </p:cNvSpPr>
          <p:nvPr/>
        </p:nvSpPr>
        <p:spPr bwMode="auto">
          <a:xfrm>
            <a:off x="1689100" y="2112963"/>
            <a:ext cx="344488" cy="457200"/>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latin typeface="Book Antiqua" pitchFamily="18" charset="0"/>
              </a:rPr>
              <a:t>S</a:t>
            </a:r>
          </a:p>
        </p:txBody>
      </p:sp>
      <p:sp>
        <p:nvSpPr>
          <p:cNvPr id="25683" name="Rectangle 83"/>
          <p:cNvSpPr>
            <a:spLocks noChangeArrowheads="1"/>
          </p:cNvSpPr>
          <p:nvPr/>
        </p:nvSpPr>
        <p:spPr bwMode="auto">
          <a:xfrm>
            <a:off x="374650" y="2543175"/>
            <a:ext cx="638175"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500</a:t>
            </a:r>
          </a:p>
        </p:txBody>
      </p:sp>
      <p:sp>
        <p:nvSpPr>
          <p:cNvPr id="25684" name="Rectangle 84"/>
          <p:cNvSpPr>
            <a:spLocks noChangeArrowheads="1"/>
          </p:cNvSpPr>
          <p:nvPr/>
        </p:nvSpPr>
        <p:spPr bwMode="auto">
          <a:xfrm>
            <a:off x="374650" y="3292475"/>
            <a:ext cx="790575"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1000</a:t>
            </a:r>
          </a:p>
        </p:txBody>
      </p:sp>
      <p:sp>
        <p:nvSpPr>
          <p:cNvPr id="25685" name="Rectangle 85"/>
          <p:cNvSpPr>
            <a:spLocks noChangeArrowheads="1"/>
          </p:cNvSpPr>
          <p:nvPr/>
        </p:nvSpPr>
        <p:spPr bwMode="auto">
          <a:xfrm>
            <a:off x="374650" y="4041775"/>
            <a:ext cx="790575"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3400</a:t>
            </a:r>
          </a:p>
        </p:txBody>
      </p:sp>
      <p:sp>
        <p:nvSpPr>
          <p:cNvPr id="25686" name="Rectangle 86"/>
          <p:cNvSpPr>
            <a:spLocks noChangeArrowheads="1"/>
          </p:cNvSpPr>
          <p:nvPr/>
        </p:nvSpPr>
        <p:spPr bwMode="auto">
          <a:xfrm>
            <a:off x="374650" y="4791075"/>
            <a:ext cx="790575"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6400</a:t>
            </a:r>
          </a:p>
        </p:txBody>
      </p:sp>
      <p:sp>
        <p:nvSpPr>
          <p:cNvPr id="25687" name="Rectangle 87"/>
          <p:cNvSpPr>
            <a:spLocks noChangeArrowheads="1"/>
          </p:cNvSpPr>
          <p:nvPr/>
        </p:nvSpPr>
        <p:spPr bwMode="auto">
          <a:xfrm>
            <a:off x="374650" y="5540375"/>
            <a:ext cx="942975"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10000</a:t>
            </a:r>
          </a:p>
        </p:txBody>
      </p:sp>
      <p:sp>
        <p:nvSpPr>
          <p:cNvPr id="25688" name="Text Box 88"/>
          <p:cNvSpPr txBox="1">
            <a:spLocks noChangeArrowheads="1"/>
          </p:cNvSpPr>
          <p:nvPr/>
        </p:nvSpPr>
        <p:spPr bwMode="auto">
          <a:xfrm>
            <a:off x="560388" y="2103438"/>
            <a:ext cx="438150" cy="457200"/>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latin typeface="Book Antiqua" pitchFamily="18" charset="0"/>
              </a:rPr>
              <a:t>N</a:t>
            </a:r>
          </a:p>
        </p:txBody>
      </p:sp>
      <p:graphicFrame>
        <p:nvGraphicFramePr>
          <p:cNvPr id="25689" name="Object 89">
            <a:hlinkClick r:id="" action="ppaction://ole?verb=0"/>
          </p:cNvPr>
          <p:cNvGraphicFramePr>
            <a:graphicFrameLocks/>
          </p:cNvGraphicFramePr>
          <p:nvPr/>
        </p:nvGraphicFramePr>
        <p:xfrm>
          <a:off x="231775" y="428625"/>
          <a:ext cx="1649413" cy="950913"/>
        </p:xfrm>
        <a:graphic>
          <a:graphicData uri="http://schemas.openxmlformats.org/presentationml/2006/ole">
            <p:oleObj spid="_x0000_s25689" name="Equation" r:id="rId4" imgW="1663560" imgH="965160" progId="Equation.3">
              <p:embed/>
            </p:oleObj>
          </a:graphicData>
        </a:graphic>
      </p:graphicFrame>
      <p:sp>
        <p:nvSpPr>
          <p:cNvPr id="25690" name="Text Box 90"/>
          <p:cNvSpPr txBox="1">
            <a:spLocks noChangeArrowheads="1"/>
          </p:cNvSpPr>
          <p:nvPr/>
        </p:nvSpPr>
        <p:spPr bwMode="auto">
          <a:xfrm>
            <a:off x="201613" y="6237288"/>
            <a:ext cx="4216400" cy="519112"/>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baseline="30000">
                <a:latin typeface="Times New Roman" pitchFamily="18" charset="0"/>
              </a:rPr>
              <a:t>*</a:t>
            </a:r>
            <a:r>
              <a:rPr lang="en-US">
                <a:latin typeface="Times New Roman" pitchFamily="18" charset="0"/>
              </a:rPr>
              <a:t>N in rpm, Q in gpm, H in ft</a:t>
            </a:r>
          </a:p>
        </p:txBody>
      </p:sp>
      <p:sp>
        <p:nvSpPr>
          <p:cNvPr id="25691" name="Rectangle 91"/>
          <p:cNvSpPr>
            <a:spLocks noChangeArrowheads="1"/>
          </p:cNvSpPr>
          <p:nvPr/>
        </p:nvSpPr>
        <p:spPr bwMode="auto">
          <a:xfrm>
            <a:off x="1725613" y="365125"/>
            <a:ext cx="317500" cy="412750"/>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3200" baseline="30000">
                <a:latin typeface="Times New Roman" pitchFamily="18" charset="0"/>
              </a:rPr>
              <a:t>*</a:t>
            </a:r>
          </a:p>
        </p:txBody>
      </p:sp>
      <p:sp>
        <p:nvSpPr>
          <p:cNvPr id="25692" name="Line 92"/>
          <p:cNvSpPr>
            <a:spLocks noChangeShapeType="1"/>
          </p:cNvSpPr>
          <p:nvPr/>
        </p:nvSpPr>
        <p:spPr bwMode="auto">
          <a:xfrm>
            <a:off x="390525" y="2511425"/>
            <a:ext cx="720725"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25693" name="Line 93"/>
          <p:cNvSpPr>
            <a:spLocks noChangeShapeType="1"/>
          </p:cNvSpPr>
          <p:nvPr/>
        </p:nvSpPr>
        <p:spPr bwMode="auto">
          <a:xfrm>
            <a:off x="1563688" y="2511425"/>
            <a:ext cx="596900"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25694" name="Line 94"/>
          <p:cNvSpPr>
            <a:spLocks noChangeShapeType="1"/>
          </p:cNvSpPr>
          <p:nvPr/>
        </p:nvSpPr>
        <p:spPr bwMode="auto">
          <a:xfrm flipV="1">
            <a:off x="2393950" y="1938338"/>
            <a:ext cx="0" cy="671512"/>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25695" name="Line 95"/>
          <p:cNvSpPr>
            <a:spLocks noChangeShapeType="1"/>
          </p:cNvSpPr>
          <p:nvPr/>
        </p:nvSpPr>
        <p:spPr bwMode="auto">
          <a:xfrm flipV="1">
            <a:off x="4425950" y="1931988"/>
            <a:ext cx="0" cy="671512"/>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25696" name="Line 96"/>
          <p:cNvSpPr>
            <a:spLocks noChangeShapeType="1"/>
          </p:cNvSpPr>
          <p:nvPr/>
        </p:nvSpPr>
        <p:spPr bwMode="auto">
          <a:xfrm>
            <a:off x="2393950" y="2182813"/>
            <a:ext cx="2025650" cy="0"/>
          </a:xfrm>
          <a:prstGeom prst="line">
            <a:avLst/>
          </a:prstGeom>
          <a:noFill/>
          <a:ln w="12700">
            <a:solidFill>
              <a:schemeClr val="tx1"/>
            </a:solidFill>
            <a:round/>
            <a:headEnd type="triangle" w="lg" len="med"/>
            <a:tailEnd type="triangle" w="lg" len="med"/>
          </a:ln>
          <a:effectLst/>
        </p:spPr>
        <p:txBody>
          <a:bodyPr wrap="none" anchor="ctr">
            <a:spAutoFit/>
          </a:bodyPr>
          <a:lstStyle/>
          <a:p>
            <a:endParaRPr lang="en-US"/>
          </a:p>
        </p:txBody>
      </p:sp>
      <p:sp>
        <p:nvSpPr>
          <p:cNvPr id="25697" name="Text Box 97"/>
          <p:cNvSpPr txBox="1">
            <a:spLocks noChangeArrowheads="1"/>
          </p:cNvSpPr>
          <p:nvPr/>
        </p:nvSpPr>
        <p:spPr bwMode="auto">
          <a:xfrm>
            <a:off x="2909888" y="1787525"/>
            <a:ext cx="1193800" cy="701675"/>
          </a:xfrm>
          <a:prstGeom prst="rect">
            <a:avLst/>
          </a:prstGeom>
          <a:solidFill>
            <a:schemeClr val="bg1"/>
          </a:solidFill>
          <a:ln w="12700">
            <a:noFill/>
            <a:miter lim="800000"/>
            <a:headEnd type="none" w="lg" len="med"/>
            <a:tailEnd type="none" w="lg" len="med"/>
          </a:ln>
          <a:effectLst/>
        </p:spPr>
        <p:txBody>
          <a:bodyPr anchor="ctr">
            <a:spAutoFit/>
          </a:bodyPr>
          <a:lstStyle/>
          <a:p>
            <a:pPr>
              <a:spcBef>
                <a:spcPct val="20000"/>
              </a:spcBef>
              <a:buClr>
                <a:schemeClr val="hlink"/>
              </a:buClr>
              <a:buSzPct val="75000"/>
              <a:buFont typeface="Monotype Sorts" pitchFamily="2" charset="2"/>
              <a:buNone/>
            </a:pPr>
            <a:r>
              <a:rPr lang="en-US" sz="2000">
                <a:solidFill>
                  <a:schemeClr val="folHlink"/>
                </a:solidFill>
                <a:latin typeface="Times New Roman" pitchFamily="18" charset="0"/>
              </a:rPr>
              <a:t>Impeller diameter</a:t>
            </a:r>
          </a:p>
        </p:txBody>
      </p:sp>
      <p:sp>
        <p:nvSpPr>
          <p:cNvPr id="25698" name="Text Box 98"/>
          <p:cNvSpPr txBox="1">
            <a:spLocks noChangeArrowheads="1"/>
          </p:cNvSpPr>
          <p:nvPr/>
        </p:nvSpPr>
        <p:spPr bwMode="auto">
          <a:xfrm>
            <a:off x="5097463" y="6173788"/>
            <a:ext cx="1943100" cy="519112"/>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N</a:t>
            </a:r>
            <a:r>
              <a:rPr lang="en-US" baseline="-25000">
                <a:solidFill>
                  <a:schemeClr val="folHlink"/>
                </a:solidFill>
                <a:latin typeface="Times New Roman" pitchFamily="18" charset="0"/>
              </a:rPr>
              <a:t>sp</a:t>
            </a:r>
            <a:r>
              <a:rPr lang="en-US">
                <a:solidFill>
                  <a:schemeClr val="folHlink"/>
                </a:solidFill>
                <a:latin typeface="Times New Roman" pitchFamily="18" charset="0"/>
              </a:rPr>
              <a:t> = 2732S</a:t>
            </a:r>
          </a:p>
        </p:txBody>
      </p:sp>
      <p:sp>
        <p:nvSpPr>
          <p:cNvPr id="25699" name="Line 99"/>
          <p:cNvSpPr>
            <a:spLocks noChangeShapeType="1"/>
          </p:cNvSpPr>
          <p:nvPr/>
        </p:nvSpPr>
        <p:spPr bwMode="auto">
          <a:xfrm>
            <a:off x="5202238" y="6718300"/>
            <a:ext cx="1746250"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25671" name="Rectangle 71"/>
          <p:cNvSpPr>
            <a:spLocks noChangeArrowheads="1"/>
          </p:cNvSpPr>
          <p:nvPr/>
        </p:nvSpPr>
        <p:spPr bwMode="auto">
          <a:xfrm>
            <a:off x="4640263" y="2493963"/>
            <a:ext cx="4310062"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Radial: high _______, low ____</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56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567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567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568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568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569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78" grpId="0" build="p" autoUpdateAnimBg="0"/>
      <p:bldP spid="25679" grpId="0" build="p" autoUpdateAnimBg="0"/>
      <p:bldP spid="25680" grpId="0" build="p" autoUpdateAnimBg="0"/>
      <p:bldP spid="25681" grpId="0" build="p" autoUpdateAnimBg="0"/>
      <p:bldP spid="25697" grpId="0" build="p" autoUpdateAnimBg="0"/>
      <p:bldP spid="25698"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noFill/>
          <a:ln/>
          <a:effectLst/>
        </p:spPr>
        <p:txBody>
          <a:bodyPr lIns="90488" tIns="44450" rIns="90488" bIns="44450" anchor="b"/>
          <a:lstStyle/>
          <a:p>
            <a:r>
              <a:rPr lang="en-US"/>
              <a:t>Use of Shape Factor:</a:t>
            </a:r>
            <a:br>
              <a:rPr lang="en-US"/>
            </a:br>
            <a:r>
              <a:rPr lang="en-US"/>
              <a:t>Specific Speed</a:t>
            </a:r>
          </a:p>
        </p:txBody>
      </p:sp>
      <p:sp>
        <p:nvSpPr>
          <p:cNvPr id="39939" name="Rectangle 3"/>
          <p:cNvSpPr>
            <a:spLocks noGrp="1" noChangeArrowheads="1"/>
          </p:cNvSpPr>
          <p:nvPr>
            <p:ph type="body" idx="1"/>
          </p:nvPr>
        </p:nvSpPr>
        <p:spPr>
          <a:noFill/>
          <a:ln/>
          <a:effectLst/>
        </p:spPr>
        <p:txBody>
          <a:bodyPr lIns="90488" tIns="44450" rIns="90488" bIns="44450"/>
          <a:lstStyle/>
          <a:p>
            <a:pPr>
              <a:lnSpc>
                <a:spcPct val="90000"/>
              </a:lnSpc>
            </a:pPr>
            <a:r>
              <a:rPr lang="en-US" sz="2800"/>
              <a:t>The maximum efficiencies for all pumps occurs when the Shape Factor is close to 1!</a:t>
            </a:r>
          </a:p>
          <a:p>
            <a:pPr lvl="1">
              <a:lnSpc>
                <a:spcPct val="90000"/>
              </a:lnSpc>
            </a:pPr>
            <a:r>
              <a:rPr lang="en-US" sz="2400"/>
              <a:t>Flow passage dimension is close to impeller diameter!</a:t>
            </a:r>
          </a:p>
          <a:p>
            <a:pPr lvl="1">
              <a:lnSpc>
                <a:spcPct val="90000"/>
              </a:lnSpc>
            </a:pPr>
            <a:r>
              <a:rPr lang="en-US" sz="2400"/>
              <a:t>Low expansion losses!</a:t>
            </a:r>
          </a:p>
          <a:p>
            <a:pPr>
              <a:lnSpc>
                <a:spcPct val="90000"/>
              </a:lnSpc>
            </a:pPr>
            <a:r>
              <a:rPr lang="en-US" sz="2800"/>
              <a:t>There must be an optimal shape factor given a discharge and a head.</a:t>
            </a:r>
          </a:p>
          <a:p>
            <a:pPr>
              <a:lnSpc>
                <a:spcPct val="90000"/>
              </a:lnSpc>
            </a:pPr>
            <a:r>
              <a:rPr lang="en-US" sz="2800"/>
              <a:t>Double suction (like two pumps in parallel)</a:t>
            </a:r>
          </a:p>
          <a:p>
            <a:pPr>
              <a:lnSpc>
                <a:spcPct val="90000"/>
              </a:lnSpc>
            </a:pPr>
            <a:r>
              <a:rPr lang="en-US" sz="2800"/>
              <a:t>Multistage (pumps in series)</a:t>
            </a:r>
          </a:p>
          <a:p>
            <a:pPr>
              <a:lnSpc>
                <a:spcPct val="90000"/>
              </a:lnSpc>
            </a:pPr>
            <a:r>
              <a:rPr lang="en-US" sz="2800"/>
              <a:t>Use Q and H for each stage</a:t>
            </a:r>
          </a:p>
          <a:p>
            <a:pPr>
              <a:lnSpc>
                <a:spcPct val="90000"/>
              </a:lnSpc>
            </a:pPr>
            <a:endParaRPr lang="en-US" sz="2800"/>
          </a:p>
        </p:txBody>
      </p:sp>
      <p:graphicFrame>
        <p:nvGraphicFramePr>
          <p:cNvPr id="39940" name="Object 4">
            <a:hlinkClick r:id="" action="ppaction://ole?verb=0"/>
          </p:cNvPr>
          <p:cNvGraphicFramePr>
            <a:graphicFrameLocks/>
          </p:cNvGraphicFramePr>
          <p:nvPr/>
        </p:nvGraphicFramePr>
        <p:xfrm>
          <a:off x="7302500" y="431800"/>
          <a:ext cx="1549400" cy="901700"/>
        </p:xfrm>
        <a:graphic>
          <a:graphicData uri="http://schemas.openxmlformats.org/presentationml/2006/ole">
            <p:oleObj spid="_x0000_s39940" name="Equation" r:id="rId3" imgW="1562040" imgH="914400" progId="Equation.2">
              <p:embed/>
            </p:oleObj>
          </a:graphicData>
        </a:graphic>
      </p:graphicFrame>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noFill/>
          <a:ln/>
          <a:effectLst/>
        </p:spPr>
        <p:txBody>
          <a:bodyPr lIns="90488" tIns="44450" rIns="90488" bIns="44450" anchor="b"/>
          <a:lstStyle/>
          <a:p>
            <a:r>
              <a:rPr lang="en-US"/>
              <a:t>Additional Dimensionless Parameters</a:t>
            </a:r>
          </a:p>
        </p:txBody>
      </p:sp>
      <p:graphicFrame>
        <p:nvGraphicFramePr>
          <p:cNvPr id="26627" name="Object 3">
            <a:hlinkClick r:id="" action="ppaction://ole?verb=0"/>
          </p:cNvPr>
          <p:cNvGraphicFramePr>
            <a:graphicFrameLocks/>
          </p:cNvGraphicFramePr>
          <p:nvPr/>
        </p:nvGraphicFramePr>
        <p:xfrm>
          <a:off x="965200" y="2044700"/>
          <a:ext cx="1447800" cy="673100"/>
        </p:xfrm>
        <a:graphic>
          <a:graphicData uri="http://schemas.openxmlformats.org/presentationml/2006/ole">
            <p:oleObj spid="_x0000_s26627" name="Equation" r:id="rId3" imgW="1460160" imgH="685800" progId="Equation.2">
              <p:embed/>
            </p:oleObj>
          </a:graphicData>
        </a:graphic>
      </p:graphicFrame>
      <p:graphicFrame>
        <p:nvGraphicFramePr>
          <p:cNvPr id="26628" name="Object 4">
            <a:hlinkClick r:id="" action="ppaction://ole?verb=0"/>
          </p:cNvPr>
          <p:cNvGraphicFramePr>
            <a:graphicFrameLocks/>
          </p:cNvGraphicFramePr>
          <p:nvPr/>
        </p:nvGraphicFramePr>
        <p:xfrm>
          <a:off x="931863" y="4078288"/>
          <a:ext cx="1601787" cy="874712"/>
        </p:xfrm>
        <a:graphic>
          <a:graphicData uri="http://schemas.openxmlformats.org/presentationml/2006/ole">
            <p:oleObj spid="_x0000_s26628" name="Equation" r:id="rId4" imgW="1612800" imgH="888840" progId="Equation.3">
              <p:embed/>
            </p:oleObj>
          </a:graphicData>
        </a:graphic>
      </p:graphicFrame>
      <p:graphicFrame>
        <p:nvGraphicFramePr>
          <p:cNvPr id="26629" name="Object 5">
            <a:hlinkClick r:id="" action="ppaction://ole?verb=0"/>
          </p:cNvPr>
          <p:cNvGraphicFramePr>
            <a:graphicFrameLocks/>
          </p:cNvGraphicFramePr>
          <p:nvPr/>
        </p:nvGraphicFramePr>
        <p:xfrm>
          <a:off x="1028700" y="3021013"/>
          <a:ext cx="1282700" cy="673100"/>
        </p:xfrm>
        <a:graphic>
          <a:graphicData uri="http://schemas.openxmlformats.org/presentationml/2006/ole">
            <p:oleObj spid="_x0000_s26629" name="Equation" r:id="rId5" imgW="1295280" imgH="685800" progId="Equation.2">
              <p:embed/>
            </p:oleObj>
          </a:graphicData>
        </a:graphic>
      </p:graphicFrame>
      <p:sp>
        <p:nvSpPr>
          <p:cNvPr id="26630" name="Rectangle 6"/>
          <p:cNvSpPr>
            <a:spLocks noChangeArrowheads="1"/>
          </p:cNvSpPr>
          <p:nvPr/>
        </p:nvSpPr>
        <p:spPr bwMode="auto">
          <a:xfrm>
            <a:off x="3375025" y="2130425"/>
            <a:ext cx="184150" cy="457200"/>
          </a:xfrm>
          <a:prstGeom prst="rect">
            <a:avLst/>
          </a:prstGeom>
          <a:noFill/>
          <a:ln w="12700">
            <a:noFill/>
            <a:miter lim="800000"/>
            <a:headEnd/>
            <a:tailEnd/>
          </a:ln>
          <a:effectLst/>
        </p:spPr>
        <p:txBody>
          <a:bodyPr wrap="none" anchor="ctr"/>
          <a:lstStyle/>
          <a:p>
            <a:endParaRPr lang="en-US"/>
          </a:p>
        </p:txBody>
      </p:sp>
      <p:graphicFrame>
        <p:nvGraphicFramePr>
          <p:cNvPr id="26631" name="Object 7">
            <a:hlinkClick r:id="" action="ppaction://ole?verb=0"/>
          </p:cNvPr>
          <p:cNvGraphicFramePr>
            <a:graphicFrameLocks/>
          </p:cNvGraphicFramePr>
          <p:nvPr/>
        </p:nvGraphicFramePr>
        <p:xfrm>
          <a:off x="1244600" y="5372100"/>
          <a:ext cx="1016000" cy="825500"/>
        </p:xfrm>
        <a:graphic>
          <a:graphicData uri="http://schemas.openxmlformats.org/presentationml/2006/ole">
            <p:oleObj spid="_x0000_s26631" name="Equation" r:id="rId6" imgW="1028520" imgH="838080" progId="Equation.2">
              <p:embed/>
            </p:oleObj>
          </a:graphicData>
        </a:graphic>
      </p:graphicFrame>
      <p:sp>
        <p:nvSpPr>
          <p:cNvPr id="26633" name="Text Box 9"/>
          <p:cNvSpPr txBox="1">
            <a:spLocks noChangeArrowheads="1"/>
          </p:cNvSpPr>
          <p:nvPr/>
        </p:nvSpPr>
        <p:spPr bwMode="auto">
          <a:xfrm>
            <a:off x="6135688" y="2060575"/>
            <a:ext cx="1366837" cy="519113"/>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impeller</a:t>
            </a:r>
          </a:p>
        </p:txBody>
      </p:sp>
      <p:sp>
        <p:nvSpPr>
          <p:cNvPr id="26635" name="Text Box 11"/>
          <p:cNvSpPr txBox="1">
            <a:spLocks noChangeArrowheads="1"/>
          </p:cNvSpPr>
          <p:nvPr/>
        </p:nvSpPr>
        <p:spPr bwMode="auto">
          <a:xfrm>
            <a:off x="5938838" y="4164013"/>
            <a:ext cx="1073150" cy="519112"/>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power</a:t>
            </a:r>
          </a:p>
        </p:txBody>
      </p:sp>
      <p:sp>
        <p:nvSpPr>
          <p:cNvPr id="26636" name="Text Box 12"/>
          <p:cNvSpPr txBox="1">
            <a:spLocks noChangeArrowheads="1"/>
          </p:cNvSpPr>
          <p:nvPr/>
        </p:nvSpPr>
        <p:spPr bwMode="auto">
          <a:xfrm>
            <a:off x="4889500" y="5168900"/>
            <a:ext cx="3900488" cy="946150"/>
          </a:xfrm>
          <a:prstGeom prst="rect">
            <a:avLst/>
          </a:prstGeom>
          <a:noFill/>
          <a:ln w="12700">
            <a:noFill/>
            <a:miter lim="800000"/>
            <a:headEnd type="none" w="lg" len="med"/>
            <a:tailEnd type="none" w="lg" len="med"/>
          </a:ln>
          <a:effectLst/>
        </p:spPr>
        <p:txBody>
          <a:bodyPr anchor="ctr">
            <a:spAutoFit/>
          </a:bodyPr>
          <a:lstStyle/>
          <a:p>
            <a:pPr>
              <a:spcBef>
                <a:spcPct val="20000"/>
              </a:spcBef>
              <a:buClr>
                <a:schemeClr val="hlink"/>
              </a:buClr>
              <a:buSzPct val="75000"/>
              <a:buFont typeface="Monotype Sorts" pitchFamily="2" charset="2"/>
              <a:buNone/>
            </a:pPr>
            <a:r>
              <a:rPr lang="en-US">
                <a:latin typeface="Times New Roman" pitchFamily="18" charset="0"/>
              </a:rPr>
              <a:t>Alternate equivalent way to calculate S.</a:t>
            </a:r>
          </a:p>
        </p:txBody>
      </p:sp>
      <p:sp>
        <p:nvSpPr>
          <p:cNvPr id="26632" name="Text Box 8"/>
          <p:cNvSpPr txBox="1">
            <a:spLocks noChangeArrowheads="1"/>
          </p:cNvSpPr>
          <p:nvPr/>
        </p:nvSpPr>
        <p:spPr bwMode="auto">
          <a:xfrm>
            <a:off x="4889500" y="2049463"/>
            <a:ext cx="3952875" cy="519112"/>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latin typeface="Times New Roman" pitchFamily="18" charset="0"/>
              </a:rPr>
              <a:t>D is the _______ diameter</a:t>
            </a:r>
          </a:p>
        </p:txBody>
      </p:sp>
      <p:sp>
        <p:nvSpPr>
          <p:cNvPr id="26634" name="Text Box 10"/>
          <p:cNvSpPr txBox="1">
            <a:spLocks noChangeArrowheads="1"/>
          </p:cNvSpPr>
          <p:nvPr/>
        </p:nvSpPr>
        <p:spPr bwMode="auto">
          <a:xfrm>
            <a:off x="4805363" y="4141788"/>
            <a:ext cx="2208212" cy="519112"/>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latin typeface="Times New Roman" pitchFamily="18" charset="0"/>
              </a:rPr>
              <a:t>P is the _____</a:t>
            </a:r>
          </a:p>
        </p:txBody>
      </p:sp>
      <p:sp>
        <p:nvSpPr>
          <p:cNvPr id="26637" name="Rectangle 13"/>
          <p:cNvSpPr>
            <a:spLocks noChangeArrowheads="1"/>
          </p:cNvSpPr>
          <p:nvPr/>
        </p:nvSpPr>
        <p:spPr bwMode="auto">
          <a:xfrm>
            <a:off x="4883150" y="5994400"/>
            <a:ext cx="3767138"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(defined at max efficiency)</a:t>
            </a:r>
          </a:p>
        </p:txBody>
      </p:sp>
      <p:graphicFrame>
        <p:nvGraphicFramePr>
          <p:cNvPr id="26638" name="Object 14">
            <a:hlinkClick r:id="" action="ppaction://ole?verb=0"/>
          </p:cNvPr>
          <p:cNvGraphicFramePr>
            <a:graphicFrameLocks/>
          </p:cNvGraphicFramePr>
          <p:nvPr/>
        </p:nvGraphicFramePr>
        <p:xfrm>
          <a:off x="4841875" y="3676650"/>
          <a:ext cx="1484313" cy="406400"/>
        </p:xfrm>
        <a:graphic>
          <a:graphicData uri="http://schemas.openxmlformats.org/presentationml/2006/ole">
            <p:oleObj spid="_x0000_s26638" name="Equation" r:id="rId7" imgW="1498320" imgH="41904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663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663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3" grpId="0" build="p" autoUpdateAnimBg="0"/>
      <p:bldP spid="26635"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ln/>
          <a:effectLst/>
        </p:spPr>
        <p:txBody>
          <a:bodyPr lIns="90488" tIns="44450" rIns="90488" bIns="44450" anchor="b"/>
          <a:lstStyle/>
          <a:p>
            <a:r>
              <a:rPr lang="en-US"/>
              <a:t>Head-Discharge Curve</a:t>
            </a:r>
          </a:p>
        </p:txBody>
      </p:sp>
      <p:sp>
        <p:nvSpPr>
          <p:cNvPr id="12291" name="Line 3"/>
          <p:cNvSpPr>
            <a:spLocks noChangeShapeType="1"/>
          </p:cNvSpPr>
          <p:nvPr/>
        </p:nvSpPr>
        <p:spPr bwMode="auto">
          <a:xfrm>
            <a:off x="3797300" y="2584450"/>
            <a:ext cx="0" cy="3441700"/>
          </a:xfrm>
          <a:prstGeom prst="line">
            <a:avLst/>
          </a:prstGeom>
          <a:noFill/>
          <a:ln w="28575">
            <a:solidFill>
              <a:schemeClr val="tx1"/>
            </a:solidFill>
            <a:round/>
            <a:headEnd type="triangle" w="med" len="med"/>
            <a:tailEnd/>
          </a:ln>
          <a:effectLst/>
        </p:spPr>
        <p:txBody>
          <a:bodyPr wrap="none" anchor="ctr"/>
          <a:lstStyle/>
          <a:p>
            <a:endParaRPr lang="en-US"/>
          </a:p>
        </p:txBody>
      </p:sp>
      <p:sp>
        <p:nvSpPr>
          <p:cNvPr id="12292" name="Line 4"/>
          <p:cNvSpPr>
            <a:spLocks noChangeShapeType="1"/>
          </p:cNvSpPr>
          <p:nvPr/>
        </p:nvSpPr>
        <p:spPr bwMode="auto">
          <a:xfrm flipH="1">
            <a:off x="3803650" y="6032500"/>
            <a:ext cx="4940300" cy="0"/>
          </a:xfrm>
          <a:prstGeom prst="line">
            <a:avLst/>
          </a:prstGeom>
          <a:noFill/>
          <a:ln w="28575">
            <a:solidFill>
              <a:schemeClr val="tx1"/>
            </a:solidFill>
            <a:round/>
            <a:headEnd type="triangle" w="med" len="med"/>
            <a:tailEnd/>
          </a:ln>
          <a:effectLst/>
        </p:spPr>
        <p:txBody>
          <a:bodyPr wrap="none" anchor="ctr"/>
          <a:lstStyle/>
          <a:p>
            <a:endParaRPr lang="en-US"/>
          </a:p>
        </p:txBody>
      </p:sp>
      <p:sp>
        <p:nvSpPr>
          <p:cNvPr id="12293" name="Line 5"/>
          <p:cNvSpPr>
            <a:spLocks noChangeShapeType="1"/>
          </p:cNvSpPr>
          <p:nvPr/>
        </p:nvSpPr>
        <p:spPr bwMode="auto">
          <a:xfrm>
            <a:off x="3803650" y="2927350"/>
            <a:ext cx="4902200" cy="342900"/>
          </a:xfrm>
          <a:prstGeom prst="line">
            <a:avLst/>
          </a:prstGeom>
          <a:noFill/>
          <a:ln w="28575">
            <a:solidFill>
              <a:schemeClr val="tx1"/>
            </a:solidFill>
            <a:round/>
            <a:headEnd/>
            <a:tailEnd/>
          </a:ln>
          <a:effectLst/>
        </p:spPr>
        <p:txBody>
          <a:bodyPr wrap="none" anchor="ctr"/>
          <a:lstStyle/>
          <a:p>
            <a:endParaRPr lang="en-US"/>
          </a:p>
        </p:txBody>
      </p:sp>
      <p:sp>
        <p:nvSpPr>
          <p:cNvPr id="12294" name="Line 6"/>
          <p:cNvSpPr>
            <a:spLocks noChangeShapeType="1"/>
          </p:cNvSpPr>
          <p:nvPr/>
        </p:nvSpPr>
        <p:spPr bwMode="auto">
          <a:xfrm>
            <a:off x="3816350" y="3232150"/>
            <a:ext cx="4902200" cy="266700"/>
          </a:xfrm>
          <a:prstGeom prst="line">
            <a:avLst/>
          </a:prstGeom>
          <a:noFill/>
          <a:ln w="28575">
            <a:solidFill>
              <a:schemeClr val="accent1"/>
            </a:solidFill>
            <a:round/>
            <a:headEnd/>
            <a:tailEnd/>
          </a:ln>
          <a:effectLst/>
        </p:spPr>
        <p:txBody>
          <a:bodyPr wrap="none" anchor="ctr"/>
          <a:lstStyle/>
          <a:p>
            <a:endParaRPr lang="en-US"/>
          </a:p>
        </p:txBody>
      </p:sp>
      <p:sp>
        <p:nvSpPr>
          <p:cNvPr id="12295" name="Freeform 7"/>
          <p:cNvSpPr>
            <a:spLocks/>
          </p:cNvSpPr>
          <p:nvPr/>
        </p:nvSpPr>
        <p:spPr bwMode="auto">
          <a:xfrm>
            <a:off x="3797300" y="3594100"/>
            <a:ext cx="4967288" cy="1550988"/>
          </a:xfrm>
          <a:custGeom>
            <a:avLst/>
            <a:gdLst/>
            <a:ahLst/>
            <a:cxnLst>
              <a:cxn ang="0">
                <a:pos x="0" y="248"/>
              </a:cxn>
              <a:cxn ang="0">
                <a:pos x="192" y="184"/>
              </a:cxn>
              <a:cxn ang="0">
                <a:pos x="440" y="112"/>
              </a:cxn>
              <a:cxn ang="0">
                <a:pos x="864" y="32"/>
              </a:cxn>
              <a:cxn ang="0">
                <a:pos x="1192" y="0"/>
              </a:cxn>
              <a:cxn ang="0">
                <a:pos x="1640" y="16"/>
              </a:cxn>
              <a:cxn ang="0">
                <a:pos x="2040" y="72"/>
              </a:cxn>
              <a:cxn ang="0">
                <a:pos x="2320" y="144"/>
              </a:cxn>
              <a:cxn ang="0">
                <a:pos x="2520" y="232"/>
              </a:cxn>
              <a:cxn ang="0">
                <a:pos x="2688" y="344"/>
              </a:cxn>
              <a:cxn ang="0">
                <a:pos x="2832" y="488"/>
              </a:cxn>
              <a:cxn ang="0">
                <a:pos x="2992" y="704"/>
              </a:cxn>
              <a:cxn ang="0">
                <a:pos x="3128" y="976"/>
              </a:cxn>
            </a:cxnLst>
            <a:rect l="0" t="0" r="r" b="b"/>
            <a:pathLst>
              <a:path w="3129" h="977">
                <a:moveTo>
                  <a:pt x="0" y="248"/>
                </a:moveTo>
                <a:lnTo>
                  <a:pt x="192" y="184"/>
                </a:lnTo>
                <a:lnTo>
                  <a:pt x="440" y="112"/>
                </a:lnTo>
                <a:lnTo>
                  <a:pt x="864" y="32"/>
                </a:lnTo>
                <a:lnTo>
                  <a:pt x="1192" y="0"/>
                </a:lnTo>
                <a:lnTo>
                  <a:pt x="1640" y="16"/>
                </a:lnTo>
                <a:lnTo>
                  <a:pt x="2040" y="72"/>
                </a:lnTo>
                <a:lnTo>
                  <a:pt x="2320" y="144"/>
                </a:lnTo>
                <a:lnTo>
                  <a:pt x="2520" y="232"/>
                </a:lnTo>
                <a:lnTo>
                  <a:pt x="2688" y="344"/>
                </a:lnTo>
                <a:lnTo>
                  <a:pt x="2832" y="488"/>
                </a:lnTo>
                <a:lnTo>
                  <a:pt x="2992" y="704"/>
                </a:lnTo>
                <a:lnTo>
                  <a:pt x="3128" y="976"/>
                </a:lnTo>
              </a:path>
            </a:pathLst>
          </a:custGeom>
          <a:noFill/>
          <a:ln w="28575" cap="rnd" cmpd="sng">
            <a:solidFill>
              <a:schemeClr val="accent2"/>
            </a:solidFill>
            <a:prstDash val="solid"/>
            <a:round/>
            <a:headEnd type="none" w="med" len="med"/>
            <a:tailEnd type="none" w="med" len="med"/>
          </a:ln>
          <a:effectLst/>
        </p:spPr>
        <p:txBody>
          <a:bodyPr/>
          <a:lstStyle/>
          <a:p>
            <a:endParaRPr lang="en-US"/>
          </a:p>
        </p:txBody>
      </p:sp>
      <p:sp>
        <p:nvSpPr>
          <p:cNvPr id="12296" name="Freeform 8"/>
          <p:cNvSpPr>
            <a:spLocks/>
          </p:cNvSpPr>
          <p:nvPr/>
        </p:nvSpPr>
        <p:spPr bwMode="auto">
          <a:xfrm>
            <a:off x="3810000" y="3289300"/>
            <a:ext cx="5005388" cy="941388"/>
          </a:xfrm>
          <a:custGeom>
            <a:avLst/>
            <a:gdLst/>
            <a:ahLst/>
            <a:cxnLst>
              <a:cxn ang="0">
                <a:pos x="0" y="0"/>
              </a:cxn>
              <a:cxn ang="0">
                <a:pos x="1824" y="184"/>
              </a:cxn>
              <a:cxn ang="0">
                <a:pos x="2264" y="256"/>
              </a:cxn>
              <a:cxn ang="0">
                <a:pos x="2704" y="368"/>
              </a:cxn>
              <a:cxn ang="0">
                <a:pos x="2896" y="448"/>
              </a:cxn>
              <a:cxn ang="0">
                <a:pos x="3040" y="536"/>
              </a:cxn>
              <a:cxn ang="0">
                <a:pos x="3152" y="592"/>
              </a:cxn>
            </a:cxnLst>
            <a:rect l="0" t="0" r="r" b="b"/>
            <a:pathLst>
              <a:path w="3153" h="593">
                <a:moveTo>
                  <a:pt x="0" y="0"/>
                </a:moveTo>
                <a:lnTo>
                  <a:pt x="1824" y="184"/>
                </a:lnTo>
                <a:lnTo>
                  <a:pt x="2264" y="256"/>
                </a:lnTo>
                <a:lnTo>
                  <a:pt x="2704" y="368"/>
                </a:lnTo>
                <a:lnTo>
                  <a:pt x="2896" y="448"/>
                </a:lnTo>
                <a:lnTo>
                  <a:pt x="3040" y="536"/>
                </a:lnTo>
                <a:lnTo>
                  <a:pt x="3152" y="592"/>
                </a:lnTo>
              </a:path>
            </a:pathLst>
          </a:custGeom>
          <a:noFill/>
          <a:ln w="28575" cap="rnd" cmpd="sng">
            <a:solidFill>
              <a:schemeClr val="tx2"/>
            </a:solidFill>
            <a:prstDash val="solid"/>
            <a:round/>
            <a:headEnd type="none" w="med" len="med"/>
            <a:tailEnd type="none" w="med" len="med"/>
          </a:ln>
          <a:effectLst/>
        </p:spPr>
        <p:txBody>
          <a:bodyPr/>
          <a:lstStyle/>
          <a:p>
            <a:endParaRPr lang="en-US"/>
          </a:p>
        </p:txBody>
      </p:sp>
      <p:sp>
        <p:nvSpPr>
          <p:cNvPr id="12297" name="Rectangle 9"/>
          <p:cNvSpPr>
            <a:spLocks noChangeArrowheads="1"/>
          </p:cNvSpPr>
          <p:nvPr/>
        </p:nvSpPr>
        <p:spPr bwMode="auto">
          <a:xfrm rot="180000">
            <a:off x="5243513" y="3051175"/>
            <a:ext cx="1793875" cy="363538"/>
          </a:xfrm>
          <a:prstGeom prst="rect">
            <a:avLst/>
          </a:prstGeom>
          <a:noFill/>
          <a:ln w="12700">
            <a:noFill/>
            <a:miter lim="800000"/>
            <a:headEnd/>
            <a:tailEnd/>
          </a:ln>
          <a:effectLst>
            <a:outerShdw dist="35921" dir="2700000" algn="ctr" rotWithShape="0">
              <a:schemeClr val="bg2"/>
            </a:outerShdw>
          </a:effectLst>
        </p:spPr>
        <p:txBody>
          <a:bodyPr wrap="none" lIns="90488" tIns="44450" rIns="90488" bIns="44450">
            <a:spAutoFit/>
          </a:bodyPr>
          <a:lstStyle/>
          <a:p>
            <a:r>
              <a:rPr lang="en-US" sz="1800">
                <a:solidFill>
                  <a:schemeClr val="folHlink"/>
                </a:solidFill>
                <a:latin typeface="Book Antiqua" pitchFamily="18" charset="0"/>
              </a:rPr>
              <a:t>circulatory flow</a:t>
            </a:r>
            <a:endParaRPr lang="en-US" sz="1800">
              <a:latin typeface="Book Antiqua" pitchFamily="18" charset="0"/>
            </a:endParaRPr>
          </a:p>
        </p:txBody>
      </p:sp>
      <p:sp>
        <p:nvSpPr>
          <p:cNvPr id="12298" name="Rectangle 10"/>
          <p:cNvSpPr>
            <a:spLocks noChangeArrowheads="1"/>
          </p:cNvSpPr>
          <p:nvPr/>
        </p:nvSpPr>
        <p:spPr bwMode="auto">
          <a:xfrm rot="300000">
            <a:off x="7821613" y="3508375"/>
            <a:ext cx="915987" cy="363538"/>
          </a:xfrm>
          <a:prstGeom prst="rect">
            <a:avLst/>
          </a:prstGeom>
          <a:noFill/>
          <a:ln w="12700">
            <a:noFill/>
            <a:miter lim="800000"/>
            <a:headEnd/>
            <a:tailEnd/>
          </a:ln>
          <a:effectLst>
            <a:outerShdw dist="35921" dir="2700000" algn="ctr" rotWithShape="0">
              <a:schemeClr val="bg2"/>
            </a:outerShdw>
          </a:effectLst>
        </p:spPr>
        <p:txBody>
          <a:bodyPr wrap="none" lIns="90488" tIns="44450" rIns="90488" bIns="44450">
            <a:spAutoFit/>
          </a:bodyPr>
          <a:lstStyle/>
          <a:p>
            <a:r>
              <a:rPr lang="en-US" sz="1800">
                <a:solidFill>
                  <a:schemeClr val="folHlink"/>
                </a:solidFill>
                <a:latin typeface="Book Antiqua" pitchFamily="18" charset="0"/>
              </a:rPr>
              <a:t>friction</a:t>
            </a:r>
          </a:p>
        </p:txBody>
      </p:sp>
      <p:sp>
        <p:nvSpPr>
          <p:cNvPr id="12299" name="Rectangle 11"/>
          <p:cNvSpPr>
            <a:spLocks noChangeArrowheads="1"/>
          </p:cNvSpPr>
          <p:nvPr/>
        </p:nvSpPr>
        <p:spPr bwMode="auto">
          <a:xfrm>
            <a:off x="6037263" y="1782763"/>
            <a:ext cx="2400300" cy="1184275"/>
          </a:xfrm>
          <a:prstGeom prst="rect">
            <a:avLst/>
          </a:prstGeom>
          <a:noFill/>
          <a:ln w="12700">
            <a:noFill/>
            <a:miter lim="800000"/>
            <a:headEnd/>
            <a:tailEnd/>
          </a:ln>
          <a:effectLst/>
        </p:spPr>
        <p:txBody>
          <a:bodyPr lIns="90488" tIns="44450" rIns="90488" bIns="44450">
            <a:spAutoFit/>
          </a:bodyPr>
          <a:lstStyle/>
          <a:p>
            <a:r>
              <a:rPr lang="en-US" sz="2400">
                <a:latin typeface="Book Antiqua" pitchFamily="18" charset="0"/>
              </a:rPr>
              <a:t>Theoretical head-discharge curve</a:t>
            </a:r>
          </a:p>
        </p:txBody>
      </p:sp>
      <p:sp>
        <p:nvSpPr>
          <p:cNvPr id="12300" name="Line 12"/>
          <p:cNvSpPr>
            <a:spLocks noChangeShapeType="1"/>
          </p:cNvSpPr>
          <p:nvPr/>
        </p:nvSpPr>
        <p:spPr bwMode="auto">
          <a:xfrm flipH="1">
            <a:off x="5378450" y="2444750"/>
            <a:ext cx="723900" cy="5588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12301" name="Rectangle 13"/>
          <p:cNvSpPr>
            <a:spLocks noChangeArrowheads="1"/>
          </p:cNvSpPr>
          <p:nvPr/>
        </p:nvSpPr>
        <p:spPr bwMode="auto">
          <a:xfrm>
            <a:off x="5084763" y="4183063"/>
            <a:ext cx="2400300" cy="819150"/>
          </a:xfrm>
          <a:prstGeom prst="rect">
            <a:avLst/>
          </a:prstGeom>
          <a:noFill/>
          <a:ln w="12700">
            <a:noFill/>
            <a:miter lim="800000"/>
            <a:headEnd/>
            <a:tailEnd/>
          </a:ln>
          <a:effectLst/>
        </p:spPr>
        <p:txBody>
          <a:bodyPr lIns="90488" tIns="44450" rIns="90488" bIns="44450">
            <a:spAutoFit/>
          </a:bodyPr>
          <a:lstStyle/>
          <a:p>
            <a:r>
              <a:rPr lang="en-US" sz="2400">
                <a:latin typeface="Book Antiqua" pitchFamily="18" charset="0"/>
              </a:rPr>
              <a:t>Actual head-discharge curve</a:t>
            </a:r>
          </a:p>
        </p:txBody>
      </p:sp>
      <p:sp>
        <p:nvSpPr>
          <p:cNvPr id="12302" name="Line 14"/>
          <p:cNvSpPr>
            <a:spLocks noChangeShapeType="1"/>
          </p:cNvSpPr>
          <p:nvPr/>
        </p:nvSpPr>
        <p:spPr bwMode="auto">
          <a:xfrm flipH="1">
            <a:off x="5822950" y="3663950"/>
            <a:ext cx="723900" cy="558800"/>
          </a:xfrm>
          <a:prstGeom prst="line">
            <a:avLst/>
          </a:prstGeom>
          <a:noFill/>
          <a:ln w="12700">
            <a:solidFill>
              <a:schemeClr val="tx1"/>
            </a:solidFill>
            <a:round/>
            <a:headEnd type="triangle" w="med" len="med"/>
            <a:tailEnd/>
          </a:ln>
          <a:effectLst/>
        </p:spPr>
        <p:txBody>
          <a:bodyPr wrap="none" anchor="ctr"/>
          <a:lstStyle/>
          <a:p>
            <a:endParaRPr lang="en-US"/>
          </a:p>
        </p:txBody>
      </p:sp>
      <p:sp>
        <p:nvSpPr>
          <p:cNvPr id="12303" name="Rectangle 15"/>
          <p:cNvSpPr>
            <a:spLocks noChangeArrowheads="1"/>
          </p:cNvSpPr>
          <p:nvPr/>
        </p:nvSpPr>
        <p:spPr bwMode="auto">
          <a:xfrm rot="2460000">
            <a:off x="8075613" y="4130675"/>
            <a:ext cx="765175" cy="363538"/>
          </a:xfrm>
          <a:prstGeom prst="rect">
            <a:avLst/>
          </a:prstGeom>
          <a:noFill/>
          <a:ln w="12700">
            <a:noFill/>
            <a:miter lim="800000"/>
            <a:headEnd/>
            <a:tailEnd/>
          </a:ln>
          <a:effectLst>
            <a:outerShdw dist="35921" dir="2700000" algn="ctr" rotWithShape="0">
              <a:schemeClr val="bg2"/>
            </a:outerShdw>
          </a:effectLst>
        </p:spPr>
        <p:txBody>
          <a:bodyPr wrap="none" lIns="90488" tIns="44450" rIns="90488" bIns="44450">
            <a:spAutoFit/>
          </a:bodyPr>
          <a:lstStyle/>
          <a:p>
            <a:r>
              <a:rPr lang="en-US" sz="1800">
                <a:solidFill>
                  <a:schemeClr val="folHlink"/>
                </a:solidFill>
                <a:latin typeface="Book Antiqua" pitchFamily="18" charset="0"/>
              </a:rPr>
              <a:t>shock</a:t>
            </a:r>
          </a:p>
        </p:txBody>
      </p:sp>
      <p:sp>
        <p:nvSpPr>
          <p:cNvPr id="12304" name="Rectangle 16"/>
          <p:cNvSpPr>
            <a:spLocks noChangeArrowheads="1"/>
          </p:cNvSpPr>
          <p:nvPr/>
        </p:nvSpPr>
        <p:spPr bwMode="auto">
          <a:xfrm rot="20640000">
            <a:off x="3984625" y="3495675"/>
            <a:ext cx="765175" cy="363538"/>
          </a:xfrm>
          <a:prstGeom prst="rect">
            <a:avLst/>
          </a:prstGeom>
          <a:noFill/>
          <a:ln w="12700">
            <a:noFill/>
            <a:miter lim="800000"/>
            <a:headEnd/>
            <a:tailEnd/>
          </a:ln>
          <a:effectLst>
            <a:outerShdw dist="35921" dir="2700000" algn="ctr" rotWithShape="0">
              <a:schemeClr val="bg2"/>
            </a:outerShdw>
          </a:effectLst>
        </p:spPr>
        <p:txBody>
          <a:bodyPr wrap="none" lIns="90488" tIns="44450" rIns="90488" bIns="44450">
            <a:spAutoFit/>
          </a:bodyPr>
          <a:lstStyle/>
          <a:p>
            <a:r>
              <a:rPr lang="en-US" sz="1800">
                <a:solidFill>
                  <a:schemeClr val="folHlink"/>
                </a:solidFill>
                <a:latin typeface="Book Antiqua" pitchFamily="18" charset="0"/>
              </a:rPr>
              <a:t>shock</a:t>
            </a:r>
          </a:p>
        </p:txBody>
      </p:sp>
      <p:sp>
        <p:nvSpPr>
          <p:cNvPr id="12305" name="Rectangle 17"/>
          <p:cNvSpPr>
            <a:spLocks noChangeArrowheads="1"/>
          </p:cNvSpPr>
          <p:nvPr/>
        </p:nvSpPr>
        <p:spPr bwMode="auto">
          <a:xfrm>
            <a:off x="8767763" y="5795963"/>
            <a:ext cx="420687"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Q</a:t>
            </a:r>
          </a:p>
        </p:txBody>
      </p:sp>
      <p:sp>
        <p:nvSpPr>
          <p:cNvPr id="12306" name="Rectangle 18"/>
          <p:cNvSpPr>
            <a:spLocks noChangeArrowheads="1"/>
          </p:cNvSpPr>
          <p:nvPr/>
        </p:nvSpPr>
        <p:spPr bwMode="auto">
          <a:xfrm>
            <a:off x="3611563" y="2062163"/>
            <a:ext cx="434975"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H</a:t>
            </a:r>
          </a:p>
        </p:txBody>
      </p:sp>
      <p:sp>
        <p:nvSpPr>
          <p:cNvPr id="12308" name="Rectangle 20"/>
          <p:cNvSpPr>
            <a:spLocks noGrp="1" noChangeArrowheads="1"/>
          </p:cNvSpPr>
          <p:nvPr>
            <p:ph type="body" idx="1"/>
          </p:nvPr>
        </p:nvSpPr>
        <p:spPr>
          <a:xfrm>
            <a:off x="201613" y="1968500"/>
            <a:ext cx="3517900" cy="4889500"/>
          </a:xfrm>
          <a:noFill/>
          <a:ln/>
          <a:effectLst/>
        </p:spPr>
        <p:txBody>
          <a:bodyPr lIns="90488" tIns="44450" rIns="90488" bIns="44450"/>
          <a:lstStyle/>
          <a:p>
            <a:r>
              <a:rPr lang="en-US" sz="2400"/>
              <a:t>circulatory flow - inability of finite number of blades to guide flow</a:t>
            </a:r>
          </a:p>
          <a:p>
            <a:r>
              <a:rPr lang="en-US" sz="2400"/>
              <a:t>friction - ____</a:t>
            </a:r>
          </a:p>
          <a:p>
            <a:r>
              <a:rPr lang="en-US" sz="2400"/>
              <a:t>shock - incorrect angle of blade inlet ___</a:t>
            </a:r>
          </a:p>
          <a:p>
            <a:r>
              <a:rPr lang="en-US" sz="2400"/>
              <a:t>other losses</a:t>
            </a:r>
          </a:p>
          <a:p>
            <a:pPr lvl="1"/>
            <a:r>
              <a:rPr lang="en-US" sz="2000"/>
              <a:t>bearing friction</a:t>
            </a:r>
          </a:p>
          <a:p>
            <a:pPr lvl="1"/>
            <a:r>
              <a:rPr lang="en-US" sz="2000"/>
              <a:t>packing friction</a:t>
            </a:r>
          </a:p>
          <a:p>
            <a:pPr lvl="1"/>
            <a:r>
              <a:rPr lang="en-US" sz="2000"/>
              <a:t>disk friction</a:t>
            </a:r>
          </a:p>
          <a:p>
            <a:pPr lvl="1"/>
            <a:r>
              <a:rPr lang="en-US" sz="2000"/>
              <a:t>internal leakage</a:t>
            </a:r>
          </a:p>
        </p:txBody>
      </p:sp>
      <p:sp>
        <p:nvSpPr>
          <p:cNvPr id="12329" name="Text Box 41"/>
          <p:cNvSpPr txBox="1">
            <a:spLocks noChangeArrowheads="1"/>
          </p:cNvSpPr>
          <p:nvPr/>
        </p:nvSpPr>
        <p:spPr bwMode="auto">
          <a:xfrm>
            <a:off x="1958975" y="3481388"/>
            <a:ext cx="506413"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V</a:t>
            </a:r>
            <a:r>
              <a:rPr lang="en-US" sz="2400" baseline="30000">
                <a:solidFill>
                  <a:schemeClr val="folHlink"/>
                </a:solidFill>
                <a:latin typeface="Times New Roman" pitchFamily="18" charset="0"/>
              </a:rPr>
              <a:t>2</a:t>
            </a:r>
            <a:endParaRPr lang="en-US" sz="2400">
              <a:solidFill>
                <a:schemeClr val="folHlink"/>
              </a:solidFill>
              <a:latin typeface="Times New Roman" pitchFamily="18" charset="0"/>
            </a:endParaRPr>
          </a:p>
        </p:txBody>
      </p:sp>
      <p:sp>
        <p:nvSpPr>
          <p:cNvPr id="12330" name="Text Box 42"/>
          <p:cNvSpPr txBox="1">
            <a:spLocks noChangeArrowheads="1"/>
          </p:cNvSpPr>
          <p:nvPr/>
        </p:nvSpPr>
        <p:spPr bwMode="auto">
          <a:xfrm>
            <a:off x="2414588" y="4305300"/>
            <a:ext cx="69215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Symbol" pitchFamily="18" charset="2"/>
                <a:sym typeface="MT Extra" pitchFamily="18" charset="2"/>
              </a:rPr>
              <a:t>D</a:t>
            </a:r>
            <a:r>
              <a:rPr lang="en-US" sz="2400">
                <a:solidFill>
                  <a:schemeClr val="folHlink"/>
                </a:solidFill>
                <a:latin typeface="Times New Roman" pitchFamily="18" charset="0"/>
              </a:rPr>
              <a:t>V</a:t>
            </a:r>
            <a:r>
              <a:rPr lang="en-US" sz="2400" baseline="30000">
                <a:solidFill>
                  <a:schemeClr val="folHlink"/>
                </a:solidFill>
                <a:latin typeface="Times New Roman" pitchFamily="18" charset="0"/>
              </a:rPr>
              <a:t>2</a:t>
            </a:r>
            <a:endParaRPr lang="en-US" sz="2400">
              <a:solidFill>
                <a:schemeClr val="folHlink"/>
              </a:solidFill>
              <a:latin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32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30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30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233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7" grpId="0" build="p" autoUpdateAnimBg="0"/>
      <p:bldP spid="12298" grpId="0" build="p" autoUpdateAnimBg="0"/>
      <p:bldP spid="12303" grpId="0" build="p" autoUpdateAnimBg="0"/>
      <p:bldP spid="12304" grpId="0" build="p" autoUpdateAnimBg="0"/>
      <p:bldP spid="12329" grpId="0" build="p" autoUpdateAnimBg="0"/>
      <p:bldP spid="12330"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ln/>
          <a:effectLst/>
        </p:spPr>
        <p:txBody>
          <a:bodyPr lIns="90488" tIns="44450" rIns="90488" bIns="44450" anchor="b"/>
          <a:lstStyle/>
          <a:p>
            <a:r>
              <a:rPr lang="en-US"/>
              <a:t>Pump Power Requirements</a:t>
            </a:r>
          </a:p>
        </p:txBody>
      </p:sp>
      <p:graphicFrame>
        <p:nvGraphicFramePr>
          <p:cNvPr id="13315" name="Object 3">
            <a:hlinkClick r:id="" action="ppaction://ole?verb=0"/>
          </p:cNvPr>
          <p:cNvGraphicFramePr>
            <a:graphicFrameLocks/>
          </p:cNvGraphicFramePr>
          <p:nvPr/>
        </p:nvGraphicFramePr>
        <p:xfrm>
          <a:off x="1849438" y="2108200"/>
          <a:ext cx="1484312" cy="406400"/>
        </p:xfrm>
        <a:graphic>
          <a:graphicData uri="http://schemas.openxmlformats.org/presentationml/2006/ole">
            <p:oleObj spid="_x0000_s13315" name="Equation" r:id="rId3" imgW="1498320" imgH="419040" progId="Equation.3">
              <p:embed/>
            </p:oleObj>
          </a:graphicData>
        </a:graphic>
      </p:graphicFrame>
      <p:graphicFrame>
        <p:nvGraphicFramePr>
          <p:cNvPr id="13316" name="Object 4">
            <a:hlinkClick r:id="" action="ppaction://ole?verb=0"/>
          </p:cNvPr>
          <p:cNvGraphicFramePr>
            <a:graphicFrameLocks/>
          </p:cNvGraphicFramePr>
          <p:nvPr/>
        </p:nvGraphicFramePr>
        <p:xfrm>
          <a:off x="1906588" y="3094038"/>
          <a:ext cx="950912" cy="887412"/>
        </p:xfrm>
        <a:graphic>
          <a:graphicData uri="http://schemas.openxmlformats.org/presentationml/2006/ole">
            <p:oleObj spid="_x0000_s13316" name="Equation" r:id="rId4" imgW="965160" imgH="901440" progId="Equation.3">
              <p:embed/>
            </p:oleObj>
          </a:graphicData>
        </a:graphic>
      </p:graphicFrame>
      <p:graphicFrame>
        <p:nvGraphicFramePr>
          <p:cNvPr id="13317" name="Object 5">
            <a:hlinkClick r:id="" action="ppaction://ole?verb=0"/>
          </p:cNvPr>
          <p:cNvGraphicFramePr>
            <a:graphicFrameLocks/>
          </p:cNvGraphicFramePr>
          <p:nvPr/>
        </p:nvGraphicFramePr>
        <p:xfrm>
          <a:off x="1935163" y="4148138"/>
          <a:ext cx="966787" cy="885825"/>
        </p:xfrm>
        <a:graphic>
          <a:graphicData uri="http://schemas.openxmlformats.org/presentationml/2006/ole">
            <p:oleObj spid="_x0000_s13317" name="Equation" r:id="rId5" imgW="977760" imgH="901440" progId="Equation.3">
              <p:embed/>
            </p:oleObj>
          </a:graphicData>
        </a:graphic>
      </p:graphicFrame>
      <p:graphicFrame>
        <p:nvGraphicFramePr>
          <p:cNvPr id="13318" name="Object 6">
            <a:hlinkClick r:id="" action="ppaction://ole?verb=0"/>
          </p:cNvPr>
          <p:cNvGraphicFramePr>
            <a:graphicFrameLocks/>
          </p:cNvGraphicFramePr>
          <p:nvPr/>
        </p:nvGraphicFramePr>
        <p:xfrm>
          <a:off x="1916113" y="5303838"/>
          <a:ext cx="1449387" cy="887412"/>
        </p:xfrm>
        <a:graphic>
          <a:graphicData uri="http://schemas.openxmlformats.org/presentationml/2006/ole">
            <p:oleObj spid="_x0000_s13318" name="Equation" r:id="rId6" imgW="1460160" imgH="901440" progId="Equation.3">
              <p:embed/>
            </p:oleObj>
          </a:graphicData>
        </a:graphic>
      </p:graphicFrame>
      <p:sp>
        <p:nvSpPr>
          <p:cNvPr id="13320" name="Text Box 8"/>
          <p:cNvSpPr txBox="1">
            <a:spLocks noChangeArrowheads="1"/>
          </p:cNvSpPr>
          <p:nvPr/>
        </p:nvSpPr>
        <p:spPr bwMode="auto">
          <a:xfrm>
            <a:off x="5389563" y="3365500"/>
            <a:ext cx="973137" cy="519113"/>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water</a:t>
            </a:r>
          </a:p>
        </p:txBody>
      </p:sp>
      <p:sp>
        <p:nvSpPr>
          <p:cNvPr id="13321" name="Text Box 9"/>
          <p:cNvSpPr txBox="1">
            <a:spLocks noChangeArrowheads="1"/>
          </p:cNvSpPr>
          <p:nvPr/>
        </p:nvSpPr>
        <p:spPr bwMode="auto">
          <a:xfrm>
            <a:off x="5389563" y="3949700"/>
            <a:ext cx="993775" cy="519113"/>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pump</a:t>
            </a:r>
          </a:p>
        </p:txBody>
      </p:sp>
      <p:sp>
        <p:nvSpPr>
          <p:cNvPr id="13322" name="Text Box 10"/>
          <p:cNvSpPr txBox="1">
            <a:spLocks noChangeArrowheads="1"/>
          </p:cNvSpPr>
          <p:nvPr/>
        </p:nvSpPr>
        <p:spPr bwMode="auto">
          <a:xfrm>
            <a:off x="5389563" y="4533900"/>
            <a:ext cx="874712" cy="519113"/>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shaft</a:t>
            </a:r>
          </a:p>
        </p:txBody>
      </p:sp>
      <p:sp>
        <p:nvSpPr>
          <p:cNvPr id="13323" name="Text Box 11"/>
          <p:cNvSpPr txBox="1">
            <a:spLocks noChangeArrowheads="1"/>
          </p:cNvSpPr>
          <p:nvPr/>
        </p:nvSpPr>
        <p:spPr bwMode="auto">
          <a:xfrm>
            <a:off x="5389563" y="5118100"/>
            <a:ext cx="1033462" cy="519113"/>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motor</a:t>
            </a:r>
          </a:p>
        </p:txBody>
      </p:sp>
      <p:sp>
        <p:nvSpPr>
          <p:cNvPr id="13324" name="Text Box 12"/>
          <p:cNvSpPr txBox="1">
            <a:spLocks noChangeArrowheads="1"/>
          </p:cNvSpPr>
          <p:nvPr/>
        </p:nvSpPr>
        <p:spPr bwMode="auto">
          <a:xfrm>
            <a:off x="3825875" y="1985963"/>
            <a:ext cx="2028825" cy="519112"/>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Water power</a:t>
            </a:r>
          </a:p>
        </p:txBody>
      </p:sp>
      <p:sp>
        <p:nvSpPr>
          <p:cNvPr id="13325" name="Line 13"/>
          <p:cNvSpPr>
            <a:spLocks noChangeShapeType="1"/>
          </p:cNvSpPr>
          <p:nvPr/>
        </p:nvSpPr>
        <p:spPr bwMode="auto">
          <a:xfrm>
            <a:off x="3870325" y="2443163"/>
            <a:ext cx="1893888"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13319" name="Text Box 7"/>
          <p:cNvSpPr txBox="1">
            <a:spLocks noChangeArrowheads="1"/>
          </p:cNvSpPr>
          <p:nvPr/>
        </p:nvSpPr>
        <p:spPr bwMode="auto">
          <a:xfrm>
            <a:off x="4643438" y="2706688"/>
            <a:ext cx="2354262" cy="2916237"/>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3200">
                <a:latin typeface="Times New Roman" pitchFamily="18" charset="0"/>
              </a:rPr>
              <a:t>Subscripts</a:t>
            </a:r>
          </a:p>
          <a:p>
            <a:pPr marL="342900" indent="-342900">
              <a:spcBef>
                <a:spcPct val="20000"/>
              </a:spcBef>
              <a:buClr>
                <a:schemeClr val="hlink"/>
              </a:buClr>
              <a:buSzPct val="75000"/>
              <a:buFont typeface="Monotype Sorts" pitchFamily="2" charset="2"/>
              <a:buNone/>
            </a:pPr>
            <a:r>
              <a:rPr lang="en-US" sz="3200">
                <a:latin typeface="Times New Roman" pitchFamily="18" charset="0"/>
              </a:rPr>
              <a:t>w = _______</a:t>
            </a:r>
          </a:p>
          <a:p>
            <a:pPr marL="342900" indent="-342900">
              <a:spcBef>
                <a:spcPct val="20000"/>
              </a:spcBef>
              <a:buClr>
                <a:schemeClr val="hlink"/>
              </a:buClr>
              <a:buSzPct val="75000"/>
              <a:buFont typeface="Monotype Sorts" pitchFamily="2" charset="2"/>
              <a:buNone/>
            </a:pPr>
            <a:r>
              <a:rPr lang="en-US" sz="3200">
                <a:latin typeface="Times New Roman" pitchFamily="18" charset="0"/>
              </a:rPr>
              <a:t>p = _______</a:t>
            </a:r>
          </a:p>
          <a:p>
            <a:pPr marL="342900" indent="-342900">
              <a:spcBef>
                <a:spcPct val="20000"/>
              </a:spcBef>
              <a:buClr>
                <a:schemeClr val="hlink"/>
              </a:buClr>
              <a:buSzPct val="75000"/>
              <a:buFont typeface="Monotype Sorts" pitchFamily="2" charset="2"/>
              <a:buNone/>
            </a:pPr>
            <a:r>
              <a:rPr lang="en-US" sz="3200">
                <a:latin typeface="Times New Roman" pitchFamily="18" charset="0"/>
              </a:rPr>
              <a:t>s = _______</a:t>
            </a:r>
          </a:p>
          <a:p>
            <a:pPr marL="342900" indent="-342900">
              <a:spcBef>
                <a:spcPct val="20000"/>
              </a:spcBef>
              <a:buClr>
                <a:schemeClr val="hlink"/>
              </a:buClr>
              <a:buSzPct val="75000"/>
              <a:buFont typeface="Monotype Sorts" pitchFamily="2" charset="2"/>
              <a:buNone/>
            </a:pPr>
            <a:r>
              <a:rPr lang="en-US" sz="3200">
                <a:latin typeface="Times New Roman" pitchFamily="18" charset="0"/>
              </a:rPr>
              <a:t>m = _______</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3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3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332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332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33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0" grpId="0" build="p" autoUpdateAnimBg="0"/>
      <p:bldP spid="13321" grpId="0" build="p" autoUpdateAnimBg="0"/>
      <p:bldP spid="13322" grpId="0" build="p" autoUpdateAnimBg="0"/>
      <p:bldP spid="13323" grpId="0" build="p" autoUpdateAnimBg="0"/>
      <p:bldP spid="13324"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1026"/>
          <p:cNvSpPr>
            <a:spLocks noGrp="1" noChangeArrowheads="1"/>
          </p:cNvSpPr>
          <p:nvPr>
            <p:ph type="title"/>
          </p:nvPr>
        </p:nvSpPr>
        <p:spPr/>
        <p:txBody>
          <a:bodyPr/>
          <a:lstStyle/>
          <a:p>
            <a:r>
              <a:rPr lang="en-US"/>
              <a:t>Impeller Shape vs. Power Curves</a:t>
            </a:r>
          </a:p>
        </p:txBody>
      </p:sp>
      <p:pic>
        <p:nvPicPr>
          <p:cNvPr id="83972" name="Picture 1028"/>
          <p:cNvPicPr>
            <a:picLocks noChangeAspect="1" noChangeArrowheads="1"/>
          </p:cNvPicPr>
          <p:nvPr/>
        </p:nvPicPr>
        <p:blipFill>
          <a:blip r:embed="rId2"/>
          <a:srcRect l="10049" t="21426" r="6035" b="14107"/>
          <a:stretch>
            <a:fillRect/>
          </a:stretch>
        </p:blipFill>
        <p:spPr bwMode="auto">
          <a:xfrm>
            <a:off x="992188" y="2359025"/>
            <a:ext cx="5607050" cy="3271838"/>
          </a:xfrm>
          <a:prstGeom prst="rect">
            <a:avLst/>
          </a:prstGeom>
          <a:noFill/>
          <a:ln w="12700">
            <a:noFill/>
            <a:miter lim="800000"/>
            <a:headEnd type="none" w="lg" len="med"/>
            <a:tailEnd type="none" w="lg" len="med"/>
          </a:ln>
          <a:effectLst/>
        </p:spPr>
      </p:pic>
      <p:sp>
        <p:nvSpPr>
          <p:cNvPr id="83973" name="Text Box 1029"/>
          <p:cNvSpPr txBox="1">
            <a:spLocks noChangeArrowheads="1"/>
          </p:cNvSpPr>
          <p:nvPr/>
        </p:nvSpPr>
        <p:spPr bwMode="auto">
          <a:xfrm>
            <a:off x="7616825" y="1978025"/>
            <a:ext cx="1527175" cy="4084638"/>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3200">
                <a:solidFill>
                  <a:schemeClr val="tx2"/>
                </a:solidFill>
                <a:latin typeface="Times New Roman" pitchFamily="18" charset="0"/>
              </a:rPr>
              <a:t>       S</a:t>
            </a:r>
          </a:p>
          <a:p>
            <a:pPr marL="342900" indent="-342900">
              <a:spcBef>
                <a:spcPct val="20000"/>
              </a:spcBef>
              <a:buClr>
                <a:schemeClr val="hlink"/>
              </a:buClr>
              <a:buSzPct val="75000"/>
              <a:buFont typeface="Monotype Sorts" pitchFamily="2" charset="2"/>
              <a:buNone/>
            </a:pPr>
            <a:r>
              <a:rPr lang="en-US" sz="3200">
                <a:solidFill>
                  <a:schemeClr val="tx2"/>
                </a:solidFill>
                <a:latin typeface="Times New Roman" pitchFamily="18" charset="0"/>
              </a:rPr>
              <a:t>1 - O.33</a:t>
            </a:r>
          </a:p>
          <a:p>
            <a:pPr marL="342900" indent="-342900">
              <a:spcBef>
                <a:spcPct val="20000"/>
              </a:spcBef>
              <a:buClr>
                <a:schemeClr val="hlink"/>
              </a:buClr>
              <a:buSzPct val="75000"/>
              <a:buFont typeface="Monotype Sorts" pitchFamily="2" charset="2"/>
              <a:buNone/>
            </a:pPr>
            <a:r>
              <a:rPr lang="en-US" sz="3200">
                <a:solidFill>
                  <a:schemeClr val="tx2"/>
                </a:solidFill>
                <a:latin typeface="Times New Roman" pitchFamily="18" charset="0"/>
              </a:rPr>
              <a:t>2 - 0.81</a:t>
            </a:r>
          </a:p>
          <a:p>
            <a:pPr marL="342900" indent="-342900">
              <a:spcBef>
                <a:spcPct val="20000"/>
              </a:spcBef>
              <a:buClr>
                <a:schemeClr val="hlink"/>
              </a:buClr>
              <a:buSzPct val="75000"/>
              <a:buFont typeface="Monotype Sorts" pitchFamily="2" charset="2"/>
              <a:buNone/>
            </a:pPr>
            <a:r>
              <a:rPr lang="en-US" sz="3200">
                <a:solidFill>
                  <a:schemeClr val="tx2"/>
                </a:solidFill>
                <a:latin typeface="Times New Roman" pitchFamily="18" charset="0"/>
              </a:rPr>
              <a:t>3 - 1.5</a:t>
            </a:r>
          </a:p>
          <a:p>
            <a:pPr marL="342900" indent="-342900">
              <a:spcBef>
                <a:spcPct val="20000"/>
              </a:spcBef>
              <a:buClr>
                <a:schemeClr val="hlink"/>
              </a:buClr>
              <a:buSzPct val="75000"/>
              <a:buFont typeface="Monotype Sorts" pitchFamily="2" charset="2"/>
              <a:buNone/>
            </a:pPr>
            <a:r>
              <a:rPr lang="en-US" sz="3200">
                <a:solidFill>
                  <a:schemeClr val="tx2"/>
                </a:solidFill>
                <a:latin typeface="Times New Roman" pitchFamily="18" charset="0"/>
              </a:rPr>
              <a:t>4 - 2.1</a:t>
            </a:r>
          </a:p>
          <a:p>
            <a:pPr marL="342900" indent="-342900">
              <a:spcBef>
                <a:spcPct val="20000"/>
              </a:spcBef>
              <a:buClr>
                <a:schemeClr val="hlink"/>
              </a:buClr>
              <a:buSzPct val="75000"/>
              <a:buFont typeface="Monotype Sorts" pitchFamily="2" charset="2"/>
              <a:buNone/>
            </a:pPr>
            <a:r>
              <a:rPr lang="en-US" sz="3200">
                <a:solidFill>
                  <a:schemeClr val="tx2"/>
                </a:solidFill>
                <a:latin typeface="Times New Roman" pitchFamily="18" charset="0"/>
              </a:rPr>
              <a:t>5 - 3.4</a:t>
            </a:r>
          </a:p>
          <a:p>
            <a:pPr marL="342900" indent="-342900">
              <a:spcBef>
                <a:spcPct val="20000"/>
              </a:spcBef>
              <a:buClr>
                <a:schemeClr val="hlink"/>
              </a:buClr>
              <a:buSzPct val="75000"/>
              <a:buFont typeface="Monotype Sorts" pitchFamily="2" charset="2"/>
              <a:buNone/>
            </a:pPr>
            <a:endParaRPr lang="en-US" sz="3200">
              <a:solidFill>
                <a:schemeClr val="tx2"/>
              </a:solidFill>
              <a:latin typeface="Times New Roman" pitchFamily="18" charset="0"/>
            </a:endParaRPr>
          </a:p>
        </p:txBody>
      </p:sp>
      <p:sp>
        <p:nvSpPr>
          <p:cNvPr id="83975" name="Text Box 1031"/>
          <p:cNvSpPr txBox="1">
            <a:spLocks noChangeArrowheads="1"/>
          </p:cNvSpPr>
          <p:nvPr/>
        </p:nvSpPr>
        <p:spPr bwMode="auto">
          <a:xfrm>
            <a:off x="1803400" y="5657850"/>
            <a:ext cx="4146550" cy="579438"/>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3200">
                <a:latin typeface="Times New Roman" pitchFamily="18" charset="0"/>
              </a:rPr>
              <a:t>Discharge (% of design)</a:t>
            </a:r>
          </a:p>
        </p:txBody>
      </p:sp>
      <p:sp>
        <p:nvSpPr>
          <p:cNvPr id="83976" name="Text Box 1032"/>
          <p:cNvSpPr txBox="1">
            <a:spLocks noChangeArrowheads="1"/>
          </p:cNvSpPr>
          <p:nvPr/>
        </p:nvSpPr>
        <p:spPr bwMode="auto">
          <a:xfrm rot="-5400000">
            <a:off x="-1217612" y="3683000"/>
            <a:ext cx="3535362" cy="579438"/>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3200">
                <a:latin typeface="Times New Roman" pitchFamily="18" charset="0"/>
              </a:rPr>
              <a:t>Power (% of design)</a:t>
            </a:r>
          </a:p>
        </p:txBody>
      </p:sp>
      <p:sp>
        <p:nvSpPr>
          <p:cNvPr id="83977" name="Line 1033"/>
          <p:cNvSpPr>
            <a:spLocks noChangeShapeType="1"/>
          </p:cNvSpPr>
          <p:nvPr/>
        </p:nvSpPr>
        <p:spPr bwMode="auto">
          <a:xfrm>
            <a:off x="7742238" y="2454275"/>
            <a:ext cx="1401762"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83978" name="Text Box 1034"/>
          <p:cNvSpPr txBox="1">
            <a:spLocks noChangeArrowheads="1"/>
          </p:cNvSpPr>
          <p:nvPr/>
        </p:nvSpPr>
        <p:spPr bwMode="auto">
          <a:xfrm>
            <a:off x="6792913" y="4918075"/>
            <a:ext cx="77470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axial</a:t>
            </a:r>
          </a:p>
        </p:txBody>
      </p:sp>
      <p:sp>
        <p:nvSpPr>
          <p:cNvPr id="83979" name="Text Box 1035"/>
          <p:cNvSpPr txBox="1">
            <a:spLocks noChangeArrowheads="1"/>
          </p:cNvSpPr>
          <p:nvPr/>
        </p:nvSpPr>
        <p:spPr bwMode="auto">
          <a:xfrm>
            <a:off x="6762750" y="2554288"/>
            <a:ext cx="87630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radial</a:t>
            </a:r>
          </a:p>
        </p:txBody>
      </p:sp>
      <p:sp>
        <p:nvSpPr>
          <p:cNvPr id="83980" name="Line 1036"/>
          <p:cNvSpPr>
            <a:spLocks noChangeShapeType="1"/>
          </p:cNvSpPr>
          <p:nvPr/>
        </p:nvSpPr>
        <p:spPr bwMode="auto">
          <a:xfrm>
            <a:off x="6826250" y="2990850"/>
            <a:ext cx="731838"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83981" name="Line 1037"/>
          <p:cNvSpPr>
            <a:spLocks noChangeShapeType="1"/>
          </p:cNvSpPr>
          <p:nvPr/>
        </p:nvSpPr>
        <p:spPr bwMode="auto">
          <a:xfrm>
            <a:off x="6832600" y="5341938"/>
            <a:ext cx="731838"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83982" name="AutoShape 1038">
            <a:hlinkClick r:id="rId3" action="ppaction://hlinksldjump" highlightClick="1"/>
          </p:cNvPr>
          <p:cNvSpPr>
            <a:spLocks noChangeArrowheads="1"/>
          </p:cNvSpPr>
          <p:nvPr/>
        </p:nvSpPr>
        <p:spPr bwMode="auto">
          <a:xfrm>
            <a:off x="6835775" y="6196013"/>
            <a:ext cx="2305050" cy="661987"/>
          </a:xfrm>
          <a:prstGeom prst="actionButtonBlank">
            <a:avLst/>
          </a:prstGeom>
          <a:solidFill>
            <a:schemeClr val="accent1"/>
          </a:solidFill>
          <a:ln w="12700">
            <a:solidFill>
              <a:schemeClr val="tx1"/>
            </a:solidFill>
            <a:miter lim="800000"/>
            <a:headEnd type="none" w="lg" len="med"/>
            <a:tailEnd type="none" w="lg" len="med"/>
          </a:ln>
          <a:effectLst/>
        </p:spPr>
        <p:txBody>
          <a:bodyPr wrap="none" anchor="ctr">
            <a:spAutoFit/>
          </a:bodyPr>
          <a:lstStyle/>
          <a:p>
            <a:pPr marL="342900" indent="-342900" algn="ctr">
              <a:spcBef>
                <a:spcPct val="20000"/>
              </a:spcBef>
              <a:buClr>
                <a:schemeClr val="hlink"/>
              </a:buClr>
              <a:buSzPct val="75000"/>
              <a:buFont typeface="Monotype Sorts" pitchFamily="2" charset="2"/>
              <a:buNone/>
            </a:pPr>
            <a:r>
              <a:rPr lang="en-US" sz="3200">
                <a:latin typeface="Times New Roman" pitchFamily="18" charset="0"/>
              </a:rPr>
              <a:t>Implications</a:t>
            </a:r>
          </a:p>
        </p:txBody>
      </p:sp>
      <p:sp>
        <p:nvSpPr>
          <p:cNvPr id="83983" name="Rectangle 1039"/>
          <p:cNvSpPr>
            <a:spLocks noChangeArrowheads="1"/>
          </p:cNvSpPr>
          <p:nvPr/>
        </p:nvSpPr>
        <p:spPr bwMode="auto">
          <a:xfrm>
            <a:off x="974725" y="6400800"/>
            <a:ext cx="4291013" cy="457200"/>
          </a:xfrm>
          <a:prstGeom prst="rect">
            <a:avLst/>
          </a:prstGeom>
          <a:noFill/>
          <a:ln w="12700">
            <a:noFill/>
            <a:miter lim="800000"/>
            <a:headEnd type="none" w="lg" len="med"/>
            <a:tailEnd type="none" w="lg" len="med"/>
          </a:ln>
          <a:effectLst/>
        </p:spPr>
        <p:txBody>
          <a:bodyPr wrap="none" anchor="ctr">
            <a:spAutoFit/>
          </a:bodyPr>
          <a:lstStyle/>
          <a:p>
            <a:pPr marL="342900" indent="-342900" algn="ctr">
              <a:spcBef>
                <a:spcPct val="20000"/>
              </a:spcBef>
              <a:buClr>
                <a:schemeClr val="hlink"/>
              </a:buClr>
              <a:buSzPct val="75000"/>
              <a:buFont typeface="Monotype Sorts" pitchFamily="2" charset="2"/>
              <a:buNone/>
            </a:pPr>
            <a:r>
              <a:rPr lang="en-US" sz="2400">
                <a:latin typeface="Times New Roman" pitchFamily="18" charset="0"/>
                <a:hlinkClick r:id="" action="ppaction://noaction"/>
              </a:rPr>
              <a:t>http://www.mcnallyinstitute.com/</a:t>
            </a:r>
            <a:endParaRPr lang="en-US" sz="24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39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397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8" grpId="0" build="p" autoUpdateAnimBg="0"/>
      <p:bldP spid="83979"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t>Affinity Laws</a:t>
            </a:r>
          </a:p>
        </p:txBody>
      </p:sp>
      <p:sp>
        <p:nvSpPr>
          <p:cNvPr id="46083" name="Rectangle 3"/>
          <p:cNvSpPr>
            <a:spLocks noGrp="1" noChangeArrowheads="1"/>
          </p:cNvSpPr>
          <p:nvPr>
            <p:ph type="body" idx="1"/>
          </p:nvPr>
        </p:nvSpPr>
        <p:spPr>
          <a:xfrm>
            <a:off x="457200" y="4775200"/>
            <a:ext cx="7772400" cy="533400"/>
          </a:xfrm>
        </p:spPr>
        <p:txBody>
          <a:bodyPr/>
          <a:lstStyle/>
          <a:p>
            <a:pPr>
              <a:lnSpc>
                <a:spcPct val="90000"/>
              </a:lnSpc>
            </a:pPr>
            <a:r>
              <a:rPr lang="en-US"/>
              <a:t>With speed, </a:t>
            </a:r>
            <a:r>
              <a:rPr lang="en-US">
                <a:latin typeface="Symbol" pitchFamily="18" charset="2"/>
              </a:rPr>
              <a:t>w</a:t>
            </a:r>
            <a:r>
              <a:rPr lang="en-US"/>
              <a:t>, held constant:</a:t>
            </a:r>
          </a:p>
        </p:txBody>
      </p:sp>
      <p:graphicFrame>
        <p:nvGraphicFramePr>
          <p:cNvPr id="46084" name="Object 4"/>
          <p:cNvGraphicFramePr>
            <a:graphicFrameLocks noChangeAspect="1"/>
          </p:cNvGraphicFramePr>
          <p:nvPr/>
        </p:nvGraphicFramePr>
        <p:xfrm>
          <a:off x="6692900" y="3586163"/>
          <a:ext cx="1549400" cy="1130300"/>
        </p:xfrm>
        <a:graphic>
          <a:graphicData uri="http://schemas.openxmlformats.org/presentationml/2006/ole">
            <p:oleObj spid="_x0000_s46084" name="Equation" r:id="rId3" imgW="1549080" imgH="1130040" progId="Equation.3">
              <p:embed/>
            </p:oleObj>
          </a:graphicData>
        </a:graphic>
      </p:graphicFrame>
      <p:graphicFrame>
        <p:nvGraphicFramePr>
          <p:cNvPr id="46085" name="Object 5"/>
          <p:cNvGraphicFramePr>
            <a:graphicFrameLocks noChangeAspect="1"/>
          </p:cNvGraphicFramePr>
          <p:nvPr/>
        </p:nvGraphicFramePr>
        <p:xfrm>
          <a:off x="3733800" y="3584575"/>
          <a:ext cx="1676400" cy="1130300"/>
        </p:xfrm>
        <a:graphic>
          <a:graphicData uri="http://schemas.openxmlformats.org/presentationml/2006/ole">
            <p:oleObj spid="_x0000_s46085" name="Equation" r:id="rId4" imgW="1676160" imgH="1130040" progId="Equation.3">
              <p:embed/>
            </p:oleObj>
          </a:graphicData>
        </a:graphic>
      </p:graphicFrame>
      <p:graphicFrame>
        <p:nvGraphicFramePr>
          <p:cNvPr id="46086" name="Object 6"/>
          <p:cNvGraphicFramePr>
            <a:graphicFrameLocks noChangeAspect="1"/>
          </p:cNvGraphicFramePr>
          <p:nvPr/>
        </p:nvGraphicFramePr>
        <p:xfrm>
          <a:off x="977900" y="3679825"/>
          <a:ext cx="1219200" cy="939800"/>
        </p:xfrm>
        <a:graphic>
          <a:graphicData uri="http://schemas.openxmlformats.org/presentationml/2006/ole">
            <p:oleObj spid="_x0000_s46086" name="Equation" r:id="rId5" imgW="1218960" imgH="939600" progId="Equation.3">
              <p:embed/>
            </p:oleObj>
          </a:graphicData>
        </a:graphic>
      </p:graphicFrame>
      <p:sp>
        <p:nvSpPr>
          <p:cNvPr id="46087" name="Rectangle 7"/>
          <p:cNvSpPr>
            <a:spLocks noChangeArrowheads="1"/>
          </p:cNvSpPr>
          <p:nvPr/>
        </p:nvSpPr>
        <p:spPr bwMode="auto">
          <a:xfrm>
            <a:off x="457200" y="1765300"/>
            <a:ext cx="7772400" cy="533400"/>
          </a:xfrm>
          <a:prstGeom prst="rect">
            <a:avLst/>
          </a:prstGeom>
          <a:noFill/>
          <a:ln w="9525">
            <a:noFill/>
            <a:miter lim="800000"/>
            <a:headEnd/>
            <a:tailEnd/>
          </a:ln>
          <a:effectLst>
            <a:outerShdw dist="35921" dir="2700000" algn="ctr" rotWithShape="0">
              <a:schemeClr val="bg2"/>
            </a:outerShdw>
          </a:effectLst>
        </p:spPr>
        <p:txBody>
          <a:bodyPr lIns="92075" tIns="46038" rIns="92075" bIns="46038"/>
          <a:lstStyle/>
          <a:p>
            <a:pPr marL="342900" indent="-342900">
              <a:spcBef>
                <a:spcPct val="20000"/>
              </a:spcBef>
              <a:buClr>
                <a:schemeClr val="accent1"/>
              </a:buClr>
              <a:buSzPct val="75000"/>
              <a:buFont typeface="Monotype Sorts" pitchFamily="2" charset="2"/>
              <a:buChar char="ä"/>
            </a:pPr>
            <a:r>
              <a:rPr lang="en-US" sz="3200">
                <a:latin typeface="Times New Roman" pitchFamily="18" charset="0"/>
              </a:rPr>
              <a:t>With diameter, D, held constant:</a:t>
            </a:r>
          </a:p>
        </p:txBody>
      </p:sp>
      <p:graphicFrame>
        <p:nvGraphicFramePr>
          <p:cNvPr id="46088" name="Object 8"/>
          <p:cNvGraphicFramePr>
            <a:graphicFrameLocks noChangeAspect="1"/>
          </p:cNvGraphicFramePr>
          <p:nvPr/>
        </p:nvGraphicFramePr>
        <p:xfrm>
          <a:off x="6788150" y="5568950"/>
          <a:ext cx="1409700" cy="914400"/>
        </p:xfrm>
        <a:graphic>
          <a:graphicData uri="http://schemas.openxmlformats.org/presentationml/2006/ole">
            <p:oleObj spid="_x0000_s46088" name="Equation" r:id="rId6" imgW="1409400" imgH="914400" progId="Equation.DSMT4">
              <p:embed/>
            </p:oleObj>
          </a:graphicData>
        </a:graphic>
      </p:graphicFrame>
      <p:graphicFrame>
        <p:nvGraphicFramePr>
          <p:cNvPr id="46089" name="Object 9"/>
          <p:cNvGraphicFramePr>
            <a:graphicFrameLocks noChangeAspect="1"/>
          </p:cNvGraphicFramePr>
          <p:nvPr/>
        </p:nvGraphicFramePr>
        <p:xfrm>
          <a:off x="3962400" y="5461000"/>
          <a:ext cx="1689100" cy="1130300"/>
        </p:xfrm>
        <a:graphic>
          <a:graphicData uri="http://schemas.openxmlformats.org/presentationml/2006/ole">
            <p:oleObj spid="_x0000_s46089" name="Equation" r:id="rId7" imgW="1688760" imgH="1130040" progId="Equation.3">
              <p:embed/>
            </p:oleObj>
          </a:graphicData>
        </a:graphic>
      </p:graphicFrame>
      <p:graphicFrame>
        <p:nvGraphicFramePr>
          <p:cNvPr id="46090" name="Object 10"/>
          <p:cNvGraphicFramePr>
            <a:graphicFrameLocks noChangeAspect="1"/>
          </p:cNvGraphicFramePr>
          <p:nvPr/>
        </p:nvGraphicFramePr>
        <p:xfrm>
          <a:off x="1111250" y="5626100"/>
          <a:ext cx="1460500" cy="914400"/>
        </p:xfrm>
        <a:graphic>
          <a:graphicData uri="http://schemas.openxmlformats.org/presentationml/2006/ole">
            <p:oleObj spid="_x0000_s46090" name="Equation" r:id="rId8" imgW="1460160" imgH="914400" progId="Equation.DSMT4">
              <p:embed/>
            </p:oleObj>
          </a:graphicData>
        </a:graphic>
      </p:graphicFrame>
      <p:graphicFrame>
        <p:nvGraphicFramePr>
          <p:cNvPr id="46091" name="Object 11">
            <a:hlinkClick r:id="" action="ppaction://ole?verb=0"/>
          </p:cNvPr>
          <p:cNvGraphicFramePr>
            <a:graphicFrameLocks/>
          </p:cNvGraphicFramePr>
          <p:nvPr/>
        </p:nvGraphicFramePr>
        <p:xfrm>
          <a:off x="3784600" y="2662238"/>
          <a:ext cx="1447800" cy="673100"/>
        </p:xfrm>
        <a:graphic>
          <a:graphicData uri="http://schemas.openxmlformats.org/presentationml/2006/ole">
            <p:oleObj spid="_x0000_s46091" name="Equation" r:id="rId9" imgW="1460160" imgH="685800" progId="Equation.2">
              <p:embed/>
            </p:oleObj>
          </a:graphicData>
        </a:graphic>
      </p:graphicFrame>
      <p:graphicFrame>
        <p:nvGraphicFramePr>
          <p:cNvPr id="46092" name="Object 12">
            <a:hlinkClick r:id="" action="ppaction://ole?verb=0"/>
          </p:cNvPr>
          <p:cNvGraphicFramePr>
            <a:graphicFrameLocks/>
          </p:cNvGraphicFramePr>
          <p:nvPr/>
        </p:nvGraphicFramePr>
        <p:xfrm>
          <a:off x="955675" y="2662238"/>
          <a:ext cx="1282700" cy="673100"/>
        </p:xfrm>
        <a:graphic>
          <a:graphicData uri="http://schemas.openxmlformats.org/presentationml/2006/ole">
            <p:oleObj spid="_x0000_s46092" name="Equation" r:id="rId10" imgW="1295280" imgH="685800" progId="Equation.2">
              <p:embed/>
            </p:oleObj>
          </a:graphicData>
        </a:graphic>
      </p:graphicFrame>
      <p:graphicFrame>
        <p:nvGraphicFramePr>
          <p:cNvPr id="46093" name="Object 13"/>
          <p:cNvGraphicFramePr>
            <a:graphicFrameLocks noChangeAspect="1"/>
          </p:cNvGraphicFramePr>
          <p:nvPr/>
        </p:nvGraphicFramePr>
        <p:xfrm>
          <a:off x="6727825" y="1936750"/>
          <a:ext cx="1320800" cy="341313"/>
        </p:xfrm>
        <a:graphic>
          <a:graphicData uri="http://schemas.openxmlformats.org/presentationml/2006/ole">
            <p:oleObj spid="_x0000_s46093" name="Equation" r:id="rId11" imgW="1320480" imgH="342720" progId="Equation.3">
              <p:embed/>
            </p:oleObj>
          </a:graphicData>
        </a:graphic>
      </p:graphicFrame>
      <p:sp>
        <p:nvSpPr>
          <p:cNvPr id="46095" name="Line 15"/>
          <p:cNvSpPr>
            <a:spLocks noChangeShapeType="1"/>
          </p:cNvSpPr>
          <p:nvPr/>
        </p:nvSpPr>
        <p:spPr bwMode="auto">
          <a:xfrm>
            <a:off x="1501775" y="3406775"/>
            <a:ext cx="0" cy="330200"/>
          </a:xfrm>
          <a:prstGeom prst="line">
            <a:avLst/>
          </a:prstGeom>
          <a:noFill/>
          <a:ln w="28575">
            <a:solidFill>
              <a:schemeClr val="tx1"/>
            </a:solidFill>
            <a:round/>
            <a:headEnd type="none" w="lg" len="med"/>
            <a:tailEnd type="triangle" w="lg" len="med"/>
          </a:ln>
          <a:effectLst/>
        </p:spPr>
        <p:txBody>
          <a:bodyPr wrap="none" anchor="ctr">
            <a:spAutoFit/>
          </a:bodyPr>
          <a:lstStyle/>
          <a:p>
            <a:endParaRPr lang="en-US"/>
          </a:p>
        </p:txBody>
      </p:sp>
      <p:sp>
        <p:nvSpPr>
          <p:cNvPr id="46096" name="Line 16"/>
          <p:cNvSpPr>
            <a:spLocks noChangeShapeType="1"/>
          </p:cNvSpPr>
          <p:nvPr/>
        </p:nvSpPr>
        <p:spPr bwMode="auto">
          <a:xfrm>
            <a:off x="4487863" y="3387725"/>
            <a:ext cx="0" cy="330200"/>
          </a:xfrm>
          <a:prstGeom prst="line">
            <a:avLst/>
          </a:prstGeom>
          <a:noFill/>
          <a:ln w="28575">
            <a:solidFill>
              <a:schemeClr val="tx1"/>
            </a:solidFill>
            <a:round/>
            <a:headEnd type="none" w="lg" len="med"/>
            <a:tailEnd type="triangle" w="lg" len="med"/>
          </a:ln>
          <a:effectLst/>
        </p:spPr>
        <p:txBody>
          <a:bodyPr wrap="none" anchor="ctr">
            <a:spAutoFit/>
          </a:bodyPr>
          <a:lstStyle/>
          <a:p>
            <a:endParaRPr lang="en-US"/>
          </a:p>
        </p:txBody>
      </p:sp>
      <p:sp>
        <p:nvSpPr>
          <p:cNvPr id="46098" name="Line 18"/>
          <p:cNvSpPr>
            <a:spLocks noChangeShapeType="1"/>
          </p:cNvSpPr>
          <p:nvPr/>
        </p:nvSpPr>
        <p:spPr bwMode="auto">
          <a:xfrm>
            <a:off x="7180263" y="3417888"/>
            <a:ext cx="0" cy="330200"/>
          </a:xfrm>
          <a:prstGeom prst="line">
            <a:avLst/>
          </a:prstGeom>
          <a:noFill/>
          <a:ln w="28575">
            <a:solidFill>
              <a:schemeClr val="tx1"/>
            </a:solidFill>
            <a:round/>
            <a:headEnd type="none" w="lg" len="med"/>
            <a:tailEnd type="triangle" w="lg" len="med"/>
          </a:ln>
          <a:effectLst/>
        </p:spPr>
        <p:txBody>
          <a:bodyPr wrap="none" anchor="ctr">
            <a:spAutoFit/>
          </a:bodyPr>
          <a:lstStyle/>
          <a:p>
            <a:endParaRPr lang="en-US"/>
          </a:p>
        </p:txBody>
      </p:sp>
      <p:graphicFrame>
        <p:nvGraphicFramePr>
          <p:cNvPr id="46099" name="Object 19">
            <a:hlinkClick r:id="" action="ppaction://ole?verb=0"/>
          </p:cNvPr>
          <p:cNvGraphicFramePr>
            <a:graphicFrameLocks/>
          </p:cNvGraphicFramePr>
          <p:nvPr/>
        </p:nvGraphicFramePr>
        <p:xfrm>
          <a:off x="6450013" y="2559050"/>
          <a:ext cx="1601787" cy="874713"/>
        </p:xfrm>
        <a:graphic>
          <a:graphicData uri="http://schemas.openxmlformats.org/presentationml/2006/ole">
            <p:oleObj spid="_x0000_s46099" name="Equation" r:id="rId12" imgW="1612800" imgH="888840" progId="Equation.3">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78" name="Rectangle 130"/>
          <p:cNvSpPr>
            <a:spLocks noChangeArrowheads="1"/>
          </p:cNvSpPr>
          <p:nvPr/>
        </p:nvSpPr>
        <p:spPr bwMode="auto">
          <a:xfrm>
            <a:off x="2408238" y="2112963"/>
            <a:ext cx="4765675" cy="3919537"/>
          </a:xfrm>
          <a:prstGeom prst="rect">
            <a:avLst/>
          </a:prstGeom>
          <a:solidFill>
            <a:schemeClr val="bg1"/>
          </a:solidFill>
          <a:ln w="9525">
            <a:noFill/>
            <a:miter lim="800000"/>
            <a:headEnd/>
            <a:tailEnd/>
          </a:ln>
        </p:spPr>
        <p:txBody>
          <a:bodyPr/>
          <a:lstStyle/>
          <a:p>
            <a:endParaRPr lang="en-US"/>
          </a:p>
        </p:txBody>
      </p:sp>
      <p:sp>
        <p:nvSpPr>
          <p:cNvPr id="27779" name="Rectangle 131"/>
          <p:cNvSpPr>
            <a:spLocks noChangeArrowheads="1"/>
          </p:cNvSpPr>
          <p:nvPr/>
        </p:nvSpPr>
        <p:spPr bwMode="auto">
          <a:xfrm>
            <a:off x="2614613" y="1978025"/>
            <a:ext cx="3535362" cy="2913063"/>
          </a:xfrm>
          <a:prstGeom prst="rect">
            <a:avLst/>
          </a:prstGeom>
          <a:noFill/>
          <a:ln w="9525">
            <a:noFill/>
            <a:miter lim="800000"/>
            <a:headEnd/>
            <a:tailEnd/>
          </a:ln>
        </p:spPr>
        <p:txBody>
          <a:bodyPr/>
          <a:lstStyle/>
          <a:p>
            <a:endParaRPr lang="en-US"/>
          </a:p>
        </p:txBody>
      </p:sp>
      <p:sp>
        <p:nvSpPr>
          <p:cNvPr id="27780" name="Line 132"/>
          <p:cNvSpPr>
            <a:spLocks noChangeShapeType="1"/>
          </p:cNvSpPr>
          <p:nvPr/>
        </p:nvSpPr>
        <p:spPr bwMode="auto">
          <a:xfrm>
            <a:off x="2614613" y="4533900"/>
            <a:ext cx="3535362" cy="1588"/>
          </a:xfrm>
          <a:prstGeom prst="line">
            <a:avLst/>
          </a:prstGeom>
          <a:noFill/>
          <a:ln w="0" cap="sq">
            <a:solidFill>
              <a:schemeClr val="tx1"/>
            </a:solidFill>
            <a:miter lim="800000"/>
            <a:headEnd/>
            <a:tailEnd/>
          </a:ln>
        </p:spPr>
        <p:txBody>
          <a:bodyPr/>
          <a:lstStyle/>
          <a:p>
            <a:endParaRPr lang="en-US"/>
          </a:p>
        </p:txBody>
      </p:sp>
      <p:sp>
        <p:nvSpPr>
          <p:cNvPr id="27781" name="Line 133"/>
          <p:cNvSpPr>
            <a:spLocks noChangeShapeType="1"/>
          </p:cNvSpPr>
          <p:nvPr/>
        </p:nvSpPr>
        <p:spPr bwMode="auto">
          <a:xfrm>
            <a:off x="2614613" y="4164013"/>
            <a:ext cx="3535362" cy="1587"/>
          </a:xfrm>
          <a:prstGeom prst="line">
            <a:avLst/>
          </a:prstGeom>
          <a:noFill/>
          <a:ln w="0" cap="sq">
            <a:solidFill>
              <a:schemeClr val="tx1"/>
            </a:solidFill>
            <a:miter lim="800000"/>
            <a:headEnd/>
            <a:tailEnd/>
          </a:ln>
        </p:spPr>
        <p:txBody>
          <a:bodyPr/>
          <a:lstStyle/>
          <a:p>
            <a:endParaRPr lang="en-US"/>
          </a:p>
        </p:txBody>
      </p:sp>
      <p:sp>
        <p:nvSpPr>
          <p:cNvPr id="27782" name="Line 134"/>
          <p:cNvSpPr>
            <a:spLocks noChangeShapeType="1"/>
          </p:cNvSpPr>
          <p:nvPr/>
        </p:nvSpPr>
        <p:spPr bwMode="auto">
          <a:xfrm>
            <a:off x="2614613" y="3805238"/>
            <a:ext cx="3535362" cy="1587"/>
          </a:xfrm>
          <a:prstGeom prst="line">
            <a:avLst/>
          </a:prstGeom>
          <a:noFill/>
          <a:ln w="0" cap="sq">
            <a:solidFill>
              <a:schemeClr val="tx1"/>
            </a:solidFill>
            <a:miter lim="800000"/>
            <a:headEnd/>
            <a:tailEnd/>
          </a:ln>
        </p:spPr>
        <p:txBody>
          <a:bodyPr/>
          <a:lstStyle/>
          <a:p>
            <a:endParaRPr lang="en-US"/>
          </a:p>
        </p:txBody>
      </p:sp>
      <p:sp>
        <p:nvSpPr>
          <p:cNvPr id="27783" name="Line 135"/>
          <p:cNvSpPr>
            <a:spLocks noChangeShapeType="1"/>
          </p:cNvSpPr>
          <p:nvPr/>
        </p:nvSpPr>
        <p:spPr bwMode="auto">
          <a:xfrm>
            <a:off x="2614613" y="3435350"/>
            <a:ext cx="3535362" cy="1588"/>
          </a:xfrm>
          <a:prstGeom prst="line">
            <a:avLst/>
          </a:prstGeom>
          <a:noFill/>
          <a:ln w="0" cap="sq">
            <a:solidFill>
              <a:schemeClr val="tx1"/>
            </a:solidFill>
            <a:miter lim="800000"/>
            <a:headEnd/>
            <a:tailEnd/>
          </a:ln>
        </p:spPr>
        <p:txBody>
          <a:bodyPr/>
          <a:lstStyle/>
          <a:p>
            <a:endParaRPr lang="en-US"/>
          </a:p>
        </p:txBody>
      </p:sp>
      <p:sp>
        <p:nvSpPr>
          <p:cNvPr id="27784" name="Line 136"/>
          <p:cNvSpPr>
            <a:spLocks noChangeShapeType="1"/>
          </p:cNvSpPr>
          <p:nvPr/>
        </p:nvSpPr>
        <p:spPr bwMode="auto">
          <a:xfrm>
            <a:off x="2614613" y="3076575"/>
            <a:ext cx="3535362" cy="1588"/>
          </a:xfrm>
          <a:prstGeom prst="line">
            <a:avLst/>
          </a:prstGeom>
          <a:noFill/>
          <a:ln w="0" cap="sq">
            <a:solidFill>
              <a:schemeClr val="tx1"/>
            </a:solidFill>
            <a:miter lim="800000"/>
            <a:headEnd/>
            <a:tailEnd/>
          </a:ln>
        </p:spPr>
        <p:txBody>
          <a:bodyPr/>
          <a:lstStyle/>
          <a:p>
            <a:endParaRPr lang="en-US"/>
          </a:p>
        </p:txBody>
      </p:sp>
      <p:sp>
        <p:nvSpPr>
          <p:cNvPr id="27785" name="Line 137"/>
          <p:cNvSpPr>
            <a:spLocks noChangeShapeType="1"/>
          </p:cNvSpPr>
          <p:nvPr/>
        </p:nvSpPr>
        <p:spPr bwMode="auto">
          <a:xfrm>
            <a:off x="2614613" y="2706688"/>
            <a:ext cx="3535362" cy="1587"/>
          </a:xfrm>
          <a:prstGeom prst="line">
            <a:avLst/>
          </a:prstGeom>
          <a:noFill/>
          <a:ln w="0" cap="sq">
            <a:solidFill>
              <a:schemeClr val="tx1"/>
            </a:solidFill>
            <a:miter lim="800000"/>
            <a:headEnd/>
            <a:tailEnd/>
          </a:ln>
        </p:spPr>
        <p:txBody>
          <a:bodyPr/>
          <a:lstStyle/>
          <a:p>
            <a:endParaRPr lang="en-US"/>
          </a:p>
        </p:txBody>
      </p:sp>
      <p:sp>
        <p:nvSpPr>
          <p:cNvPr id="27786" name="Line 138"/>
          <p:cNvSpPr>
            <a:spLocks noChangeShapeType="1"/>
          </p:cNvSpPr>
          <p:nvPr/>
        </p:nvSpPr>
        <p:spPr bwMode="auto">
          <a:xfrm>
            <a:off x="2614613" y="2347913"/>
            <a:ext cx="3535362" cy="1587"/>
          </a:xfrm>
          <a:prstGeom prst="line">
            <a:avLst/>
          </a:prstGeom>
          <a:noFill/>
          <a:ln w="0" cap="sq">
            <a:solidFill>
              <a:schemeClr val="tx1"/>
            </a:solidFill>
            <a:miter lim="800000"/>
            <a:headEnd/>
            <a:tailEnd/>
          </a:ln>
        </p:spPr>
        <p:txBody>
          <a:bodyPr/>
          <a:lstStyle/>
          <a:p>
            <a:endParaRPr lang="en-US"/>
          </a:p>
        </p:txBody>
      </p:sp>
      <p:sp>
        <p:nvSpPr>
          <p:cNvPr id="27787" name="Line 139"/>
          <p:cNvSpPr>
            <a:spLocks noChangeShapeType="1"/>
          </p:cNvSpPr>
          <p:nvPr/>
        </p:nvSpPr>
        <p:spPr bwMode="auto">
          <a:xfrm>
            <a:off x="2614613" y="1978025"/>
            <a:ext cx="3535362" cy="1588"/>
          </a:xfrm>
          <a:prstGeom prst="line">
            <a:avLst/>
          </a:prstGeom>
          <a:noFill/>
          <a:ln w="0" cap="sq">
            <a:solidFill>
              <a:srgbClr val="000000"/>
            </a:solidFill>
            <a:miter lim="800000"/>
            <a:headEnd/>
            <a:tailEnd/>
          </a:ln>
        </p:spPr>
        <p:txBody>
          <a:bodyPr/>
          <a:lstStyle/>
          <a:p>
            <a:endParaRPr lang="en-US"/>
          </a:p>
        </p:txBody>
      </p:sp>
      <p:sp>
        <p:nvSpPr>
          <p:cNvPr id="27788" name="Line 140"/>
          <p:cNvSpPr>
            <a:spLocks noChangeShapeType="1"/>
          </p:cNvSpPr>
          <p:nvPr/>
        </p:nvSpPr>
        <p:spPr bwMode="auto">
          <a:xfrm>
            <a:off x="3324225" y="1978025"/>
            <a:ext cx="1588" cy="2913063"/>
          </a:xfrm>
          <a:prstGeom prst="line">
            <a:avLst/>
          </a:prstGeom>
          <a:noFill/>
          <a:ln w="0" cap="sq">
            <a:solidFill>
              <a:schemeClr val="tx1"/>
            </a:solidFill>
            <a:miter lim="800000"/>
            <a:headEnd/>
            <a:tailEnd/>
          </a:ln>
        </p:spPr>
        <p:txBody>
          <a:bodyPr/>
          <a:lstStyle/>
          <a:p>
            <a:endParaRPr lang="en-US"/>
          </a:p>
        </p:txBody>
      </p:sp>
      <p:sp>
        <p:nvSpPr>
          <p:cNvPr id="27789" name="Line 141"/>
          <p:cNvSpPr>
            <a:spLocks noChangeShapeType="1"/>
          </p:cNvSpPr>
          <p:nvPr/>
        </p:nvSpPr>
        <p:spPr bwMode="auto">
          <a:xfrm>
            <a:off x="4033838" y="1978025"/>
            <a:ext cx="1587" cy="2913063"/>
          </a:xfrm>
          <a:prstGeom prst="line">
            <a:avLst/>
          </a:prstGeom>
          <a:noFill/>
          <a:ln w="0" cap="sq">
            <a:solidFill>
              <a:schemeClr val="tx1"/>
            </a:solidFill>
            <a:miter lim="800000"/>
            <a:headEnd/>
            <a:tailEnd/>
          </a:ln>
        </p:spPr>
        <p:txBody>
          <a:bodyPr/>
          <a:lstStyle/>
          <a:p>
            <a:endParaRPr lang="en-US"/>
          </a:p>
        </p:txBody>
      </p:sp>
      <p:sp>
        <p:nvSpPr>
          <p:cNvPr id="27790" name="Line 142"/>
          <p:cNvSpPr>
            <a:spLocks noChangeShapeType="1"/>
          </p:cNvSpPr>
          <p:nvPr/>
        </p:nvSpPr>
        <p:spPr bwMode="auto">
          <a:xfrm>
            <a:off x="4730750" y="1978025"/>
            <a:ext cx="1588" cy="2913063"/>
          </a:xfrm>
          <a:prstGeom prst="line">
            <a:avLst/>
          </a:prstGeom>
          <a:noFill/>
          <a:ln w="0" cap="sq">
            <a:solidFill>
              <a:schemeClr val="tx1"/>
            </a:solidFill>
            <a:miter lim="800000"/>
            <a:headEnd/>
            <a:tailEnd/>
          </a:ln>
        </p:spPr>
        <p:txBody>
          <a:bodyPr/>
          <a:lstStyle/>
          <a:p>
            <a:endParaRPr lang="en-US"/>
          </a:p>
        </p:txBody>
      </p:sp>
      <p:sp>
        <p:nvSpPr>
          <p:cNvPr id="27791" name="Line 143"/>
          <p:cNvSpPr>
            <a:spLocks noChangeShapeType="1"/>
          </p:cNvSpPr>
          <p:nvPr/>
        </p:nvSpPr>
        <p:spPr bwMode="auto">
          <a:xfrm>
            <a:off x="5440363" y="1978025"/>
            <a:ext cx="1587" cy="2913063"/>
          </a:xfrm>
          <a:prstGeom prst="line">
            <a:avLst/>
          </a:prstGeom>
          <a:noFill/>
          <a:ln w="0" cap="sq">
            <a:solidFill>
              <a:schemeClr val="tx1"/>
            </a:solidFill>
            <a:miter lim="800000"/>
            <a:headEnd/>
            <a:tailEnd/>
          </a:ln>
        </p:spPr>
        <p:txBody>
          <a:bodyPr/>
          <a:lstStyle/>
          <a:p>
            <a:endParaRPr lang="en-US"/>
          </a:p>
        </p:txBody>
      </p:sp>
      <p:sp>
        <p:nvSpPr>
          <p:cNvPr id="27792" name="Line 144"/>
          <p:cNvSpPr>
            <a:spLocks noChangeShapeType="1"/>
          </p:cNvSpPr>
          <p:nvPr/>
        </p:nvSpPr>
        <p:spPr bwMode="auto">
          <a:xfrm>
            <a:off x="6149975" y="1978025"/>
            <a:ext cx="1588" cy="2913063"/>
          </a:xfrm>
          <a:prstGeom prst="line">
            <a:avLst/>
          </a:prstGeom>
          <a:noFill/>
          <a:ln w="0" cap="sq">
            <a:solidFill>
              <a:srgbClr val="000000"/>
            </a:solidFill>
            <a:miter lim="800000"/>
            <a:headEnd/>
            <a:tailEnd/>
          </a:ln>
        </p:spPr>
        <p:txBody>
          <a:bodyPr/>
          <a:lstStyle/>
          <a:p>
            <a:endParaRPr lang="en-US"/>
          </a:p>
        </p:txBody>
      </p:sp>
      <p:sp>
        <p:nvSpPr>
          <p:cNvPr id="27793" name="Rectangle 145"/>
          <p:cNvSpPr>
            <a:spLocks noChangeArrowheads="1"/>
          </p:cNvSpPr>
          <p:nvPr/>
        </p:nvSpPr>
        <p:spPr bwMode="auto">
          <a:xfrm>
            <a:off x="2614613" y="1978025"/>
            <a:ext cx="3535362" cy="2913063"/>
          </a:xfrm>
          <a:prstGeom prst="rect">
            <a:avLst/>
          </a:prstGeom>
          <a:noFill/>
          <a:ln w="11113">
            <a:solidFill>
              <a:schemeClr val="tx1"/>
            </a:solidFill>
            <a:miter lim="800000"/>
            <a:headEnd/>
            <a:tailEnd/>
          </a:ln>
        </p:spPr>
        <p:txBody>
          <a:bodyPr/>
          <a:lstStyle/>
          <a:p>
            <a:endParaRPr lang="en-US"/>
          </a:p>
        </p:txBody>
      </p:sp>
      <p:sp>
        <p:nvSpPr>
          <p:cNvPr id="27794" name="Line 146"/>
          <p:cNvSpPr>
            <a:spLocks noChangeShapeType="1"/>
          </p:cNvSpPr>
          <p:nvPr/>
        </p:nvSpPr>
        <p:spPr bwMode="auto">
          <a:xfrm>
            <a:off x="2614613" y="1978025"/>
            <a:ext cx="1587" cy="2913063"/>
          </a:xfrm>
          <a:prstGeom prst="line">
            <a:avLst/>
          </a:prstGeom>
          <a:noFill/>
          <a:ln w="0" cap="sq">
            <a:solidFill>
              <a:schemeClr val="tx1"/>
            </a:solidFill>
            <a:miter lim="800000"/>
            <a:headEnd/>
            <a:tailEnd/>
          </a:ln>
        </p:spPr>
        <p:txBody>
          <a:bodyPr/>
          <a:lstStyle/>
          <a:p>
            <a:endParaRPr lang="en-US"/>
          </a:p>
        </p:txBody>
      </p:sp>
      <p:sp>
        <p:nvSpPr>
          <p:cNvPr id="27795" name="Line 147"/>
          <p:cNvSpPr>
            <a:spLocks noChangeShapeType="1"/>
          </p:cNvSpPr>
          <p:nvPr/>
        </p:nvSpPr>
        <p:spPr bwMode="auto">
          <a:xfrm>
            <a:off x="2547938" y="4891088"/>
            <a:ext cx="66675" cy="1587"/>
          </a:xfrm>
          <a:prstGeom prst="line">
            <a:avLst/>
          </a:prstGeom>
          <a:noFill/>
          <a:ln w="0" cap="sq">
            <a:solidFill>
              <a:schemeClr val="tx1"/>
            </a:solidFill>
            <a:miter lim="800000"/>
            <a:headEnd/>
            <a:tailEnd/>
          </a:ln>
        </p:spPr>
        <p:txBody>
          <a:bodyPr/>
          <a:lstStyle/>
          <a:p>
            <a:endParaRPr lang="en-US"/>
          </a:p>
        </p:txBody>
      </p:sp>
      <p:sp>
        <p:nvSpPr>
          <p:cNvPr id="27796" name="Line 148"/>
          <p:cNvSpPr>
            <a:spLocks noChangeShapeType="1"/>
          </p:cNvSpPr>
          <p:nvPr/>
        </p:nvSpPr>
        <p:spPr bwMode="auto">
          <a:xfrm>
            <a:off x="2547938" y="4533900"/>
            <a:ext cx="66675" cy="1588"/>
          </a:xfrm>
          <a:prstGeom prst="line">
            <a:avLst/>
          </a:prstGeom>
          <a:noFill/>
          <a:ln w="0" cap="sq">
            <a:solidFill>
              <a:schemeClr val="tx1"/>
            </a:solidFill>
            <a:miter lim="800000"/>
            <a:headEnd/>
            <a:tailEnd/>
          </a:ln>
        </p:spPr>
        <p:txBody>
          <a:bodyPr/>
          <a:lstStyle/>
          <a:p>
            <a:endParaRPr lang="en-US"/>
          </a:p>
        </p:txBody>
      </p:sp>
      <p:sp>
        <p:nvSpPr>
          <p:cNvPr id="27797" name="Line 149"/>
          <p:cNvSpPr>
            <a:spLocks noChangeShapeType="1"/>
          </p:cNvSpPr>
          <p:nvPr/>
        </p:nvSpPr>
        <p:spPr bwMode="auto">
          <a:xfrm>
            <a:off x="2547938" y="4164013"/>
            <a:ext cx="66675" cy="1587"/>
          </a:xfrm>
          <a:prstGeom prst="line">
            <a:avLst/>
          </a:prstGeom>
          <a:noFill/>
          <a:ln w="0" cap="sq">
            <a:solidFill>
              <a:schemeClr val="tx1"/>
            </a:solidFill>
            <a:miter lim="800000"/>
            <a:headEnd/>
            <a:tailEnd/>
          </a:ln>
        </p:spPr>
        <p:txBody>
          <a:bodyPr/>
          <a:lstStyle/>
          <a:p>
            <a:endParaRPr lang="en-US"/>
          </a:p>
        </p:txBody>
      </p:sp>
      <p:sp>
        <p:nvSpPr>
          <p:cNvPr id="27798" name="Line 150"/>
          <p:cNvSpPr>
            <a:spLocks noChangeShapeType="1"/>
          </p:cNvSpPr>
          <p:nvPr/>
        </p:nvSpPr>
        <p:spPr bwMode="auto">
          <a:xfrm>
            <a:off x="2547938" y="3805238"/>
            <a:ext cx="66675" cy="1587"/>
          </a:xfrm>
          <a:prstGeom prst="line">
            <a:avLst/>
          </a:prstGeom>
          <a:noFill/>
          <a:ln w="0" cap="sq">
            <a:solidFill>
              <a:schemeClr val="tx1"/>
            </a:solidFill>
            <a:miter lim="800000"/>
            <a:headEnd/>
            <a:tailEnd/>
          </a:ln>
        </p:spPr>
        <p:txBody>
          <a:bodyPr/>
          <a:lstStyle/>
          <a:p>
            <a:endParaRPr lang="en-US"/>
          </a:p>
        </p:txBody>
      </p:sp>
      <p:sp>
        <p:nvSpPr>
          <p:cNvPr id="27799" name="Line 151"/>
          <p:cNvSpPr>
            <a:spLocks noChangeShapeType="1"/>
          </p:cNvSpPr>
          <p:nvPr/>
        </p:nvSpPr>
        <p:spPr bwMode="auto">
          <a:xfrm>
            <a:off x="2547938" y="3435350"/>
            <a:ext cx="66675" cy="1588"/>
          </a:xfrm>
          <a:prstGeom prst="line">
            <a:avLst/>
          </a:prstGeom>
          <a:noFill/>
          <a:ln w="0" cap="sq">
            <a:solidFill>
              <a:schemeClr val="tx1"/>
            </a:solidFill>
            <a:miter lim="800000"/>
            <a:headEnd/>
            <a:tailEnd/>
          </a:ln>
        </p:spPr>
        <p:txBody>
          <a:bodyPr/>
          <a:lstStyle/>
          <a:p>
            <a:endParaRPr lang="en-US"/>
          </a:p>
        </p:txBody>
      </p:sp>
      <p:sp>
        <p:nvSpPr>
          <p:cNvPr id="27800" name="Line 152"/>
          <p:cNvSpPr>
            <a:spLocks noChangeShapeType="1"/>
          </p:cNvSpPr>
          <p:nvPr/>
        </p:nvSpPr>
        <p:spPr bwMode="auto">
          <a:xfrm>
            <a:off x="2547938" y="3076575"/>
            <a:ext cx="66675" cy="1588"/>
          </a:xfrm>
          <a:prstGeom prst="line">
            <a:avLst/>
          </a:prstGeom>
          <a:noFill/>
          <a:ln w="0" cap="sq">
            <a:solidFill>
              <a:schemeClr val="tx1"/>
            </a:solidFill>
            <a:miter lim="800000"/>
            <a:headEnd/>
            <a:tailEnd/>
          </a:ln>
        </p:spPr>
        <p:txBody>
          <a:bodyPr/>
          <a:lstStyle/>
          <a:p>
            <a:endParaRPr lang="en-US"/>
          </a:p>
        </p:txBody>
      </p:sp>
      <p:sp>
        <p:nvSpPr>
          <p:cNvPr id="27801" name="Line 153"/>
          <p:cNvSpPr>
            <a:spLocks noChangeShapeType="1"/>
          </p:cNvSpPr>
          <p:nvPr/>
        </p:nvSpPr>
        <p:spPr bwMode="auto">
          <a:xfrm>
            <a:off x="2547938" y="2706688"/>
            <a:ext cx="66675" cy="1587"/>
          </a:xfrm>
          <a:prstGeom prst="line">
            <a:avLst/>
          </a:prstGeom>
          <a:noFill/>
          <a:ln w="0" cap="sq">
            <a:solidFill>
              <a:schemeClr val="tx1"/>
            </a:solidFill>
            <a:miter lim="800000"/>
            <a:headEnd/>
            <a:tailEnd/>
          </a:ln>
        </p:spPr>
        <p:txBody>
          <a:bodyPr/>
          <a:lstStyle/>
          <a:p>
            <a:endParaRPr lang="en-US"/>
          </a:p>
        </p:txBody>
      </p:sp>
      <p:sp>
        <p:nvSpPr>
          <p:cNvPr id="27802" name="Line 154"/>
          <p:cNvSpPr>
            <a:spLocks noChangeShapeType="1"/>
          </p:cNvSpPr>
          <p:nvPr/>
        </p:nvSpPr>
        <p:spPr bwMode="auto">
          <a:xfrm>
            <a:off x="2547938" y="2347913"/>
            <a:ext cx="66675" cy="1587"/>
          </a:xfrm>
          <a:prstGeom prst="line">
            <a:avLst/>
          </a:prstGeom>
          <a:noFill/>
          <a:ln w="0" cap="sq">
            <a:solidFill>
              <a:schemeClr val="tx1"/>
            </a:solidFill>
            <a:miter lim="800000"/>
            <a:headEnd/>
            <a:tailEnd/>
          </a:ln>
        </p:spPr>
        <p:txBody>
          <a:bodyPr/>
          <a:lstStyle/>
          <a:p>
            <a:endParaRPr lang="en-US"/>
          </a:p>
        </p:txBody>
      </p:sp>
      <p:sp>
        <p:nvSpPr>
          <p:cNvPr id="27803" name="Line 155"/>
          <p:cNvSpPr>
            <a:spLocks noChangeShapeType="1"/>
          </p:cNvSpPr>
          <p:nvPr/>
        </p:nvSpPr>
        <p:spPr bwMode="auto">
          <a:xfrm>
            <a:off x="2547938" y="1978025"/>
            <a:ext cx="66675" cy="1588"/>
          </a:xfrm>
          <a:prstGeom prst="line">
            <a:avLst/>
          </a:prstGeom>
          <a:noFill/>
          <a:ln w="0" cap="sq">
            <a:solidFill>
              <a:schemeClr val="tx1"/>
            </a:solidFill>
            <a:miter lim="800000"/>
            <a:headEnd/>
            <a:tailEnd/>
          </a:ln>
        </p:spPr>
        <p:txBody>
          <a:bodyPr/>
          <a:lstStyle/>
          <a:p>
            <a:endParaRPr lang="en-US"/>
          </a:p>
        </p:txBody>
      </p:sp>
      <p:sp>
        <p:nvSpPr>
          <p:cNvPr id="27804" name="Line 156"/>
          <p:cNvSpPr>
            <a:spLocks noChangeShapeType="1"/>
          </p:cNvSpPr>
          <p:nvPr/>
        </p:nvSpPr>
        <p:spPr bwMode="auto">
          <a:xfrm>
            <a:off x="2614613" y="4891088"/>
            <a:ext cx="3535362" cy="1587"/>
          </a:xfrm>
          <a:prstGeom prst="line">
            <a:avLst/>
          </a:prstGeom>
          <a:noFill/>
          <a:ln w="0" cap="sq">
            <a:solidFill>
              <a:schemeClr val="tx1"/>
            </a:solidFill>
            <a:miter lim="800000"/>
            <a:headEnd/>
            <a:tailEnd/>
          </a:ln>
        </p:spPr>
        <p:txBody>
          <a:bodyPr/>
          <a:lstStyle/>
          <a:p>
            <a:endParaRPr lang="en-US"/>
          </a:p>
        </p:txBody>
      </p:sp>
      <p:sp>
        <p:nvSpPr>
          <p:cNvPr id="27805" name="Line 157"/>
          <p:cNvSpPr>
            <a:spLocks noChangeShapeType="1"/>
          </p:cNvSpPr>
          <p:nvPr/>
        </p:nvSpPr>
        <p:spPr bwMode="auto">
          <a:xfrm flipV="1">
            <a:off x="2614613" y="4891088"/>
            <a:ext cx="1587" cy="69850"/>
          </a:xfrm>
          <a:prstGeom prst="line">
            <a:avLst/>
          </a:prstGeom>
          <a:noFill/>
          <a:ln w="0" cap="sq">
            <a:solidFill>
              <a:schemeClr val="tx1"/>
            </a:solidFill>
            <a:miter lim="800000"/>
            <a:headEnd/>
            <a:tailEnd/>
          </a:ln>
        </p:spPr>
        <p:txBody>
          <a:bodyPr/>
          <a:lstStyle/>
          <a:p>
            <a:endParaRPr lang="en-US"/>
          </a:p>
        </p:txBody>
      </p:sp>
      <p:sp>
        <p:nvSpPr>
          <p:cNvPr id="27806" name="Line 158"/>
          <p:cNvSpPr>
            <a:spLocks noChangeShapeType="1"/>
          </p:cNvSpPr>
          <p:nvPr/>
        </p:nvSpPr>
        <p:spPr bwMode="auto">
          <a:xfrm flipV="1">
            <a:off x="3324225" y="4891088"/>
            <a:ext cx="1588" cy="69850"/>
          </a:xfrm>
          <a:prstGeom prst="line">
            <a:avLst/>
          </a:prstGeom>
          <a:noFill/>
          <a:ln w="0" cap="sq">
            <a:solidFill>
              <a:schemeClr val="tx1"/>
            </a:solidFill>
            <a:miter lim="800000"/>
            <a:headEnd/>
            <a:tailEnd/>
          </a:ln>
        </p:spPr>
        <p:txBody>
          <a:bodyPr/>
          <a:lstStyle/>
          <a:p>
            <a:endParaRPr lang="en-US"/>
          </a:p>
        </p:txBody>
      </p:sp>
      <p:sp>
        <p:nvSpPr>
          <p:cNvPr id="27807" name="Line 159"/>
          <p:cNvSpPr>
            <a:spLocks noChangeShapeType="1"/>
          </p:cNvSpPr>
          <p:nvPr/>
        </p:nvSpPr>
        <p:spPr bwMode="auto">
          <a:xfrm flipV="1">
            <a:off x="4033838" y="4891088"/>
            <a:ext cx="1587" cy="69850"/>
          </a:xfrm>
          <a:prstGeom prst="line">
            <a:avLst/>
          </a:prstGeom>
          <a:noFill/>
          <a:ln w="0" cap="sq">
            <a:solidFill>
              <a:schemeClr val="tx1"/>
            </a:solidFill>
            <a:miter lim="800000"/>
            <a:headEnd/>
            <a:tailEnd/>
          </a:ln>
        </p:spPr>
        <p:txBody>
          <a:bodyPr/>
          <a:lstStyle/>
          <a:p>
            <a:endParaRPr lang="en-US"/>
          </a:p>
        </p:txBody>
      </p:sp>
      <p:sp>
        <p:nvSpPr>
          <p:cNvPr id="27808" name="Line 160"/>
          <p:cNvSpPr>
            <a:spLocks noChangeShapeType="1"/>
          </p:cNvSpPr>
          <p:nvPr/>
        </p:nvSpPr>
        <p:spPr bwMode="auto">
          <a:xfrm flipV="1">
            <a:off x="4730750" y="4891088"/>
            <a:ext cx="1588" cy="69850"/>
          </a:xfrm>
          <a:prstGeom prst="line">
            <a:avLst/>
          </a:prstGeom>
          <a:noFill/>
          <a:ln w="0" cap="sq">
            <a:solidFill>
              <a:schemeClr val="tx1"/>
            </a:solidFill>
            <a:miter lim="800000"/>
            <a:headEnd/>
            <a:tailEnd/>
          </a:ln>
        </p:spPr>
        <p:txBody>
          <a:bodyPr/>
          <a:lstStyle/>
          <a:p>
            <a:endParaRPr lang="en-US"/>
          </a:p>
        </p:txBody>
      </p:sp>
      <p:sp>
        <p:nvSpPr>
          <p:cNvPr id="27809" name="Line 161"/>
          <p:cNvSpPr>
            <a:spLocks noChangeShapeType="1"/>
          </p:cNvSpPr>
          <p:nvPr/>
        </p:nvSpPr>
        <p:spPr bwMode="auto">
          <a:xfrm flipV="1">
            <a:off x="5440363" y="4891088"/>
            <a:ext cx="1587" cy="69850"/>
          </a:xfrm>
          <a:prstGeom prst="line">
            <a:avLst/>
          </a:prstGeom>
          <a:noFill/>
          <a:ln w="0" cap="sq">
            <a:solidFill>
              <a:schemeClr val="tx1"/>
            </a:solidFill>
            <a:miter lim="800000"/>
            <a:headEnd/>
            <a:tailEnd/>
          </a:ln>
        </p:spPr>
        <p:txBody>
          <a:bodyPr/>
          <a:lstStyle/>
          <a:p>
            <a:endParaRPr lang="en-US"/>
          </a:p>
        </p:txBody>
      </p:sp>
      <p:sp>
        <p:nvSpPr>
          <p:cNvPr id="27810" name="Line 162"/>
          <p:cNvSpPr>
            <a:spLocks noChangeShapeType="1"/>
          </p:cNvSpPr>
          <p:nvPr/>
        </p:nvSpPr>
        <p:spPr bwMode="auto">
          <a:xfrm flipV="1">
            <a:off x="6149975" y="4891088"/>
            <a:ext cx="1588" cy="69850"/>
          </a:xfrm>
          <a:prstGeom prst="line">
            <a:avLst/>
          </a:prstGeom>
          <a:noFill/>
          <a:ln w="0" cap="sq">
            <a:solidFill>
              <a:schemeClr val="tx1"/>
            </a:solidFill>
            <a:miter lim="800000"/>
            <a:headEnd/>
            <a:tailEnd/>
          </a:ln>
        </p:spPr>
        <p:txBody>
          <a:bodyPr/>
          <a:lstStyle/>
          <a:p>
            <a:endParaRPr lang="en-US"/>
          </a:p>
        </p:txBody>
      </p:sp>
      <p:grpSp>
        <p:nvGrpSpPr>
          <p:cNvPr id="27868" name="Group 220"/>
          <p:cNvGrpSpPr>
            <a:grpSpLocks/>
          </p:cNvGrpSpPr>
          <p:nvPr/>
        </p:nvGrpSpPr>
        <p:grpSpPr bwMode="auto">
          <a:xfrm>
            <a:off x="2614613" y="2198688"/>
            <a:ext cx="3535362" cy="2068512"/>
            <a:chOff x="1647" y="1385"/>
            <a:chExt cx="2227" cy="1303"/>
          </a:xfrm>
        </p:grpSpPr>
        <p:sp>
          <p:nvSpPr>
            <p:cNvPr id="27811" name="Freeform 163"/>
            <p:cNvSpPr>
              <a:spLocks/>
            </p:cNvSpPr>
            <p:nvPr/>
          </p:nvSpPr>
          <p:spPr bwMode="auto">
            <a:xfrm>
              <a:off x="1647" y="1385"/>
              <a:ext cx="447" cy="320"/>
            </a:xfrm>
            <a:custGeom>
              <a:avLst/>
              <a:gdLst/>
              <a:ahLst/>
              <a:cxnLst>
                <a:cxn ang="0">
                  <a:pos x="0" y="0"/>
                </a:cxn>
                <a:cxn ang="0">
                  <a:pos x="223" y="160"/>
                </a:cxn>
                <a:cxn ang="0">
                  <a:pos x="447" y="320"/>
                </a:cxn>
              </a:cxnLst>
              <a:rect l="0" t="0" r="r" b="b"/>
              <a:pathLst>
                <a:path w="447" h="320">
                  <a:moveTo>
                    <a:pt x="0" y="0"/>
                  </a:moveTo>
                  <a:lnTo>
                    <a:pt x="223" y="160"/>
                  </a:lnTo>
                  <a:lnTo>
                    <a:pt x="447" y="320"/>
                  </a:lnTo>
                </a:path>
              </a:pathLst>
            </a:custGeom>
            <a:noFill/>
            <a:ln w="57150" cmpd="sng">
              <a:solidFill>
                <a:schemeClr val="tx2"/>
              </a:solidFill>
              <a:prstDash val="solid"/>
              <a:round/>
              <a:headEnd/>
              <a:tailEnd/>
            </a:ln>
          </p:spPr>
          <p:txBody>
            <a:bodyPr/>
            <a:lstStyle/>
            <a:p>
              <a:endParaRPr lang="en-US"/>
            </a:p>
          </p:txBody>
        </p:sp>
        <p:sp>
          <p:nvSpPr>
            <p:cNvPr id="27812" name="Freeform 164"/>
            <p:cNvSpPr>
              <a:spLocks/>
            </p:cNvSpPr>
            <p:nvPr/>
          </p:nvSpPr>
          <p:spPr bwMode="auto">
            <a:xfrm>
              <a:off x="2094" y="1705"/>
              <a:ext cx="447" cy="299"/>
            </a:xfrm>
            <a:custGeom>
              <a:avLst/>
              <a:gdLst/>
              <a:ahLst/>
              <a:cxnLst>
                <a:cxn ang="0">
                  <a:pos x="0" y="0"/>
                </a:cxn>
                <a:cxn ang="0">
                  <a:pos x="111" y="80"/>
                </a:cxn>
                <a:cxn ang="0">
                  <a:pos x="223" y="160"/>
                </a:cxn>
                <a:cxn ang="0">
                  <a:pos x="335" y="233"/>
                </a:cxn>
                <a:cxn ang="0">
                  <a:pos x="447" y="299"/>
                </a:cxn>
              </a:cxnLst>
              <a:rect l="0" t="0" r="r" b="b"/>
              <a:pathLst>
                <a:path w="447" h="299">
                  <a:moveTo>
                    <a:pt x="0" y="0"/>
                  </a:moveTo>
                  <a:lnTo>
                    <a:pt x="111" y="80"/>
                  </a:lnTo>
                  <a:lnTo>
                    <a:pt x="223" y="160"/>
                  </a:lnTo>
                  <a:lnTo>
                    <a:pt x="335" y="233"/>
                  </a:lnTo>
                  <a:lnTo>
                    <a:pt x="447" y="299"/>
                  </a:lnTo>
                </a:path>
              </a:pathLst>
            </a:custGeom>
            <a:noFill/>
            <a:ln w="57150" cmpd="sng">
              <a:solidFill>
                <a:schemeClr val="tx2"/>
              </a:solidFill>
              <a:prstDash val="solid"/>
              <a:round/>
              <a:headEnd/>
              <a:tailEnd/>
            </a:ln>
          </p:spPr>
          <p:txBody>
            <a:bodyPr/>
            <a:lstStyle/>
            <a:p>
              <a:endParaRPr lang="en-US"/>
            </a:p>
          </p:txBody>
        </p:sp>
        <p:sp>
          <p:nvSpPr>
            <p:cNvPr id="27813" name="Freeform 165"/>
            <p:cNvSpPr>
              <a:spLocks/>
            </p:cNvSpPr>
            <p:nvPr/>
          </p:nvSpPr>
          <p:spPr bwMode="auto">
            <a:xfrm>
              <a:off x="2541" y="2004"/>
              <a:ext cx="439" cy="160"/>
            </a:xfrm>
            <a:custGeom>
              <a:avLst/>
              <a:gdLst/>
              <a:ahLst/>
              <a:cxnLst>
                <a:cxn ang="0">
                  <a:pos x="0" y="0"/>
                </a:cxn>
                <a:cxn ang="0">
                  <a:pos x="55" y="29"/>
                </a:cxn>
                <a:cxn ang="0">
                  <a:pos x="111" y="51"/>
                </a:cxn>
                <a:cxn ang="0">
                  <a:pos x="216" y="80"/>
                </a:cxn>
                <a:cxn ang="0">
                  <a:pos x="328" y="116"/>
                </a:cxn>
                <a:cxn ang="0">
                  <a:pos x="439" y="160"/>
                </a:cxn>
              </a:cxnLst>
              <a:rect l="0" t="0" r="r" b="b"/>
              <a:pathLst>
                <a:path w="439" h="160">
                  <a:moveTo>
                    <a:pt x="0" y="0"/>
                  </a:moveTo>
                  <a:lnTo>
                    <a:pt x="55" y="29"/>
                  </a:lnTo>
                  <a:lnTo>
                    <a:pt x="111" y="51"/>
                  </a:lnTo>
                  <a:lnTo>
                    <a:pt x="216" y="80"/>
                  </a:lnTo>
                  <a:lnTo>
                    <a:pt x="328" y="116"/>
                  </a:lnTo>
                  <a:lnTo>
                    <a:pt x="439" y="160"/>
                  </a:lnTo>
                </a:path>
              </a:pathLst>
            </a:custGeom>
            <a:noFill/>
            <a:ln w="57150" cmpd="sng">
              <a:solidFill>
                <a:schemeClr val="tx2"/>
              </a:solidFill>
              <a:prstDash val="solid"/>
              <a:round/>
              <a:headEnd/>
              <a:tailEnd/>
            </a:ln>
          </p:spPr>
          <p:txBody>
            <a:bodyPr/>
            <a:lstStyle/>
            <a:p>
              <a:endParaRPr lang="en-US"/>
            </a:p>
          </p:txBody>
        </p:sp>
        <p:sp>
          <p:nvSpPr>
            <p:cNvPr id="27814" name="Freeform 166"/>
            <p:cNvSpPr>
              <a:spLocks/>
            </p:cNvSpPr>
            <p:nvPr/>
          </p:nvSpPr>
          <p:spPr bwMode="auto">
            <a:xfrm>
              <a:off x="2980" y="2164"/>
              <a:ext cx="447" cy="255"/>
            </a:xfrm>
            <a:custGeom>
              <a:avLst/>
              <a:gdLst/>
              <a:ahLst/>
              <a:cxnLst>
                <a:cxn ang="0">
                  <a:pos x="0" y="0"/>
                </a:cxn>
                <a:cxn ang="0">
                  <a:pos x="112" y="58"/>
                </a:cxn>
                <a:cxn ang="0">
                  <a:pos x="224" y="124"/>
                </a:cxn>
                <a:cxn ang="0">
                  <a:pos x="447" y="255"/>
                </a:cxn>
              </a:cxnLst>
              <a:rect l="0" t="0" r="r" b="b"/>
              <a:pathLst>
                <a:path w="447" h="255">
                  <a:moveTo>
                    <a:pt x="0" y="0"/>
                  </a:moveTo>
                  <a:lnTo>
                    <a:pt x="112" y="58"/>
                  </a:lnTo>
                  <a:lnTo>
                    <a:pt x="224" y="124"/>
                  </a:lnTo>
                  <a:lnTo>
                    <a:pt x="447" y="255"/>
                  </a:lnTo>
                </a:path>
              </a:pathLst>
            </a:custGeom>
            <a:noFill/>
            <a:ln w="57150" cmpd="sng">
              <a:solidFill>
                <a:schemeClr val="tx2"/>
              </a:solidFill>
              <a:prstDash val="solid"/>
              <a:round/>
              <a:headEnd/>
              <a:tailEnd/>
            </a:ln>
          </p:spPr>
          <p:txBody>
            <a:bodyPr/>
            <a:lstStyle/>
            <a:p>
              <a:endParaRPr lang="en-US"/>
            </a:p>
          </p:txBody>
        </p:sp>
        <p:sp>
          <p:nvSpPr>
            <p:cNvPr id="27815" name="Freeform 167"/>
            <p:cNvSpPr>
              <a:spLocks/>
            </p:cNvSpPr>
            <p:nvPr/>
          </p:nvSpPr>
          <p:spPr bwMode="auto">
            <a:xfrm>
              <a:off x="3427" y="2419"/>
              <a:ext cx="447" cy="269"/>
            </a:xfrm>
            <a:custGeom>
              <a:avLst/>
              <a:gdLst/>
              <a:ahLst/>
              <a:cxnLst>
                <a:cxn ang="0">
                  <a:pos x="0" y="0"/>
                </a:cxn>
                <a:cxn ang="0">
                  <a:pos x="224" y="131"/>
                </a:cxn>
                <a:cxn ang="0">
                  <a:pos x="447" y="269"/>
                </a:cxn>
              </a:cxnLst>
              <a:rect l="0" t="0" r="r" b="b"/>
              <a:pathLst>
                <a:path w="447" h="269">
                  <a:moveTo>
                    <a:pt x="0" y="0"/>
                  </a:moveTo>
                  <a:lnTo>
                    <a:pt x="224" y="131"/>
                  </a:lnTo>
                  <a:lnTo>
                    <a:pt x="447" y="269"/>
                  </a:lnTo>
                </a:path>
              </a:pathLst>
            </a:custGeom>
            <a:noFill/>
            <a:ln w="57150" cmpd="sng">
              <a:solidFill>
                <a:schemeClr val="tx2"/>
              </a:solidFill>
              <a:prstDash val="solid"/>
              <a:round/>
              <a:headEnd/>
              <a:tailEnd/>
            </a:ln>
          </p:spPr>
          <p:txBody>
            <a:bodyPr/>
            <a:lstStyle/>
            <a:p>
              <a:endParaRPr lang="en-US"/>
            </a:p>
          </p:txBody>
        </p:sp>
      </p:grpSp>
      <p:sp>
        <p:nvSpPr>
          <p:cNvPr id="27816" name="Line 168"/>
          <p:cNvSpPr>
            <a:spLocks noChangeShapeType="1"/>
          </p:cNvSpPr>
          <p:nvPr/>
        </p:nvSpPr>
        <p:spPr bwMode="auto">
          <a:xfrm>
            <a:off x="6149975" y="1978025"/>
            <a:ext cx="1588" cy="2913063"/>
          </a:xfrm>
          <a:prstGeom prst="line">
            <a:avLst/>
          </a:prstGeom>
          <a:noFill/>
          <a:ln w="0" cap="sq">
            <a:solidFill>
              <a:schemeClr val="tx1"/>
            </a:solidFill>
            <a:miter lim="800000"/>
            <a:headEnd/>
            <a:tailEnd/>
          </a:ln>
        </p:spPr>
        <p:txBody>
          <a:bodyPr/>
          <a:lstStyle/>
          <a:p>
            <a:endParaRPr lang="en-US"/>
          </a:p>
        </p:txBody>
      </p:sp>
      <p:sp>
        <p:nvSpPr>
          <p:cNvPr id="27817" name="Line 169"/>
          <p:cNvSpPr>
            <a:spLocks noChangeShapeType="1"/>
          </p:cNvSpPr>
          <p:nvPr/>
        </p:nvSpPr>
        <p:spPr bwMode="auto">
          <a:xfrm>
            <a:off x="6083300" y="4891088"/>
            <a:ext cx="133350" cy="1587"/>
          </a:xfrm>
          <a:prstGeom prst="line">
            <a:avLst/>
          </a:prstGeom>
          <a:noFill/>
          <a:ln w="0" cap="sq">
            <a:solidFill>
              <a:schemeClr val="tx1"/>
            </a:solidFill>
            <a:miter lim="800000"/>
            <a:headEnd/>
            <a:tailEnd/>
          </a:ln>
        </p:spPr>
        <p:txBody>
          <a:bodyPr/>
          <a:lstStyle/>
          <a:p>
            <a:endParaRPr lang="en-US"/>
          </a:p>
        </p:txBody>
      </p:sp>
      <p:sp>
        <p:nvSpPr>
          <p:cNvPr id="27818" name="Line 170"/>
          <p:cNvSpPr>
            <a:spLocks noChangeShapeType="1"/>
          </p:cNvSpPr>
          <p:nvPr/>
        </p:nvSpPr>
        <p:spPr bwMode="auto">
          <a:xfrm>
            <a:off x="6083300" y="4602163"/>
            <a:ext cx="133350" cy="1587"/>
          </a:xfrm>
          <a:prstGeom prst="line">
            <a:avLst/>
          </a:prstGeom>
          <a:noFill/>
          <a:ln w="0" cap="sq">
            <a:solidFill>
              <a:schemeClr val="tx1"/>
            </a:solidFill>
            <a:miter lim="800000"/>
            <a:headEnd/>
            <a:tailEnd/>
          </a:ln>
        </p:spPr>
        <p:txBody>
          <a:bodyPr/>
          <a:lstStyle/>
          <a:p>
            <a:endParaRPr lang="en-US"/>
          </a:p>
        </p:txBody>
      </p:sp>
      <p:sp>
        <p:nvSpPr>
          <p:cNvPr id="27819" name="Line 171"/>
          <p:cNvSpPr>
            <a:spLocks noChangeShapeType="1"/>
          </p:cNvSpPr>
          <p:nvPr/>
        </p:nvSpPr>
        <p:spPr bwMode="auto">
          <a:xfrm>
            <a:off x="6083300" y="4313238"/>
            <a:ext cx="133350" cy="1587"/>
          </a:xfrm>
          <a:prstGeom prst="line">
            <a:avLst/>
          </a:prstGeom>
          <a:noFill/>
          <a:ln w="0" cap="sq">
            <a:solidFill>
              <a:schemeClr val="tx1"/>
            </a:solidFill>
            <a:miter lim="800000"/>
            <a:headEnd/>
            <a:tailEnd/>
          </a:ln>
        </p:spPr>
        <p:txBody>
          <a:bodyPr/>
          <a:lstStyle/>
          <a:p>
            <a:endParaRPr lang="en-US"/>
          </a:p>
        </p:txBody>
      </p:sp>
      <p:sp>
        <p:nvSpPr>
          <p:cNvPr id="27820" name="Line 172"/>
          <p:cNvSpPr>
            <a:spLocks noChangeShapeType="1"/>
          </p:cNvSpPr>
          <p:nvPr/>
        </p:nvSpPr>
        <p:spPr bwMode="auto">
          <a:xfrm>
            <a:off x="6083300" y="4013200"/>
            <a:ext cx="133350" cy="1588"/>
          </a:xfrm>
          <a:prstGeom prst="line">
            <a:avLst/>
          </a:prstGeom>
          <a:noFill/>
          <a:ln w="0" cap="sq">
            <a:solidFill>
              <a:schemeClr val="tx1"/>
            </a:solidFill>
            <a:miter lim="800000"/>
            <a:headEnd/>
            <a:tailEnd/>
          </a:ln>
        </p:spPr>
        <p:txBody>
          <a:bodyPr/>
          <a:lstStyle/>
          <a:p>
            <a:endParaRPr lang="en-US"/>
          </a:p>
        </p:txBody>
      </p:sp>
      <p:sp>
        <p:nvSpPr>
          <p:cNvPr id="27821" name="Line 173"/>
          <p:cNvSpPr>
            <a:spLocks noChangeShapeType="1"/>
          </p:cNvSpPr>
          <p:nvPr/>
        </p:nvSpPr>
        <p:spPr bwMode="auto">
          <a:xfrm>
            <a:off x="6083300" y="3724275"/>
            <a:ext cx="133350" cy="1588"/>
          </a:xfrm>
          <a:prstGeom prst="line">
            <a:avLst/>
          </a:prstGeom>
          <a:noFill/>
          <a:ln w="0" cap="sq">
            <a:solidFill>
              <a:schemeClr val="tx1"/>
            </a:solidFill>
            <a:miter lim="800000"/>
            <a:headEnd/>
            <a:tailEnd/>
          </a:ln>
        </p:spPr>
        <p:txBody>
          <a:bodyPr/>
          <a:lstStyle/>
          <a:p>
            <a:endParaRPr lang="en-US"/>
          </a:p>
        </p:txBody>
      </p:sp>
      <p:sp>
        <p:nvSpPr>
          <p:cNvPr id="27822" name="Line 174"/>
          <p:cNvSpPr>
            <a:spLocks noChangeShapeType="1"/>
          </p:cNvSpPr>
          <p:nvPr/>
        </p:nvSpPr>
        <p:spPr bwMode="auto">
          <a:xfrm>
            <a:off x="6083300" y="3435350"/>
            <a:ext cx="133350" cy="1588"/>
          </a:xfrm>
          <a:prstGeom prst="line">
            <a:avLst/>
          </a:prstGeom>
          <a:noFill/>
          <a:ln w="0" cap="sq">
            <a:solidFill>
              <a:schemeClr val="tx1"/>
            </a:solidFill>
            <a:miter lim="800000"/>
            <a:headEnd/>
            <a:tailEnd/>
          </a:ln>
        </p:spPr>
        <p:txBody>
          <a:bodyPr/>
          <a:lstStyle/>
          <a:p>
            <a:endParaRPr lang="en-US"/>
          </a:p>
        </p:txBody>
      </p:sp>
      <p:sp>
        <p:nvSpPr>
          <p:cNvPr id="27823" name="Line 175"/>
          <p:cNvSpPr>
            <a:spLocks noChangeShapeType="1"/>
          </p:cNvSpPr>
          <p:nvPr/>
        </p:nvSpPr>
        <p:spPr bwMode="auto">
          <a:xfrm>
            <a:off x="6083300" y="3146425"/>
            <a:ext cx="133350" cy="1588"/>
          </a:xfrm>
          <a:prstGeom prst="line">
            <a:avLst/>
          </a:prstGeom>
          <a:noFill/>
          <a:ln w="0" cap="sq">
            <a:solidFill>
              <a:schemeClr val="tx1"/>
            </a:solidFill>
            <a:miter lim="800000"/>
            <a:headEnd/>
            <a:tailEnd/>
          </a:ln>
        </p:spPr>
        <p:txBody>
          <a:bodyPr/>
          <a:lstStyle/>
          <a:p>
            <a:endParaRPr lang="en-US"/>
          </a:p>
        </p:txBody>
      </p:sp>
      <p:sp>
        <p:nvSpPr>
          <p:cNvPr id="27824" name="Line 176"/>
          <p:cNvSpPr>
            <a:spLocks noChangeShapeType="1"/>
          </p:cNvSpPr>
          <p:nvPr/>
        </p:nvSpPr>
        <p:spPr bwMode="auto">
          <a:xfrm>
            <a:off x="6083300" y="2857500"/>
            <a:ext cx="133350" cy="1588"/>
          </a:xfrm>
          <a:prstGeom prst="line">
            <a:avLst/>
          </a:prstGeom>
          <a:noFill/>
          <a:ln w="0" cap="sq">
            <a:solidFill>
              <a:schemeClr val="tx1"/>
            </a:solidFill>
            <a:miter lim="800000"/>
            <a:headEnd/>
            <a:tailEnd/>
          </a:ln>
        </p:spPr>
        <p:txBody>
          <a:bodyPr/>
          <a:lstStyle/>
          <a:p>
            <a:endParaRPr lang="en-US"/>
          </a:p>
        </p:txBody>
      </p:sp>
      <p:sp>
        <p:nvSpPr>
          <p:cNvPr id="27825" name="Line 177"/>
          <p:cNvSpPr>
            <a:spLocks noChangeShapeType="1"/>
          </p:cNvSpPr>
          <p:nvPr/>
        </p:nvSpPr>
        <p:spPr bwMode="auto">
          <a:xfrm>
            <a:off x="6083300" y="2555875"/>
            <a:ext cx="133350" cy="1588"/>
          </a:xfrm>
          <a:prstGeom prst="line">
            <a:avLst/>
          </a:prstGeom>
          <a:noFill/>
          <a:ln w="0" cap="sq">
            <a:solidFill>
              <a:schemeClr val="tx1"/>
            </a:solidFill>
            <a:miter lim="800000"/>
            <a:headEnd/>
            <a:tailEnd/>
          </a:ln>
        </p:spPr>
        <p:txBody>
          <a:bodyPr/>
          <a:lstStyle/>
          <a:p>
            <a:endParaRPr lang="en-US"/>
          </a:p>
        </p:txBody>
      </p:sp>
      <p:sp>
        <p:nvSpPr>
          <p:cNvPr id="27826" name="Line 178"/>
          <p:cNvSpPr>
            <a:spLocks noChangeShapeType="1"/>
          </p:cNvSpPr>
          <p:nvPr/>
        </p:nvSpPr>
        <p:spPr bwMode="auto">
          <a:xfrm>
            <a:off x="6083300" y="2266950"/>
            <a:ext cx="133350" cy="1588"/>
          </a:xfrm>
          <a:prstGeom prst="line">
            <a:avLst/>
          </a:prstGeom>
          <a:noFill/>
          <a:ln w="0" cap="sq">
            <a:solidFill>
              <a:schemeClr val="tx1"/>
            </a:solidFill>
            <a:miter lim="800000"/>
            <a:headEnd/>
            <a:tailEnd/>
          </a:ln>
        </p:spPr>
        <p:txBody>
          <a:bodyPr/>
          <a:lstStyle/>
          <a:p>
            <a:endParaRPr lang="en-US"/>
          </a:p>
        </p:txBody>
      </p:sp>
      <p:sp>
        <p:nvSpPr>
          <p:cNvPr id="27827" name="Line 179"/>
          <p:cNvSpPr>
            <a:spLocks noChangeShapeType="1"/>
          </p:cNvSpPr>
          <p:nvPr/>
        </p:nvSpPr>
        <p:spPr bwMode="auto">
          <a:xfrm>
            <a:off x="6083300" y="1978025"/>
            <a:ext cx="133350" cy="1588"/>
          </a:xfrm>
          <a:prstGeom prst="line">
            <a:avLst/>
          </a:prstGeom>
          <a:noFill/>
          <a:ln w="0" cap="sq">
            <a:solidFill>
              <a:schemeClr val="tx1"/>
            </a:solidFill>
            <a:miter lim="800000"/>
            <a:headEnd/>
            <a:tailEnd/>
          </a:ln>
        </p:spPr>
        <p:txBody>
          <a:bodyPr/>
          <a:lstStyle/>
          <a:p>
            <a:endParaRPr lang="en-US"/>
          </a:p>
        </p:txBody>
      </p:sp>
      <p:grpSp>
        <p:nvGrpSpPr>
          <p:cNvPr id="27867" name="Group 219"/>
          <p:cNvGrpSpPr>
            <a:grpSpLocks/>
          </p:cNvGrpSpPr>
          <p:nvPr/>
        </p:nvGrpSpPr>
        <p:grpSpPr bwMode="auto">
          <a:xfrm>
            <a:off x="2614613" y="2498725"/>
            <a:ext cx="3535362" cy="2392363"/>
            <a:chOff x="1647" y="1574"/>
            <a:chExt cx="2227" cy="1507"/>
          </a:xfrm>
        </p:grpSpPr>
        <p:sp>
          <p:nvSpPr>
            <p:cNvPr id="27828" name="Freeform 180"/>
            <p:cNvSpPr>
              <a:spLocks/>
            </p:cNvSpPr>
            <p:nvPr/>
          </p:nvSpPr>
          <p:spPr bwMode="auto">
            <a:xfrm>
              <a:off x="1647" y="2586"/>
              <a:ext cx="447" cy="495"/>
            </a:xfrm>
            <a:custGeom>
              <a:avLst/>
              <a:gdLst/>
              <a:ahLst/>
              <a:cxnLst>
                <a:cxn ang="0">
                  <a:pos x="0" y="495"/>
                </a:cxn>
                <a:cxn ang="0">
                  <a:pos x="223" y="248"/>
                </a:cxn>
                <a:cxn ang="0">
                  <a:pos x="447" y="0"/>
                </a:cxn>
              </a:cxnLst>
              <a:rect l="0" t="0" r="r" b="b"/>
              <a:pathLst>
                <a:path w="447" h="495">
                  <a:moveTo>
                    <a:pt x="0" y="495"/>
                  </a:moveTo>
                  <a:lnTo>
                    <a:pt x="223" y="248"/>
                  </a:lnTo>
                  <a:lnTo>
                    <a:pt x="447" y="0"/>
                  </a:lnTo>
                </a:path>
              </a:pathLst>
            </a:custGeom>
            <a:noFill/>
            <a:ln w="57150" cmpd="sng">
              <a:solidFill>
                <a:schemeClr val="accent1"/>
              </a:solidFill>
              <a:prstDash val="solid"/>
              <a:round/>
              <a:headEnd/>
              <a:tailEnd/>
            </a:ln>
          </p:spPr>
          <p:txBody>
            <a:bodyPr/>
            <a:lstStyle/>
            <a:p>
              <a:endParaRPr lang="en-US"/>
            </a:p>
          </p:txBody>
        </p:sp>
        <p:sp>
          <p:nvSpPr>
            <p:cNvPr id="27829" name="Freeform 181"/>
            <p:cNvSpPr>
              <a:spLocks/>
            </p:cNvSpPr>
            <p:nvPr/>
          </p:nvSpPr>
          <p:spPr bwMode="auto">
            <a:xfrm>
              <a:off x="2094" y="2127"/>
              <a:ext cx="447" cy="459"/>
            </a:xfrm>
            <a:custGeom>
              <a:avLst/>
              <a:gdLst/>
              <a:ahLst/>
              <a:cxnLst>
                <a:cxn ang="0">
                  <a:pos x="0" y="459"/>
                </a:cxn>
                <a:cxn ang="0">
                  <a:pos x="223" y="226"/>
                </a:cxn>
                <a:cxn ang="0">
                  <a:pos x="447" y="0"/>
                </a:cxn>
              </a:cxnLst>
              <a:rect l="0" t="0" r="r" b="b"/>
              <a:pathLst>
                <a:path w="447" h="459">
                  <a:moveTo>
                    <a:pt x="0" y="459"/>
                  </a:moveTo>
                  <a:lnTo>
                    <a:pt x="223" y="226"/>
                  </a:lnTo>
                  <a:lnTo>
                    <a:pt x="447" y="0"/>
                  </a:lnTo>
                </a:path>
              </a:pathLst>
            </a:custGeom>
            <a:noFill/>
            <a:ln w="57150" cmpd="sng">
              <a:solidFill>
                <a:schemeClr val="accent1"/>
              </a:solidFill>
              <a:prstDash val="solid"/>
              <a:round/>
              <a:headEnd/>
              <a:tailEnd/>
            </a:ln>
          </p:spPr>
          <p:txBody>
            <a:bodyPr/>
            <a:lstStyle/>
            <a:p>
              <a:endParaRPr lang="en-US"/>
            </a:p>
          </p:txBody>
        </p:sp>
        <p:sp>
          <p:nvSpPr>
            <p:cNvPr id="27830" name="Freeform 182"/>
            <p:cNvSpPr>
              <a:spLocks/>
            </p:cNvSpPr>
            <p:nvPr/>
          </p:nvSpPr>
          <p:spPr bwMode="auto">
            <a:xfrm>
              <a:off x="2541" y="1727"/>
              <a:ext cx="439" cy="400"/>
            </a:xfrm>
            <a:custGeom>
              <a:avLst/>
              <a:gdLst/>
              <a:ahLst/>
              <a:cxnLst>
                <a:cxn ang="0">
                  <a:pos x="0" y="400"/>
                </a:cxn>
                <a:cxn ang="0">
                  <a:pos x="111" y="291"/>
                </a:cxn>
                <a:cxn ang="0">
                  <a:pos x="216" y="182"/>
                </a:cxn>
                <a:cxn ang="0">
                  <a:pos x="328" y="80"/>
                </a:cxn>
                <a:cxn ang="0">
                  <a:pos x="384" y="36"/>
                </a:cxn>
                <a:cxn ang="0">
                  <a:pos x="439" y="0"/>
                </a:cxn>
              </a:cxnLst>
              <a:rect l="0" t="0" r="r" b="b"/>
              <a:pathLst>
                <a:path w="439" h="400">
                  <a:moveTo>
                    <a:pt x="0" y="400"/>
                  </a:moveTo>
                  <a:lnTo>
                    <a:pt x="111" y="291"/>
                  </a:lnTo>
                  <a:lnTo>
                    <a:pt x="216" y="182"/>
                  </a:lnTo>
                  <a:lnTo>
                    <a:pt x="328" y="80"/>
                  </a:lnTo>
                  <a:lnTo>
                    <a:pt x="384" y="36"/>
                  </a:lnTo>
                  <a:lnTo>
                    <a:pt x="439" y="0"/>
                  </a:lnTo>
                </a:path>
              </a:pathLst>
            </a:custGeom>
            <a:noFill/>
            <a:ln w="57150" cmpd="sng">
              <a:solidFill>
                <a:schemeClr val="accent1"/>
              </a:solidFill>
              <a:prstDash val="solid"/>
              <a:round/>
              <a:headEnd/>
              <a:tailEnd/>
            </a:ln>
          </p:spPr>
          <p:txBody>
            <a:bodyPr/>
            <a:lstStyle/>
            <a:p>
              <a:endParaRPr lang="en-US"/>
            </a:p>
          </p:txBody>
        </p:sp>
        <p:sp>
          <p:nvSpPr>
            <p:cNvPr id="27831" name="Freeform 183"/>
            <p:cNvSpPr>
              <a:spLocks/>
            </p:cNvSpPr>
            <p:nvPr/>
          </p:nvSpPr>
          <p:spPr bwMode="auto">
            <a:xfrm>
              <a:off x="2980" y="1574"/>
              <a:ext cx="447" cy="153"/>
            </a:xfrm>
            <a:custGeom>
              <a:avLst/>
              <a:gdLst/>
              <a:ahLst/>
              <a:cxnLst>
                <a:cxn ang="0">
                  <a:pos x="0" y="153"/>
                </a:cxn>
                <a:cxn ang="0">
                  <a:pos x="112" y="95"/>
                </a:cxn>
                <a:cxn ang="0">
                  <a:pos x="224" y="44"/>
                </a:cxn>
                <a:cxn ang="0">
                  <a:pos x="336" y="15"/>
                </a:cxn>
                <a:cxn ang="0">
                  <a:pos x="447" y="0"/>
                </a:cxn>
              </a:cxnLst>
              <a:rect l="0" t="0" r="r" b="b"/>
              <a:pathLst>
                <a:path w="447" h="153">
                  <a:moveTo>
                    <a:pt x="0" y="153"/>
                  </a:moveTo>
                  <a:lnTo>
                    <a:pt x="112" y="95"/>
                  </a:lnTo>
                  <a:lnTo>
                    <a:pt x="224" y="44"/>
                  </a:lnTo>
                  <a:lnTo>
                    <a:pt x="336" y="15"/>
                  </a:lnTo>
                  <a:lnTo>
                    <a:pt x="447" y="0"/>
                  </a:lnTo>
                </a:path>
              </a:pathLst>
            </a:custGeom>
            <a:noFill/>
            <a:ln w="57150" cmpd="sng">
              <a:solidFill>
                <a:schemeClr val="accent1"/>
              </a:solidFill>
              <a:prstDash val="solid"/>
              <a:round/>
              <a:headEnd/>
              <a:tailEnd/>
            </a:ln>
          </p:spPr>
          <p:txBody>
            <a:bodyPr/>
            <a:lstStyle/>
            <a:p>
              <a:endParaRPr lang="en-US"/>
            </a:p>
          </p:txBody>
        </p:sp>
        <p:sp>
          <p:nvSpPr>
            <p:cNvPr id="27832" name="Freeform 184"/>
            <p:cNvSpPr>
              <a:spLocks/>
            </p:cNvSpPr>
            <p:nvPr/>
          </p:nvSpPr>
          <p:spPr bwMode="auto">
            <a:xfrm>
              <a:off x="3427" y="1574"/>
              <a:ext cx="447" cy="73"/>
            </a:xfrm>
            <a:custGeom>
              <a:avLst/>
              <a:gdLst/>
              <a:ahLst/>
              <a:cxnLst>
                <a:cxn ang="0">
                  <a:pos x="0" y="0"/>
                </a:cxn>
                <a:cxn ang="0">
                  <a:pos x="56" y="0"/>
                </a:cxn>
                <a:cxn ang="0">
                  <a:pos x="112" y="0"/>
                </a:cxn>
                <a:cxn ang="0">
                  <a:pos x="224" y="22"/>
                </a:cxn>
                <a:cxn ang="0">
                  <a:pos x="335" y="51"/>
                </a:cxn>
                <a:cxn ang="0">
                  <a:pos x="447" y="73"/>
                </a:cxn>
              </a:cxnLst>
              <a:rect l="0" t="0" r="r" b="b"/>
              <a:pathLst>
                <a:path w="447" h="73">
                  <a:moveTo>
                    <a:pt x="0" y="0"/>
                  </a:moveTo>
                  <a:lnTo>
                    <a:pt x="56" y="0"/>
                  </a:lnTo>
                  <a:lnTo>
                    <a:pt x="112" y="0"/>
                  </a:lnTo>
                  <a:lnTo>
                    <a:pt x="224" y="22"/>
                  </a:lnTo>
                  <a:lnTo>
                    <a:pt x="335" y="51"/>
                  </a:lnTo>
                  <a:lnTo>
                    <a:pt x="447" y="73"/>
                  </a:lnTo>
                </a:path>
              </a:pathLst>
            </a:custGeom>
            <a:noFill/>
            <a:ln w="57150" cmpd="sng">
              <a:solidFill>
                <a:schemeClr val="accent1"/>
              </a:solidFill>
              <a:prstDash val="solid"/>
              <a:round/>
              <a:headEnd/>
              <a:tailEnd/>
            </a:ln>
          </p:spPr>
          <p:txBody>
            <a:bodyPr/>
            <a:lstStyle/>
            <a:p>
              <a:endParaRPr lang="en-US"/>
            </a:p>
          </p:txBody>
        </p:sp>
      </p:grpSp>
      <p:sp>
        <p:nvSpPr>
          <p:cNvPr id="27833" name="Rectangle 185"/>
          <p:cNvSpPr>
            <a:spLocks noChangeArrowheads="1"/>
          </p:cNvSpPr>
          <p:nvPr/>
        </p:nvSpPr>
        <p:spPr bwMode="auto">
          <a:xfrm>
            <a:off x="2347913" y="4787900"/>
            <a:ext cx="107950"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a:t>
            </a:r>
            <a:endParaRPr lang="en-US" sz="2400">
              <a:latin typeface="Book Antiqua" pitchFamily="18" charset="0"/>
            </a:endParaRPr>
          </a:p>
        </p:txBody>
      </p:sp>
      <p:sp>
        <p:nvSpPr>
          <p:cNvPr id="27834" name="Rectangle 186"/>
          <p:cNvSpPr>
            <a:spLocks noChangeArrowheads="1"/>
          </p:cNvSpPr>
          <p:nvPr/>
        </p:nvSpPr>
        <p:spPr bwMode="auto">
          <a:xfrm>
            <a:off x="2093913" y="4429125"/>
            <a:ext cx="377825"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0.01</a:t>
            </a:r>
            <a:endParaRPr lang="en-US" sz="2400">
              <a:latin typeface="Book Antiqua" pitchFamily="18" charset="0"/>
            </a:endParaRPr>
          </a:p>
        </p:txBody>
      </p:sp>
      <p:sp>
        <p:nvSpPr>
          <p:cNvPr id="27835" name="Rectangle 187"/>
          <p:cNvSpPr>
            <a:spLocks noChangeArrowheads="1"/>
          </p:cNvSpPr>
          <p:nvPr/>
        </p:nvSpPr>
        <p:spPr bwMode="auto">
          <a:xfrm>
            <a:off x="2093913" y="4059238"/>
            <a:ext cx="377825"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0.02</a:t>
            </a:r>
            <a:endParaRPr lang="en-US" sz="2400">
              <a:latin typeface="Book Antiqua" pitchFamily="18" charset="0"/>
            </a:endParaRPr>
          </a:p>
        </p:txBody>
      </p:sp>
      <p:sp>
        <p:nvSpPr>
          <p:cNvPr id="27836" name="Rectangle 188"/>
          <p:cNvSpPr>
            <a:spLocks noChangeArrowheads="1"/>
          </p:cNvSpPr>
          <p:nvPr/>
        </p:nvSpPr>
        <p:spPr bwMode="auto">
          <a:xfrm>
            <a:off x="2093913" y="3700463"/>
            <a:ext cx="377825"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0.03</a:t>
            </a:r>
            <a:endParaRPr lang="en-US" sz="2400">
              <a:latin typeface="Book Antiqua" pitchFamily="18" charset="0"/>
            </a:endParaRPr>
          </a:p>
        </p:txBody>
      </p:sp>
      <p:sp>
        <p:nvSpPr>
          <p:cNvPr id="27837" name="Rectangle 189"/>
          <p:cNvSpPr>
            <a:spLocks noChangeArrowheads="1"/>
          </p:cNvSpPr>
          <p:nvPr/>
        </p:nvSpPr>
        <p:spPr bwMode="auto">
          <a:xfrm>
            <a:off x="2093913" y="3330575"/>
            <a:ext cx="377825"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0.04</a:t>
            </a:r>
            <a:endParaRPr lang="en-US" sz="2400">
              <a:latin typeface="Book Antiqua" pitchFamily="18" charset="0"/>
            </a:endParaRPr>
          </a:p>
        </p:txBody>
      </p:sp>
      <p:sp>
        <p:nvSpPr>
          <p:cNvPr id="27838" name="Rectangle 190"/>
          <p:cNvSpPr>
            <a:spLocks noChangeArrowheads="1"/>
          </p:cNvSpPr>
          <p:nvPr/>
        </p:nvSpPr>
        <p:spPr bwMode="auto">
          <a:xfrm>
            <a:off x="2093913" y="2973388"/>
            <a:ext cx="377825"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0.05</a:t>
            </a:r>
            <a:endParaRPr lang="en-US" sz="2400">
              <a:latin typeface="Book Antiqua" pitchFamily="18" charset="0"/>
            </a:endParaRPr>
          </a:p>
        </p:txBody>
      </p:sp>
      <p:sp>
        <p:nvSpPr>
          <p:cNvPr id="27839" name="Rectangle 191"/>
          <p:cNvSpPr>
            <a:spLocks noChangeArrowheads="1"/>
          </p:cNvSpPr>
          <p:nvPr/>
        </p:nvSpPr>
        <p:spPr bwMode="auto">
          <a:xfrm>
            <a:off x="2093913" y="2603500"/>
            <a:ext cx="377825"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0.06</a:t>
            </a:r>
            <a:endParaRPr lang="en-US" sz="2400">
              <a:latin typeface="Book Antiqua" pitchFamily="18" charset="0"/>
            </a:endParaRPr>
          </a:p>
        </p:txBody>
      </p:sp>
      <p:sp>
        <p:nvSpPr>
          <p:cNvPr id="27840" name="Rectangle 192"/>
          <p:cNvSpPr>
            <a:spLocks noChangeArrowheads="1"/>
          </p:cNvSpPr>
          <p:nvPr/>
        </p:nvSpPr>
        <p:spPr bwMode="auto">
          <a:xfrm>
            <a:off x="2093913" y="2244725"/>
            <a:ext cx="377825"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0.07</a:t>
            </a:r>
            <a:endParaRPr lang="en-US" sz="2400">
              <a:latin typeface="Book Antiqua" pitchFamily="18" charset="0"/>
            </a:endParaRPr>
          </a:p>
        </p:txBody>
      </p:sp>
      <p:sp>
        <p:nvSpPr>
          <p:cNvPr id="27841" name="Rectangle 193"/>
          <p:cNvSpPr>
            <a:spLocks noChangeArrowheads="1"/>
          </p:cNvSpPr>
          <p:nvPr/>
        </p:nvSpPr>
        <p:spPr bwMode="auto">
          <a:xfrm>
            <a:off x="2093913" y="1874838"/>
            <a:ext cx="377825"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0.08</a:t>
            </a:r>
            <a:endParaRPr lang="en-US" sz="2400">
              <a:latin typeface="Book Antiqua" pitchFamily="18" charset="0"/>
            </a:endParaRPr>
          </a:p>
        </p:txBody>
      </p:sp>
      <p:sp>
        <p:nvSpPr>
          <p:cNvPr id="27842" name="Rectangle 194"/>
          <p:cNvSpPr>
            <a:spLocks noChangeArrowheads="1"/>
          </p:cNvSpPr>
          <p:nvPr/>
        </p:nvSpPr>
        <p:spPr bwMode="auto">
          <a:xfrm>
            <a:off x="2570163" y="5122863"/>
            <a:ext cx="107950"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a:t>
            </a:r>
            <a:endParaRPr lang="en-US" sz="2400">
              <a:latin typeface="Book Antiqua" pitchFamily="18" charset="0"/>
            </a:endParaRPr>
          </a:p>
        </p:txBody>
      </p:sp>
      <p:sp>
        <p:nvSpPr>
          <p:cNvPr id="27843" name="Rectangle 195"/>
          <p:cNvSpPr>
            <a:spLocks noChangeArrowheads="1"/>
          </p:cNvSpPr>
          <p:nvPr/>
        </p:nvSpPr>
        <p:spPr bwMode="auto">
          <a:xfrm>
            <a:off x="3146425" y="5122863"/>
            <a:ext cx="377825"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0.02</a:t>
            </a:r>
            <a:endParaRPr lang="en-US" sz="2400">
              <a:latin typeface="Book Antiqua" pitchFamily="18" charset="0"/>
            </a:endParaRPr>
          </a:p>
        </p:txBody>
      </p:sp>
      <p:sp>
        <p:nvSpPr>
          <p:cNvPr id="27844" name="Rectangle 196"/>
          <p:cNvSpPr>
            <a:spLocks noChangeArrowheads="1"/>
          </p:cNvSpPr>
          <p:nvPr/>
        </p:nvSpPr>
        <p:spPr bwMode="auto">
          <a:xfrm>
            <a:off x="3856038" y="5122863"/>
            <a:ext cx="377825"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0.04</a:t>
            </a:r>
            <a:endParaRPr lang="en-US" sz="2400">
              <a:latin typeface="Book Antiqua" pitchFamily="18" charset="0"/>
            </a:endParaRPr>
          </a:p>
        </p:txBody>
      </p:sp>
      <p:sp>
        <p:nvSpPr>
          <p:cNvPr id="27845" name="Rectangle 197"/>
          <p:cNvSpPr>
            <a:spLocks noChangeArrowheads="1"/>
          </p:cNvSpPr>
          <p:nvPr/>
        </p:nvSpPr>
        <p:spPr bwMode="auto">
          <a:xfrm>
            <a:off x="4554538" y="5122863"/>
            <a:ext cx="377825"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0.06</a:t>
            </a:r>
            <a:endParaRPr lang="en-US" sz="2400">
              <a:latin typeface="Book Antiqua" pitchFamily="18" charset="0"/>
            </a:endParaRPr>
          </a:p>
        </p:txBody>
      </p:sp>
      <p:sp>
        <p:nvSpPr>
          <p:cNvPr id="27846" name="Rectangle 198"/>
          <p:cNvSpPr>
            <a:spLocks noChangeArrowheads="1"/>
          </p:cNvSpPr>
          <p:nvPr/>
        </p:nvSpPr>
        <p:spPr bwMode="auto">
          <a:xfrm>
            <a:off x="5264150" y="5122863"/>
            <a:ext cx="377825"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0.08</a:t>
            </a:r>
            <a:endParaRPr lang="en-US" sz="2400">
              <a:latin typeface="Book Antiqua" pitchFamily="18" charset="0"/>
            </a:endParaRPr>
          </a:p>
        </p:txBody>
      </p:sp>
      <p:sp>
        <p:nvSpPr>
          <p:cNvPr id="27847" name="Rectangle 199"/>
          <p:cNvSpPr>
            <a:spLocks noChangeArrowheads="1"/>
          </p:cNvSpPr>
          <p:nvPr/>
        </p:nvSpPr>
        <p:spPr bwMode="auto">
          <a:xfrm>
            <a:off x="6027738" y="5122863"/>
            <a:ext cx="269875"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0.1</a:t>
            </a:r>
            <a:endParaRPr lang="en-US" sz="2400">
              <a:latin typeface="Book Antiqua" pitchFamily="18" charset="0"/>
            </a:endParaRPr>
          </a:p>
        </p:txBody>
      </p:sp>
      <p:sp>
        <p:nvSpPr>
          <p:cNvPr id="27848" name="Rectangle 200"/>
          <p:cNvSpPr>
            <a:spLocks noChangeArrowheads="1"/>
          </p:cNvSpPr>
          <p:nvPr/>
        </p:nvSpPr>
        <p:spPr bwMode="auto">
          <a:xfrm>
            <a:off x="6316663" y="4787900"/>
            <a:ext cx="107950"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a:t>
            </a:r>
            <a:endParaRPr lang="en-US" sz="2400">
              <a:latin typeface="Book Antiqua" pitchFamily="18" charset="0"/>
            </a:endParaRPr>
          </a:p>
        </p:txBody>
      </p:sp>
      <p:sp>
        <p:nvSpPr>
          <p:cNvPr id="27849" name="Rectangle 201"/>
          <p:cNvSpPr>
            <a:spLocks noChangeArrowheads="1"/>
          </p:cNvSpPr>
          <p:nvPr/>
        </p:nvSpPr>
        <p:spPr bwMode="auto">
          <a:xfrm>
            <a:off x="6316663" y="4498975"/>
            <a:ext cx="269875"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0.1</a:t>
            </a:r>
            <a:endParaRPr lang="en-US" sz="2400">
              <a:latin typeface="Book Antiqua" pitchFamily="18" charset="0"/>
            </a:endParaRPr>
          </a:p>
        </p:txBody>
      </p:sp>
      <p:sp>
        <p:nvSpPr>
          <p:cNvPr id="27850" name="Rectangle 202"/>
          <p:cNvSpPr>
            <a:spLocks noChangeArrowheads="1"/>
          </p:cNvSpPr>
          <p:nvPr/>
        </p:nvSpPr>
        <p:spPr bwMode="auto">
          <a:xfrm>
            <a:off x="6316663" y="4210050"/>
            <a:ext cx="269875"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0.2</a:t>
            </a:r>
            <a:endParaRPr lang="en-US" sz="2400">
              <a:latin typeface="Book Antiqua" pitchFamily="18" charset="0"/>
            </a:endParaRPr>
          </a:p>
        </p:txBody>
      </p:sp>
      <p:sp>
        <p:nvSpPr>
          <p:cNvPr id="27851" name="Rectangle 203"/>
          <p:cNvSpPr>
            <a:spLocks noChangeArrowheads="1"/>
          </p:cNvSpPr>
          <p:nvPr/>
        </p:nvSpPr>
        <p:spPr bwMode="auto">
          <a:xfrm>
            <a:off x="6316663" y="3908425"/>
            <a:ext cx="269875"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0.3</a:t>
            </a:r>
            <a:endParaRPr lang="en-US" sz="2400">
              <a:latin typeface="Book Antiqua" pitchFamily="18" charset="0"/>
            </a:endParaRPr>
          </a:p>
        </p:txBody>
      </p:sp>
      <p:sp>
        <p:nvSpPr>
          <p:cNvPr id="27852" name="Rectangle 204"/>
          <p:cNvSpPr>
            <a:spLocks noChangeArrowheads="1"/>
          </p:cNvSpPr>
          <p:nvPr/>
        </p:nvSpPr>
        <p:spPr bwMode="auto">
          <a:xfrm>
            <a:off x="6316663" y="3619500"/>
            <a:ext cx="269875"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0.4</a:t>
            </a:r>
            <a:endParaRPr lang="en-US" sz="2400">
              <a:latin typeface="Book Antiqua" pitchFamily="18" charset="0"/>
            </a:endParaRPr>
          </a:p>
        </p:txBody>
      </p:sp>
      <p:sp>
        <p:nvSpPr>
          <p:cNvPr id="27853" name="Rectangle 205"/>
          <p:cNvSpPr>
            <a:spLocks noChangeArrowheads="1"/>
          </p:cNvSpPr>
          <p:nvPr/>
        </p:nvSpPr>
        <p:spPr bwMode="auto">
          <a:xfrm>
            <a:off x="6316663" y="3330575"/>
            <a:ext cx="269875"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0.5</a:t>
            </a:r>
            <a:endParaRPr lang="en-US" sz="2400">
              <a:latin typeface="Book Antiqua" pitchFamily="18" charset="0"/>
            </a:endParaRPr>
          </a:p>
        </p:txBody>
      </p:sp>
      <p:sp>
        <p:nvSpPr>
          <p:cNvPr id="27854" name="Rectangle 206"/>
          <p:cNvSpPr>
            <a:spLocks noChangeArrowheads="1"/>
          </p:cNvSpPr>
          <p:nvPr/>
        </p:nvSpPr>
        <p:spPr bwMode="auto">
          <a:xfrm>
            <a:off x="6316663" y="3041650"/>
            <a:ext cx="269875"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0.6</a:t>
            </a:r>
            <a:endParaRPr lang="en-US" sz="2400">
              <a:latin typeface="Book Antiqua" pitchFamily="18" charset="0"/>
            </a:endParaRPr>
          </a:p>
        </p:txBody>
      </p:sp>
      <p:sp>
        <p:nvSpPr>
          <p:cNvPr id="27855" name="Rectangle 207"/>
          <p:cNvSpPr>
            <a:spLocks noChangeArrowheads="1"/>
          </p:cNvSpPr>
          <p:nvPr/>
        </p:nvSpPr>
        <p:spPr bwMode="auto">
          <a:xfrm>
            <a:off x="6316663" y="2752725"/>
            <a:ext cx="269875" cy="2587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0.7</a:t>
            </a:r>
            <a:endParaRPr lang="en-US" sz="2400">
              <a:latin typeface="Book Antiqua" pitchFamily="18" charset="0"/>
            </a:endParaRPr>
          </a:p>
        </p:txBody>
      </p:sp>
      <p:sp>
        <p:nvSpPr>
          <p:cNvPr id="27856" name="Rectangle 208"/>
          <p:cNvSpPr>
            <a:spLocks noChangeArrowheads="1"/>
          </p:cNvSpPr>
          <p:nvPr/>
        </p:nvSpPr>
        <p:spPr bwMode="auto">
          <a:xfrm>
            <a:off x="6316663" y="2452688"/>
            <a:ext cx="269875"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0.8</a:t>
            </a:r>
            <a:endParaRPr lang="en-US" sz="2400">
              <a:latin typeface="Book Antiqua" pitchFamily="18" charset="0"/>
            </a:endParaRPr>
          </a:p>
        </p:txBody>
      </p:sp>
      <p:sp>
        <p:nvSpPr>
          <p:cNvPr id="27857" name="Rectangle 209"/>
          <p:cNvSpPr>
            <a:spLocks noChangeArrowheads="1"/>
          </p:cNvSpPr>
          <p:nvPr/>
        </p:nvSpPr>
        <p:spPr bwMode="auto">
          <a:xfrm>
            <a:off x="6316663" y="2163763"/>
            <a:ext cx="269875"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0.9</a:t>
            </a:r>
            <a:endParaRPr lang="en-US" sz="2400">
              <a:latin typeface="Book Antiqua" pitchFamily="18" charset="0"/>
            </a:endParaRPr>
          </a:p>
        </p:txBody>
      </p:sp>
      <p:sp>
        <p:nvSpPr>
          <p:cNvPr id="27858" name="Rectangle 210"/>
          <p:cNvSpPr>
            <a:spLocks noChangeArrowheads="1"/>
          </p:cNvSpPr>
          <p:nvPr/>
        </p:nvSpPr>
        <p:spPr bwMode="auto">
          <a:xfrm>
            <a:off x="6316663" y="1874838"/>
            <a:ext cx="107950" cy="258762"/>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1</a:t>
            </a:r>
            <a:endParaRPr lang="en-US" sz="2400">
              <a:latin typeface="Book Antiqua" pitchFamily="18" charset="0"/>
            </a:endParaRPr>
          </a:p>
        </p:txBody>
      </p:sp>
      <p:sp>
        <p:nvSpPr>
          <p:cNvPr id="27658" name="Rectangle 10"/>
          <p:cNvSpPr>
            <a:spLocks noChangeArrowheads="1"/>
          </p:cNvSpPr>
          <p:nvPr/>
        </p:nvSpPr>
        <p:spPr bwMode="auto">
          <a:xfrm>
            <a:off x="3773488" y="4154488"/>
            <a:ext cx="1633537" cy="454025"/>
          </a:xfrm>
          <a:prstGeom prst="rect">
            <a:avLst/>
          </a:prstGeom>
          <a:solidFill>
            <a:schemeClr val="bg1"/>
          </a:solidFill>
          <a:ln w="12700">
            <a:noFill/>
            <a:miter lim="800000"/>
            <a:headEnd/>
            <a:tailEnd/>
          </a:ln>
          <a:effectLst/>
        </p:spPr>
        <p:txBody>
          <a:bodyPr wrap="none" lIns="90488" tIns="44450" rIns="90488" bIns="44450">
            <a:spAutoFit/>
          </a:bodyPr>
          <a:lstStyle/>
          <a:p>
            <a:r>
              <a:rPr lang="en-US" sz="2400">
                <a:latin typeface="Book Antiqua" pitchFamily="18" charset="0"/>
              </a:rPr>
              <a:t>D=0.366 m</a:t>
            </a:r>
          </a:p>
        </p:txBody>
      </p:sp>
      <p:sp>
        <p:nvSpPr>
          <p:cNvPr id="27650" name="Rectangle 2"/>
          <p:cNvSpPr>
            <a:spLocks noGrp="1" noChangeArrowheads="1"/>
          </p:cNvSpPr>
          <p:nvPr>
            <p:ph type="title"/>
          </p:nvPr>
        </p:nvSpPr>
        <p:spPr>
          <a:noFill/>
          <a:ln/>
          <a:effectLst/>
        </p:spPr>
        <p:txBody>
          <a:bodyPr lIns="90488" tIns="44450" rIns="90488" bIns="44450" anchor="b"/>
          <a:lstStyle/>
          <a:p>
            <a:r>
              <a:rPr lang="en-US"/>
              <a:t>Dimensionless Performance Curves</a:t>
            </a:r>
          </a:p>
        </p:txBody>
      </p:sp>
      <p:graphicFrame>
        <p:nvGraphicFramePr>
          <p:cNvPr id="27653" name="Object 5">
            <a:hlinkClick r:id="" action="ppaction://ole?verb=0"/>
          </p:cNvPr>
          <p:cNvGraphicFramePr>
            <a:graphicFrameLocks/>
          </p:cNvGraphicFramePr>
          <p:nvPr/>
        </p:nvGraphicFramePr>
        <p:xfrm>
          <a:off x="279400" y="2692400"/>
          <a:ext cx="1447800" cy="673100"/>
        </p:xfrm>
        <a:graphic>
          <a:graphicData uri="http://schemas.openxmlformats.org/presentationml/2006/ole">
            <p:oleObj spid="_x0000_s27653" name="Equation" r:id="rId3" imgW="1460160" imgH="685800" progId="Equation.2">
              <p:embed/>
            </p:oleObj>
          </a:graphicData>
        </a:graphic>
      </p:graphicFrame>
      <p:graphicFrame>
        <p:nvGraphicFramePr>
          <p:cNvPr id="27654" name="Object 6">
            <a:hlinkClick r:id="" action="ppaction://ole?verb=0"/>
          </p:cNvPr>
          <p:cNvGraphicFramePr>
            <a:graphicFrameLocks/>
          </p:cNvGraphicFramePr>
          <p:nvPr/>
        </p:nvGraphicFramePr>
        <p:xfrm>
          <a:off x="3971925" y="5297488"/>
          <a:ext cx="1257300" cy="822325"/>
        </p:xfrm>
        <a:graphic>
          <a:graphicData uri="http://schemas.openxmlformats.org/presentationml/2006/ole">
            <p:oleObj spid="_x0000_s27654" name="Equation" r:id="rId4" imgW="1269720" imgH="838080" progId="Equation.3">
              <p:embed/>
            </p:oleObj>
          </a:graphicData>
        </a:graphic>
      </p:graphicFrame>
      <p:sp>
        <p:nvSpPr>
          <p:cNvPr id="27655" name="Rectangle 7"/>
          <p:cNvSpPr>
            <a:spLocks noChangeArrowheads="1"/>
          </p:cNvSpPr>
          <p:nvPr/>
        </p:nvSpPr>
        <p:spPr bwMode="auto">
          <a:xfrm>
            <a:off x="6850063" y="2620963"/>
            <a:ext cx="1511300"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Efficiency</a:t>
            </a:r>
          </a:p>
        </p:txBody>
      </p:sp>
      <p:sp>
        <p:nvSpPr>
          <p:cNvPr id="27663" name="Rectangle 15"/>
          <p:cNvSpPr>
            <a:spLocks noChangeArrowheads="1"/>
          </p:cNvSpPr>
          <p:nvPr/>
        </p:nvSpPr>
        <p:spPr bwMode="auto">
          <a:xfrm>
            <a:off x="1249363" y="6256338"/>
            <a:ext cx="3767137"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(defined at max efficiency)</a:t>
            </a:r>
          </a:p>
        </p:txBody>
      </p:sp>
      <p:graphicFrame>
        <p:nvGraphicFramePr>
          <p:cNvPr id="27651" name="Object 3">
            <a:hlinkClick r:id="" action="ppaction://ole?verb=0"/>
          </p:cNvPr>
          <p:cNvGraphicFramePr>
            <a:graphicFrameLocks noChangeAspect="1"/>
          </p:cNvGraphicFramePr>
          <p:nvPr/>
        </p:nvGraphicFramePr>
        <p:xfrm>
          <a:off x="182563" y="5708650"/>
          <a:ext cx="1104900" cy="977900"/>
        </p:xfrm>
        <a:graphic>
          <a:graphicData uri="http://schemas.openxmlformats.org/presentationml/2006/ole">
            <p:oleObj spid="_x0000_s27651" name="Equation" r:id="rId5" imgW="1054080" imgH="977760" progId="Equation.DSMT4">
              <p:embed/>
            </p:oleObj>
          </a:graphicData>
        </a:graphic>
      </p:graphicFrame>
      <p:sp>
        <p:nvSpPr>
          <p:cNvPr id="27656" name="Rectangle 8"/>
          <p:cNvSpPr>
            <a:spLocks noChangeArrowheads="1"/>
          </p:cNvSpPr>
          <p:nvPr/>
        </p:nvSpPr>
        <p:spPr bwMode="auto">
          <a:xfrm rot="19620000">
            <a:off x="3857625" y="2282825"/>
            <a:ext cx="1450975" cy="457200"/>
          </a:xfrm>
          <a:prstGeom prst="rect">
            <a:avLst/>
          </a:prstGeom>
          <a:solidFill>
            <a:schemeClr val="bg1"/>
          </a:solidFill>
          <a:ln w="12700">
            <a:noFill/>
            <a:miter lim="800000"/>
            <a:headEnd/>
            <a:tailEn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Efficiency</a:t>
            </a:r>
          </a:p>
        </p:txBody>
      </p:sp>
      <p:sp>
        <p:nvSpPr>
          <p:cNvPr id="27657" name="Rectangle 9"/>
          <p:cNvSpPr>
            <a:spLocks noChangeArrowheads="1"/>
          </p:cNvSpPr>
          <p:nvPr/>
        </p:nvSpPr>
        <p:spPr bwMode="auto">
          <a:xfrm rot="1620000">
            <a:off x="2941638" y="2052638"/>
            <a:ext cx="827087" cy="457200"/>
          </a:xfrm>
          <a:prstGeom prst="rect">
            <a:avLst/>
          </a:prstGeom>
          <a:solidFill>
            <a:schemeClr val="bg1"/>
          </a:solidFill>
          <a:ln w="12700">
            <a:noFill/>
            <a:miter lim="800000"/>
            <a:headEnd/>
            <a:tailEn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Head</a:t>
            </a:r>
          </a:p>
        </p:txBody>
      </p:sp>
      <p:sp>
        <p:nvSpPr>
          <p:cNvPr id="27659" name="Oval 11"/>
          <p:cNvSpPr>
            <a:spLocks noChangeArrowheads="1"/>
          </p:cNvSpPr>
          <p:nvPr/>
        </p:nvSpPr>
        <p:spPr bwMode="auto">
          <a:xfrm>
            <a:off x="5500688" y="3876675"/>
            <a:ext cx="88900" cy="88900"/>
          </a:xfrm>
          <a:prstGeom prst="ellipse">
            <a:avLst/>
          </a:prstGeom>
          <a:solidFill>
            <a:schemeClr val="folHlink"/>
          </a:solidFill>
          <a:ln w="12700">
            <a:solidFill>
              <a:schemeClr val="folHlink"/>
            </a:solidFill>
            <a:round/>
            <a:headEnd/>
            <a:tailEnd/>
          </a:ln>
          <a:effectLst/>
        </p:spPr>
        <p:txBody>
          <a:bodyPr wrap="none" anchor="ctr"/>
          <a:lstStyle/>
          <a:p>
            <a:endParaRPr lang="en-US"/>
          </a:p>
        </p:txBody>
      </p:sp>
      <p:sp>
        <p:nvSpPr>
          <p:cNvPr id="27660" name="Line 12"/>
          <p:cNvSpPr>
            <a:spLocks noChangeShapeType="1"/>
          </p:cNvSpPr>
          <p:nvPr/>
        </p:nvSpPr>
        <p:spPr bwMode="auto">
          <a:xfrm>
            <a:off x="2463800" y="3914775"/>
            <a:ext cx="3074988" cy="0"/>
          </a:xfrm>
          <a:prstGeom prst="line">
            <a:avLst/>
          </a:prstGeom>
          <a:noFill/>
          <a:ln w="28575">
            <a:solidFill>
              <a:schemeClr val="folHlink"/>
            </a:solidFill>
            <a:prstDash val="sysDot"/>
            <a:round/>
            <a:headEnd/>
            <a:tailEnd/>
          </a:ln>
          <a:effectLst/>
        </p:spPr>
        <p:txBody>
          <a:bodyPr wrap="none" anchor="ctr"/>
          <a:lstStyle/>
          <a:p>
            <a:endParaRPr lang="en-US"/>
          </a:p>
        </p:txBody>
      </p:sp>
      <p:sp>
        <p:nvSpPr>
          <p:cNvPr id="27661" name="Line 13"/>
          <p:cNvSpPr>
            <a:spLocks noChangeShapeType="1"/>
          </p:cNvSpPr>
          <p:nvPr/>
        </p:nvSpPr>
        <p:spPr bwMode="auto">
          <a:xfrm flipV="1">
            <a:off x="5551488" y="2466975"/>
            <a:ext cx="0" cy="2438400"/>
          </a:xfrm>
          <a:prstGeom prst="line">
            <a:avLst/>
          </a:prstGeom>
          <a:noFill/>
          <a:ln w="28575">
            <a:solidFill>
              <a:schemeClr val="folHlink"/>
            </a:solidFill>
            <a:prstDash val="sysDot"/>
            <a:round/>
            <a:headEnd/>
            <a:tailEnd/>
          </a:ln>
          <a:effectLst/>
        </p:spPr>
        <p:txBody>
          <a:bodyPr wrap="none" anchor="ctr"/>
          <a:lstStyle/>
          <a:p>
            <a:endParaRPr lang="en-US"/>
          </a:p>
        </p:txBody>
      </p:sp>
      <p:sp>
        <p:nvSpPr>
          <p:cNvPr id="27863" name="Text Box 215"/>
          <p:cNvSpPr txBox="1">
            <a:spLocks noChangeArrowheads="1"/>
          </p:cNvSpPr>
          <p:nvPr/>
        </p:nvSpPr>
        <p:spPr bwMode="auto">
          <a:xfrm>
            <a:off x="4938713" y="5962650"/>
            <a:ext cx="4044950" cy="895350"/>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Char char="ä"/>
            </a:pPr>
            <a:r>
              <a:rPr lang="en-US" sz="2400">
                <a:latin typeface="Times New Roman" pitchFamily="18" charset="0"/>
              </a:rPr>
              <a:t>Curves for a particular pump</a:t>
            </a:r>
          </a:p>
          <a:p>
            <a:pPr marL="342900" indent="-342900">
              <a:spcBef>
                <a:spcPct val="20000"/>
              </a:spcBef>
              <a:buClr>
                <a:schemeClr val="hlink"/>
              </a:buClr>
              <a:buSzPct val="75000"/>
              <a:buFont typeface="Monotype Sorts" pitchFamily="2" charset="2"/>
              <a:buChar char="ä"/>
            </a:pPr>
            <a:r>
              <a:rPr lang="en-US" sz="2400">
                <a:latin typeface="Times New Roman" pitchFamily="18" charset="0"/>
              </a:rPr>
              <a:t>____________ of the fluid!</a:t>
            </a:r>
          </a:p>
        </p:txBody>
      </p:sp>
      <p:sp>
        <p:nvSpPr>
          <p:cNvPr id="27864" name="Rectangle 216"/>
          <p:cNvSpPr>
            <a:spLocks noChangeArrowheads="1"/>
          </p:cNvSpPr>
          <p:nvPr/>
        </p:nvSpPr>
        <p:spPr bwMode="auto">
          <a:xfrm>
            <a:off x="5387975" y="6400800"/>
            <a:ext cx="168910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Independent</a:t>
            </a:r>
          </a:p>
        </p:txBody>
      </p:sp>
      <p:sp>
        <p:nvSpPr>
          <p:cNvPr id="27865" name="Oval 217"/>
          <p:cNvSpPr>
            <a:spLocks noChangeArrowheads="1"/>
          </p:cNvSpPr>
          <p:nvPr/>
        </p:nvSpPr>
        <p:spPr bwMode="auto">
          <a:xfrm>
            <a:off x="38100" y="5910263"/>
            <a:ext cx="427038" cy="463550"/>
          </a:xfrm>
          <a:prstGeom prst="ellipse">
            <a:avLst/>
          </a:prstGeom>
          <a:noFill/>
          <a:ln w="12700">
            <a:solidFill>
              <a:schemeClr val="folHlink"/>
            </a:solidFill>
            <a:round/>
            <a:headEnd type="none" w="lg" len="med"/>
            <a:tailEnd type="none" w="lg" len="med"/>
          </a:ln>
          <a:effectLst/>
        </p:spPr>
        <p:txBody>
          <a:bodyPr anchor="ctr">
            <a:spAutoFit/>
          </a:bodyPr>
          <a:lstStyle/>
          <a:p>
            <a:endParaRPr lang="en-US"/>
          </a:p>
        </p:txBody>
      </p:sp>
      <p:sp>
        <p:nvSpPr>
          <p:cNvPr id="27866" name="Line 218"/>
          <p:cNvSpPr>
            <a:spLocks noChangeShapeType="1"/>
          </p:cNvSpPr>
          <p:nvPr/>
        </p:nvSpPr>
        <p:spPr bwMode="auto">
          <a:xfrm>
            <a:off x="2857500" y="6654800"/>
            <a:ext cx="611188" cy="0"/>
          </a:xfrm>
          <a:prstGeom prst="line">
            <a:avLst/>
          </a:prstGeom>
          <a:noFill/>
          <a:ln w="12700">
            <a:solidFill>
              <a:schemeClr val="folHlink"/>
            </a:solidFill>
            <a:round/>
            <a:headEnd type="none" w="lg" len="med"/>
            <a:tailEnd type="none" w="lg" len="med"/>
          </a:ln>
          <a:effectLst/>
        </p:spPr>
        <p:txBody>
          <a:bodyPr wrap="none" anchor="ctr">
            <a:spAutoFit/>
          </a:bodyPr>
          <a:lstStyle/>
          <a:p>
            <a:endParaRPr lang="en-US"/>
          </a:p>
        </p:txBody>
      </p:sp>
      <p:graphicFrame>
        <p:nvGraphicFramePr>
          <p:cNvPr id="27869" name="Object 221">
            <a:hlinkClick r:id="" action="ppaction://ole?verb=0"/>
          </p:cNvPr>
          <p:cNvGraphicFramePr>
            <a:graphicFrameLocks noChangeAspect="1"/>
          </p:cNvGraphicFramePr>
          <p:nvPr/>
        </p:nvGraphicFramePr>
        <p:xfrm>
          <a:off x="1622425" y="5491163"/>
          <a:ext cx="1627188" cy="787400"/>
        </p:xfrm>
        <a:graphic>
          <a:graphicData uri="http://schemas.openxmlformats.org/presentationml/2006/ole">
            <p:oleObj spid="_x0000_s27869" name="Equation" r:id="rId6" imgW="1968480" imgH="95220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76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76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786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786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766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765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766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7864">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278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6" grpId="0" animBg="1" autoUpdateAnimBg="0"/>
      <p:bldP spid="27657" grpId="0" animBg="1" autoUpdateAnimBg="0"/>
      <p:bldP spid="27659" grpId="0" animBg="1"/>
      <p:bldP spid="27660" grpId="0" animBg="1"/>
      <p:bldP spid="27661" grpId="0" animBg="1"/>
      <p:bldP spid="27864" grpId="0" build="p" autoUpdateAnimBg="0"/>
      <p:bldP spid="27865" grpId="0" animBg="1"/>
      <p:bldP spid="2786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42" name="Rectangle 370"/>
          <p:cNvSpPr>
            <a:spLocks noGrp="1" noChangeArrowheads="1"/>
          </p:cNvSpPr>
          <p:nvPr>
            <p:ph type="title"/>
          </p:nvPr>
        </p:nvSpPr>
        <p:spPr/>
        <p:txBody>
          <a:bodyPr/>
          <a:lstStyle/>
          <a:p>
            <a:r>
              <a:rPr lang="en-US"/>
              <a:t>Pump Example</a:t>
            </a:r>
          </a:p>
        </p:txBody>
      </p:sp>
      <p:sp>
        <p:nvSpPr>
          <p:cNvPr id="29043" name="Rectangle 371"/>
          <p:cNvSpPr>
            <a:spLocks noGrp="1" noChangeArrowheads="1"/>
          </p:cNvSpPr>
          <p:nvPr>
            <p:ph type="body" idx="1"/>
          </p:nvPr>
        </p:nvSpPr>
        <p:spPr/>
        <p:txBody>
          <a:bodyPr/>
          <a:lstStyle/>
          <a:p>
            <a:r>
              <a:rPr lang="en-US"/>
              <a:t>Given a pump with shape factor of 4.57, a diameter of 366 mm, a 2-m head, a speed of 600 rpm, and dimensionless performance curves (previous slide).</a:t>
            </a:r>
          </a:p>
          <a:p>
            <a:r>
              <a:rPr lang="en-US"/>
              <a:t>What will the discharge be?</a:t>
            </a:r>
          </a:p>
          <a:p>
            <a:r>
              <a:rPr lang="en-US"/>
              <a:t>How large a motor will be needed if motor efficiency is 95%?</a:t>
            </a:r>
          </a:p>
        </p:txBody>
      </p:sp>
      <p:sp>
        <p:nvSpPr>
          <p:cNvPr id="29044" name="AutoShape 372">
            <a:hlinkClick r:id="rId2" action="ppaction://hlinksldjump" highlightClick="1"/>
          </p:cNvPr>
          <p:cNvSpPr>
            <a:spLocks noChangeArrowheads="1"/>
          </p:cNvSpPr>
          <p:nvPr/>
        </p:nvSpPr>
        <p:spPr bwMode="auto">
          <a:xfrm>
            <a:off x="7469188" y="6196013"/>
            <a:ext cx="1670050" cy="661987"/>
          </a:xfrm>
          <a:prstGeom prst="actionButtonBlank">
            <a:avLst/>
          </a:prstGeom>
          <a:solidFill>
            <a:schemeClr val="accent1"/>
          </a:solidFill>
          <a:ln w="12700">
            <a:solidFill>
              <a:schemeClr val="tx1"/>
            </a:solidFill>
            <a:miter lim="800000"/>
            <a:headEnd type="none" w="lg" len="med"/>
            <a:tailEnd type="none" w="lg" len="med"/>
          </a:ln>
          <a:effectLst/>
        </p:spPr>
        <p:txBody>
          <a:bodyPr wrap="none" anchor="ctr">
            <a:spAutoFit/>
          </a:bodyPr>
          <a:lstStyle/>
          <a:p>
            <a:pPr marL="342900" indent="-342900" algn="ctr">
              <a:spcBef>
                <a:spcPct val="20000"/>
              </a:spcBef>
              <a:buClr>
                <a:schemeClr val="hlink"/>
              </a:buClr>
              <a:buSzPct val="75000"/>
              <a:buFont typeface="Monotype Sorts" pitchFamily="2" charset="2"/>
              <a:buNone/>
            </a:pPr>
            <a:r>
              <a:rPr lang="en-US" sz="3200">
                <a:latin typeface="Times New Roman" pitchFamily="18" charset="0"/>
              </a:rPr>
              <a:t>Exercise</a:t>
            </a:r>
          </a:p>
        </p:txBody>
      </p:sp>
      <p:pic>
        <p:nvPicPr>
          <p:cNvPr id="29232" name="Picture 560">
            <a:hlinkClick r:id="rId3" action="ppaction://hlinksldjump"/>
          </p:cNvPr>
          <p:cNvPicPr>
            <a:picLocks noChangeAspect="1" noChangeArrowheads="1"/>
          </p:cNvPicPr>
          <p:nvPr/>
        </p:nvPicPr>
        <p:blipFill>
          <a:blip r:embed="rId4"/>
          <a:srcRect/>
          <a:stretch>
            <a:fillRect/>
          </a:stretch>
        </p:blipFill>
        <p:spPr bwMode="auto">
          <a:xfrm>
            <a:off x="5832475" y="3463925"/>
            <a:ext cx="1927225" cy="1233488"/>
          </a:xfrm>
          <a:prstGeom prst="rect">
            <a:avLst/>
          </a:prstGeom>
          <a:noFill/>
          <a:ln w="12700">
            <a:noFill/>
            <a:miter lim="800000"/>
            <a:headEnd type="none" w="lg" len="med"/>
            <a:tailEnd type="none" w="lg" len="med"/>
          </a:ln>
          <a:effectLst/>
        </p:spPr>
      </p:pic>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rrowheads="1"/>
          </p:cNvPicPr>
          <p:nvPr/>
        </p:nvPicPr>
        <p:blipFill>
          <a:blip r:embed="rId2"/>
          <a:srcRect t="9090"/>
          <a:stretch>
            <a:fillRect/>
          </a:stretch>
        </p:blipFill>
        <p:spPr bwMode="auto">
          <a:xfrm>
            <a:off x="5308600" y="5245100"/>
            <a:ext cx="1781175" cy="1143000"/>
          </a:xfrm>
          <a:prstGeom prst="rect">
            <a:avLst/>
          </a:prstGeom>
          <a:noFill/>
          <a:ln w="12700">
            <a:noFill/>
            <a:miter lim="800000"/>
            <a:headEnd/>
            <a:tailEnd/>
          </a:ln>
          <a:effectLst/>
        </p:spPr>
      </p:pic>
      <p:pic>
        <p:nvPicPr>
          <p:cNvPr id="14339" name="Picture 3"/>
          <p:cNvPicPr>
            <a:picLocks noChangeArrowheads="1"/>
          </p:cNvPicPr>
          <p:nvPr/>
        </p:nvPicPr>
        <p:blipFill>
          <a:blip r:embed="rId2"/>
          <a:srcRect t="9090"/>
          <a:stretch>
            <a:fillRect/>
          </a:stretch>
        </p:blipFill>
        <p:spPr bwMode="auto">
          <a:xfrm>
            <a:off x="4876800" y="4076700"/>
            <a:ext cx="1781175" cy="1143000"/>
          </a:xfrm>
          <a:prstGeom prst="rect">
            <a:avLst/>
          </a:prstGeom>
          <a:noFill/>
          <a:ln w="12700">
            <a:noFill/>
            <a:miter lim="800000"/>
            <a:headEnd/>
            <a:tailEnd/>
          </a:ln>
          <a:effectLst/>
        </p:spPr>
      </p:pic>
      <p:pic>
        <p:nvPicPr>
          <p:cNvPr id="14340" name="Picture 4"/>
          <p:cNvPicPr>
            <a:picLocks noChangeArrowheads="1"/>
          </p:cNvPicPr>
          <p:nvPr/>
        </p:nvPicPr>
        <p:blipFill>
          <a:blip r:embed="rId2"/>
          <a:srcRect/>
          <a:stretch>
            <a:fillRect/>
          </a:stretch>
        </p:blipFill>
        <p:spPr bwMode="auto">
          <a:xfrm>
            <a:off x="6159500" y="1676400"/>
            <a:ext cx="1781175" cy="1257300"/>
          </a:xfrm>
          <a:prstGeom prst="rect">
            <a:avLst/>
          </a:prstGeom>
          <a:noFill/>
          <a:ln w="12700">
            <a:noFill/>
            <a:miter lim="800000"/>
            <a:headEnd/>
            <a:tailEnd/>
          </a:ln>
          <a:effectLst/>
        </p:spPr>
      </p:pic>
      <p:pic>
        <p:nvPicPr>
          <p:cNvPr id="14341" name="Picture 5"/>
          <p:cNvPicPr>
            <a:picLocks noChangeArrowheads="1"/>
          </p:cNvPicPr>
          <p:nvPr/>
        </p:nvPicPr>
        <p:blipFill>
          <a:blip r:embed="rId2"/>
          <a:srcRect t="9090"/>
          <a:stretch>
            <a:fillRect/>
          </a:stretch>
        </p:blipFill>
        <p:spPr bwMode="auto">
          <a:xfrm>
            <a:off x="5397500" y="2819400"/>
            <a:ext cx="1781175" cy="1143000"/>
          </a:xfrm>
          <a:prstGeom prst="rect">
            <a:avLst/>
          </a:prstGeom>
          <a:noFill/>
          <a:ln w="12700">
            <a:noFill/>
            <a:miter lim="800000"/>
            <a:headEnd/>
            <a:tailEnd/>
          </a:ln>
          <a:effectLst/>
        </p:spPr>
      </p:pic>
      <p:sp>
        <p:nvSpPr>
          <p:cNvPr id="14342" name="Rectangle 6"/>
          <p:cNvSpPr>
            <a:spLocks noGrp="1" noChangeArrowheads="1"/>
          </p:cNvSpPr>
          <p:nvPr>
            <p:ph type="title"/>
          </p:nvPr>
        </p:nvSpPr>
        <p:spPr>
          <a:noFill/>
          <a:ln/>
          <a:effectLst/>
        </p:spPr>
        <p:txBody>
          <a:bodyPr lIns="90488" tIns="44450" rIns="90488" bIns="44450" anchor="b"/>
          <a:lstStyle/>
          <a:p>
            <a:r>
              <a:rPr lang="en-US"/>
              <a:t>Pumps in Parallel or in Series</a:t>
            </a:r>
          </a:p>
        </p:txBody>
      </p:sp>
      <p:sp>
        <p:nvSpPr>
          <p:cNvPr id="14343" name="Rectangle 7"/>
          <p:cNvSpPr>
            <a:spLocks noGrp="1" noChangeArrowheads="1"/>
          </p:cNvSpPr>
          <p:nvPr>
            <p:ph type="body" idx="1"/>
          </p:nvPr>
        </p:nvSpPr>
        <p:spPr>
          <a:xfrm>
            <a:off x="685800" y="1981200"/>
            <a:ext cx="7772400" cy="4876800"/>
          </a:xfrm>
          <a:noFill/>
          <a:ln/>
          <a:effectLst/>
        </p:spPr>
        <p:txBody>
          <a:bodyPr lIns="90488" tIns="44450" rIns="90488" bIns="44450"/>
          <a:lstStyle/>
          <a:p>
            <a:r>
              <a:rPr lang="en-US"/>
              <a:t>Parallel</a:t>
            </a:r>
          </a:p>
          <a:p>
            <a:pPr lvl="1"/>
            <a:r>
              <a:rPr lang="en-US"/>
              <a:t>Flow ________</a:t>
            </a:r>
          </a:p>
          <a:p>
            <a:pPr lvl="1"/>
            <a:r>
              <a:rPr lang="en-US"/>
              <a:t>Head ________</a:t>
            </a:r>
          </a:p>
          <a:p>
            <a:pPr lvl="1"/>
            <a:endParaRPr lang="en-US"/>
          </a:p>
          <a:p>
            <a:r>
              <a:rPr lang="en-US"/>
              <a:t>Series</a:t>
            </a:r>
          </a:p>
          <a:p>
            <a:pPr lvl="1"/>
            <a:r>
              <a:rPr lang="en-US"/>
              <a:t>Flow ________</a:t>
            </a:r>
          </a:p>
          <a:p>
            <a:pPr lvl="1"/>
            <a:r>
              <a:rPr lang="en-US"/>
              <a:t>Head ________</a:t>
            </a:r>
          </a:p>
          <a:p>
            <a:pPr lvl="1"/>
            <a:endParaRPr lang="en-US"/>
          </a:p>
          <a:p>
            <a:r>
              <a:rPr lang="en-US"/>
              <a:t>Multistage</a:t>
            </a:r>
          </a:p>
        </p:txBody>
      </p:sp>
      <p:sp>
        <p:nvSpPr>
          <p:cNvPr id="14344" name="Freeform 8"/>
          <p:cNvSpPr>
            <a:spLocks/>
          </p:cNvSpPr>
          <p:nvPr/>
        </p:nvSpPr>
        <p:spPr bwMode="auto">
          <a:xfrm>
            <a:off x="6921500" y="2590800"/>
            <a:ext cx="1042988" cy="903288"/>
          </a:xfrm>
          <a:custGeom>
            <a:avLst/>
            <a:gdLst/>
            <a:ahLst/>
            <a:cxnLst>
              <a:cxn ang="0">
                <a:pos x="0" y="504"/>
              </a:cxn>
              <a:cxn ang="0">
                <a:pos x="280" y="568"/>
              </a:cxn>
              <a:cxn ang="0">
                <a:pos x="384" y="560"/>
              </a:cxn>
              <a:cxn ang="0">
                <a:pos x="456" y="504"/>
              </a:cxn>
              <a:cxn ang="0">
                <a:pos x="640" y="272"/>
              </a:cxn>
              <a:cxn ang="0">
                <a:pos x="656" y="144"/>
              </a:cxn>
              <a:cxn ang="0">
                <a:pos x="600" y="64"/>
              </a:cxn>
              <a:cxn ang="0">
                <a:pos x="392" y="0"/>
              </a:cxn>
            </a:cxnLst>
            <a:rect l="0" t="0" r="r" b="b"/>
            <a:pathLst>
              <a:path w="657" h="569">
                <a:moveTo>
                  <a:pt x="0" y="504"/>
                </a:moveTo>
                <a:lnTo>
                  <a:pt x="280" y="568"/>
                </a:lnTo>
                <a:lnTo>
                  <a:pt x="384" y="560"/>
                </a:lnTo>
                <a:lnTo>
                  <a:pt x="456" y="504"/>
                </a:lnTo>
                <a:lnTo>
                  <a:pt x="640" y="272"/>
                </a:lnTo>
                <a:lnTo>
                  <a:pt x="656" y="144"/>
                </a:lnTo>
                <a:lnTo>
                  <a:pt x="600" y="64"/>
                </a:lnTo>
                <a:lnTo>
                  <a:pt x="392" y="0"/>
                </a:lnTo>
              </a:path>
            </a:pathLst>
          </a:custGeom>
          <a:noFill/>
          <a:ln w="12700" cap="rnd" cmpd="sng">
            <a:solidFill>
              <a:schemeClr val="accent1"/>
            </a:solidFill>
            <a:prstDash val="solid"/>
            <a:round/>
            <a:headEnd type="none" w="med" len="med"/>
            <a:tailEnd type="none" w="med" len="med"/>
          </a:ln>
          <a:effectLst/>
        </p:spPr>
        <p:txBody>
          <a:bodyPr/>
          <a:lstStyle/>
          <a:p>
            <a:endParaRPr lang="en-US"/>
          </a:p>
        </p:txBody>
      </p:sp>
      <p:sp>
        <p:nvSpPr>
          <p:cNvPr id="14345" name="Freeform 9"/>
          <p:cNvSpPr>
            <a:spLocks/>
          </p:cNvSpPr>
          <p:nvPr/>
        </p:nvSpPr>
        <p:spPr bwMode="auto">
          <a:xfrm>
            <a:off x="6807200" y="2362200"/>
            <a:ext cx="1436688" cy="1398588"/>
          </a:xfrm>
          <a:custGeom>
            <a:avLst/>
            <a:gdLst/>
            <a:ahLst/>
            <a:cxnLst>
              <a:cxn ang="0">
                <a:pos x="0" y="808"/>
              </a:cxn>
              <a:cxn ang="0">
                <a:pos x="312" y="880"/>
              </a:cxn>
              <a:cxn ang="0">
                <a:pos x="424" y="880"/>
              </a:cxn>
              <a:cxn ang="0">
                <a:pos x="576" y="848"/>
              </a:cxn>
              <a:cxn ang="0">
                <a:pos x="904" y="392"/>
              </a:cxn>
              <a:cxn ang="0">
                <a:pos x="872" y="256"/>
              </a:cxn>
              <a:cxn ang="0">
                <a:pos x="768" y="80"/>
              </a:cxn>
              <a:cxn ang="0">
                <a:pos x="544" y="0"/>
              </a:cxn>
            </a:cxnLst>
            <a:rect l="0" t="0" r="r" b="b"/>
            <a:pathLst>
              <a:path w="905" h="881">
                <a:moveTo>
                  <a:pt x="0" y="808"/>
                </a:moveTo>
                <a:lnTo>
                  <a:pt x="312" y="880"/>
                </a:lnTo>
                <a:lnTo>
                  <a:pt x="424" y="880"/>
                </a:lnTo>
                <a:lnTo>
                  <a:pt x="576" y="848"/>
                </a:lnTo>
                <a:lnTo>
                  <a:pt x="904" y="392"/>
                </a:lnTo>
                <a:lnTo>
                  <a:pt x="872" y="256"/>
                </a:lnTo>
                <a:lnTo>
                  <a:pt x="768" y="80"/>
                </a:lnTo>
                <a:lnTo>
                  <a:pt x="544" y="0"/>
                </a:lnTo>
              </a:path>
            </a:pathLst>
          </a:custGeom>
          <a:noFill/>
          <a:ln w="12700" cap="rnd" cmpd="sng">
            <a:solidFill>
              <a:schemeClr val="accent1"/>
            </a:solidFill>
            <a:prstDash val="solid"/>
            <a:round/>
            <a:headEnd type="none" w="med" len="med"/>
            <a:tailEnd type="none" w="med" len="med"/>
          </a:ln>
          <a:effectLst/>
        </p:spPr>
        <p:txBody>
          <a:bodyPr/>
          <a:lstStyle/>
          <a:p>
            <a:endParaRPr lang="en-US"/>
          </a:p>
        </p:txBody>
      </p:sp>
      <p:sp>
        <p:nvSpPr>
          <p:cNvPr id="14346" name="Line 10"/>
          <p:cNvSpPr>
            <a:spLocks noChangeShapeType="1"/>
          </p:cNvSpPr>
          <p:nvPr/>
        </p:nvSpPr>
        <p:spPr bwMode="auto">
          <a:xfrm>
            <a:off x="7969250" y="3384550"/>
            <a:ext cx="647700" cy="228600"/>
          </a:xfrm>
          <a:prstGeom prst="line">
            <a:avLst/>
          </a:prstGeom>
          <a:noFill/>
          <a:ln w="12700">
            <a:solidFill>
              <a:schemeClr val="accent1"/>
            </a:solidFill>
            <a:round/>
            <a:headEnd/>
            <a:tailEnd/>
          </a:ln>
          <a:effectLst/>
        </p:spPr>
        <p:txBody>
          <a:bodyPr wrap="none" anchor="ctr"/>
          <a:lstStyle/>
          <a:p>
            <a:endParaRPr lang="en-US"/>
          </a:p>
        </p:txBody>
      </p:sp>
      <p:sp>
        <p:nvSpPr>
          <p:cNvPr id="14347" name="Line 11"/>
          <p:cNvSpPr>
            <a:spLocks noChangeShapeType="1"/>
          </p:cNvSpPr>
          <p:nvPr/>
        </p:nvSpPr>
        <p:spPr bwMode="auto">
          <a:xfrm>
            <a:off x="8083550" y="3219450"/>
            <a:ext cx="647700" cy="228600"/>
          </a:xfrm>
          <a:prstGeom prst="line">
            <a:avLst/>
          </a:prstGeom>
          <a:noFill/>
          <a:ln w="12700">
            <a:solidFill>
              <a:schemeClr val="accent1"/>
            </a:solidFill>
            <a:round/>
            <a:headEnd/>
            <a:tailEnd/>
          </a:ln>
          <a:effectLst/>
        </p:spPr>
        <p:txBody>
          <a:bodyPr wrap="none" anchor="ctr"/>
          <a:lstStyle/>
          <a:p>
            <a:endParaRPr lang="en-US"/>
          </a:p>
        </p:txBody>
      </p:sp>
      <p:sp>
        <p:nvSpPr>
          <p:cNvPr id="14348" name="Oval 12"/>
          <p:cNvSpPr>
            <a:spLocks noChangeArrowheads="1"/>
          </p:cNvSpPr>
          <p:nvPr/>
        </p:nvSpPr>
        <p:spPr bwMode="auto">
          <a:xfrm>
            <a:off x="7899400" y="3175000"/>
            <a:ext cx="152400" cy="190500"/>
          </a:xfrm>
          <a:prstGeom prst="ellipse">
            <a:avLst/>
          </a:prstGeom>
          <a:solidFill>
            <a:schemeClr val="bg1"/>
          </a:solidFill>
          <a:ln w="12700">
            <a:noFill/>
            <a:round/>
            <a:headEnd/>
            <a:tailEnd/>
          </a:ln>
          <a:effectLst/>
        </p:spPr>
        <p:txBody>
          <a:bodyPr wrap="none" anchor="ctr"/>
          <a:lstStyle/>
          <a:p>
            <a:endParaRPr lang="en-US"/>
          </a:p>
        </p:txBody>
      </p:sp>
      <p:sp>
        <p:nvSpPr>
          <p:cNvPr id="14349" name="Arc 13"/>
          <p:cNvSpPr>
            <a:spLocks/>
          </p:cNvSpPr>
          <p:nvPr/>
        </p:nvSpPr>
        <p:spPr bwMode="auto">
          <a:xfrm>
            <a:off x="6273800" y="4897438"/>
            <a:ext cx="158750" cy="41275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1"/>
            </a:solidFill>
            <a:round/>
            <a:headEnd/>
            <a:tailEnd/>
          </a:ln>
          <a:effectLst/>
        </p:spPr>
        <p:txBody>
          <a:bodyPr wrap="none" anchor="ctr"/>
          <a:lstStyle/>
          <a:p>
            <a:endParaRPr lang="en-US"/>
          </a:p>
        </p:txBody>
      </p:sp>
      <p:sp>
        <p:nvSpPr>
          <p:cNvPr id="14350" name="Arc 14"/>
          <p:cNvSpPr>
            <a:spLocks/>
          </p:cNvSpPr>
          <p:nvPr/>
        </p:nvSpPr>
        <p:spPr bwMode="auto">
          <a:xfrm>
            <a:off x="6388100" y="4643438"/>
            <a:ext cx="171450" cy="69215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1"/>
            </a:solidFill>
            <a:round/>
            <a:headEnd/>
            <a:tailEnd/>
          </a:ln>
          <a:effectLst/>
        </p:spPr>
        <p:txBody>
          <a:bodyPr wrap="none" anchor="ctr"/>
          <a:lstStyle/>
          <a:p>
            <a:endParaRPr lang="en-US"/>
          </a:p>
        </p:txBody>
      </p:sp>
      <p:sp>
        <p:nvSpPr>
          <p:cNvPr id="14351" name="Line 15"/>
          <p:cNvSpPr>
            <a:spLocks noChangeShapeType="1"/>
          </p:cNvSpPr>
          <p:nvPr/>
        </p:nvSpPr>
        <p:spPr bwMode="auto">
          <a:xfrm flipH="1" flipV="1">
            <a:off x="6775450" y="5975350"/>
            <a:ext cx="812800" cy="419100"/>
          </a:xfrm>
          <a:prstGeom prst="line">
            <a:avLst/>
          </a:prstGeom>
          <a:noFill/>
          <a:ln w="12700">
            <a:solidFill>
              <a:schemeClr val="accent1"/>
            </a:solidFill>
            <a:round/>
            <a:headEnd/>
            <a:tailEnd type="triangle" w="med" len="med"/>
          </a:ln>
          <a:effectLst/>
        </p:spPr>
        <p:txBody>
          <a:bodyPr wrap="none" anchor="ctr"/>
          <a:lstStyle/>
          <a:p>
            <a:endParaRPr lang="en-US"/>
          </a:p>
        </p:txBody>
      </p:sp>
      <p:sp>
        <p:nvSpPr>
          <p:cNvPr id="14352" name="Line 16"/>
          <p:cNvSpPr>
            <a:spLocks noChangeShapeType="1"/>
          </p:cNvSpPr>
          <p:nvPr/>
        </p:nvSpPr>
        <p:spPr bwMode="auto">
          <a:xfrm flipH="1" flipV="1">
            <a:off x="8020050" y="3270250"/>
            <a:ext cx="825500" cy="330200"/>
          </a:xfrm>
          <a:prstGeom prst="line">
            <a:avLst/>
          </a:prstGeom>
          <a:noFill/>
          <a:ln w="12700">
            <a:solidFill>
              <a:schemeClr val="accent1"/>
            </a:solidFill>
            <a:round/>
            <a:headEnd/>
            <a:tailEnd type="triangle" w="med" len="med"/>
          </a:ln>
          <a:effectLst/>
        </p:spPr>
        <p:txBody>
          <a:bodyPr wrap="none" anchor="ctr"/>
          <a:lstStyle/>
          <a:p>
            <a:endParaRPr lang="en-US"/>
          </a:p>
        </p:txBody>
      </p:sp>
      <p:pic>
        <p:nvPicPr>
          <p:cNvPr id="14353" name="Picture 17"/>
          <p:cNvPicPr>
            <a:picLocks noChangeArrowheads="1"/>
          </p:cNvPicPr>
          <p:nvPr/>
        </p:nvPicPr>
        <p:blipFill>
          <a:blip r:embed="rId3"/>
          <a:srcRect/>
          <a:stretch>
            <a:fillRect/>
          </a:stretch>
        </p:blipFill>
        <p:spPr bwMode="auto">
          <a:xfrm>
            <a:off x="3289300" y="5816600"/>
            <a:ext cx="1563688" cy="1041400"/>
          </a:xfrm>
          <a:prstGeom prst="rect">
            <a:avLst/>
          </a:prstGeom>
          <a:noFill/>
          <a:ln w="12700">
            <a:noFill/>
            <a:miter lim="800000"/>
            <a:headEnd/>
            <a:tailEnd/>
          </a:ln>
          <a:effectLst/>
        </p:spPr>
      </p:pic>
      <p:sp>
        <p:nvSpPr>
          <p:cNvPr id="14355" name="Text Box 19"/>
          <p:cNvSpPr txBox="1">
            <a:spLocks noChangeArrowheads="1"/>
          </p:cNvSpPr>
          <p:nvPr/>
        </p:nvSpPr>
        <p:spPr bwMode="auto">
          <a:xfrm>
            <a:off x="2484438" y="2522538"/>
            <a:ext cx="835025" cy="519112"/>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adds</a:t>
            </a:r>
          </a:p>
        </p:txBody>
      </p:sp>
      <p:sp>
        <p:nvSpPr>
          <p:cNvPr id="14356" name="Text Box 20"/>
          <p:cNvSpPr txBox="1">
            <a:spLocks noChangeArrowheads="1"/>
          </p:cNvSpPr>
          <p:nvPr/>
        </p:nvSpPr>
        <p:spPr bwMode="auto">
          <a:xfrm>
            <a:off x="2466975" y="3040063"/>
            <a:ext cx="912813" cy="519112"/>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same</a:t>
            </a:r>
          </a:p>
        </p:txBody>
      </p:sp>
      <p:sp>
        <p:nvSpPr>
          <p:cNvPr id="14357" name="Text Box 21"/>
          <p:cNvSpPr txBox="1">
            <a:spLocks noChangeArrowheads="1"/>
          </p:cNvSpPr>
          <p:nvPr/>
        </p:nvSpPr>
        <p:spPr bwMode="auto">
          <a:xfrm>
            <a:off x="2473325" y="4692650"/>
            <a:ext cx="912813" cy="519113"/>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same</a:t>
            </a:r>
          </a:p>
        </p:txBody>
      </p:sp>
      <p:sp>
        <p:nvSpPr>
          <p:cNvPr id="14358" name="Text Box 22"/>
          <p:cNvSpPr txBox="1">
            <a:spLocks noChangeArrowheads="1"/>
          </p:cNvSpPr>
          <p:nvPr/>
        </p:nvSpPr>
        <p:spPr bwMode="auto">
          <a:xfrm>
            <a:off x="2460625" y="5208588"/>
            <a:ext cx="835025" cy="519112"/>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a:solidFill>
                  <a:schemeClr val="folHlink"/>
                </a:solidFill>
                <a:latin typeface="Times New Roman" pitchFamily="18" charset="0"/>
              </a:rPr>
              <a:t>adds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3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35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35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35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5" grpId="0" build="p" autoUpdateAnimBg="0"/>
      <p:bldP spid="14356" grpId="0" build="p" autoUpdateAnimBg="0"/>
      <p:bldP spid="14357" grpId="0" build="p" autoUpdateAnimBg="0"/>
      <p:bldP spid="14358"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a:effectLst/>
        </p:spPr>
        <p:txBody>
          <a:bodyPr lIns="90488" tIns="44450" rIns="90488" bIns="44450" anchor="b"/>
          <a:lstStyle/>
          <a:p>
            <a:r>
              <a:rPr lang="en-US"/>
              <a:t>Types of Pumps</a:t>
            </a:r>
          </a:p>
        </p:txBody>
      </p:sp>
      <p:sp>
        <p:nvSpPr>
          <p:cNvPr id="5123" name="Rectangle 3"/>
          <p:cNvSpPr>
            <a:spLocks noGrp="1" noChangeArrowheads="1"/>
          </p:cNvSpPr>
          <p:nvPr>
            <p:ph type="body" idx="1"/>
          </p:nvPr>
        </p:nvSpPr>
        <p:spPr>
          <a:noFill/>
          <a:ln/>
          <a:effectLst/>
        </p:spPr>
        <p:txBody>
          <a:bodyPr lIns="90488" tIns="44450" rIns="90488" bIns="44450"/>
          <a:lstStyle/>
          <a:p>
            <a:pPr>
              <a:lnSpc>
                <a:spcPct val="90000"/>
              </a:lnSpc>
            </a:pPr>
            <a:r>
              <a:rPr lang="en-US" sz="2400"/>
              <a:t>Positive displacement</a:t>
            </a:r>
          </a:p>
          <a:p>
            <a:pPr lvl="1">
              <a:lnSpc>
                <a:spcPct val="90000"/>
              </a:lnSpc>
            </a:pPr>
            <a:r>
              <a:rPr lang="en-US" sz="2000"/>
              <a:t>piston pump</a:t>
            </a:r>
          </a:p>
          <a:p>
            <a:pPr lvl="1">
              <a:lnSpc>
                <a:spcPct val="90000"/>
              </a:lnSpc>
            </a:pPr>
            <a:r>
              <a:rPr lang="en-US" sz="2000"/>
              <a:t>peristaltic pump</a:t>
            </a:r>
          </a:p>
          <a:p>
            <a:pPr lvl="1">
              <a:lnSpc>
                <a:spcPct val="90000"/>
              </a:lnSpc>
            </a:pPr>
            <a:r>
              <a:rPr lang="en-US" sz="2000"/>
              <a:t>gear pump</a:t>
            </a:r>
          </a:p>
          <a:p>
            <a:pPr lvl="1">
              <a:lnSpc>
                <a:spcPct val="90000"/>
              </a:lnSpc>
            </a:pPr>
            <a:r>
              <a:rPr lang="en-US" sz="2000"/>
              <a:t>two-lobe rotary pump</a:t>
            </a:r>
          </a:p>
          <a:p>
            <a:pPr lvl="1">
              <a:lnSpc>
                <a:spcPct val="90000"/>
              </a:lnSpc>
            </a:pPr>
            <a:r>
              <a:rPr lang="en-US" sz="2000"/>
              <a:t>screw pump</a:t>
            </a:r>
          </a:p>
          <a:p>
            <a:pPr>
              <a:lnSpc>
                <a:spcPct val="90000"/>
              </a:lnSpc>
            </a:pPr>
            <a:r>
              <a:rPr lang="en-US" sz="2400"/>
              <a:t>Jet pumps</a:t>
            </a:r>
          </a:p>
          <a:p>
            <a:pPr>
              <a:lnSpc>
                <a:spcPct val="90000"/>
              </a:lnSpc>
            </a:pPr>
            <a:r>
              <a:rPr lang="en-US" sz="2400"/>
              <a:t>Turbomachines</a:t>
            </a:r>
          </a:p>
          <a:p>
            <a:pPr lvl="1">
              <a:lnSpc>
                <a:spcPct val="90000"/>
              </a:lnSpc>
            </a:pPr>
            <a:r>
              <a:rPr lang="en-US" sz="2000"/>
              <a:t>axial-flow (propeller pump)</a:t>
            </a:r>
          </a:p>
          <a:p>
            <a:pPr lvl="1">
              <a:lnSpc>
                <a:spcPct val="90000"/>
              </a:lnSpc>
            </a:pPr>
            <a:r>
              <a:rPr lang="en-US" sz="2000"/>
              <a:t>radial-flow (centrifugal pump)</a:t>
            </a:r>
          </a:p>
          <a:p>
            <a:pPr lvl="1">
              <a:lnSpc>
                <a:spcPct val="90000"/>
              </a:lnSpc>
            </a:pPr>
            <a:r>
              <a:rPr lang="en-US" sz="2000"/>
              <a:t>mixed-flow (both axial and radial flow)</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a:ln/>
          <a:effectLst/>
        </p:spPr>
        <p:txBody>
          <a:bodyPr lIns="90488" tIns="44450" rIns="90488" bIns="44450" anchor="b"/>
          <a:lstStyle/>
          <a:p>
            <a:r>
              <a:rPr lang="en-US"/>
              <a:t>Cavitation in Water Pumps</a:t>
            </a:r>
          </a:p>
        </p:txBody>
      </p:sp>
      <p:sp>
        <p:nvSpPr>
          <p:cNvPr id="15363" name="Rectangle 3"/>
          <p:cNvSpPr>
            <a:spLocks noGrp="1" noChangeArrowheads="1"/>
          </p:cNvSpPr>
          <p:nvPr>
            <p:ph type="body" idx="1"/>
          </p:nvPr>
        </p:nvSpPr>
        <p:spPr>
          <a:xfrm>
            <a:off x="204788" y="1981200"/>
            <a:ext cx="3910012" cy="4114800"/>
          </a:xfrm>
          <a:noFill/>
          <a:ln/>
          <a:effectLst/>
        </p:spPr>
        <p:txBody>
          <a:bodyPr lIns="90488" tIns="44450" rIns="90488" bIns="44450"/>
          <a:lstStyle/>
          <a:p>
            <a:r>
              <a:rPr lang="en-US" sz="2800"/>
              <a:t>water vapor bubbles form when the pressure is less than the vapor pressure of water</a:t>
            </a:r>
          </a:p>
          <a:p>
            <a:r>
              <a:rPr lang="en-US" sz="2800"/>
              <a:t>very high pressures (800 MPa or 115,000 psi) develop when the vapor bubbles collapse</a:t>
            </a:r>
          </a:p>
        </p:txBody>
      </p:sp>
      <p:graphicFrame>
        <p:nvGraphicFramePr>
          <p:cNvPr id="15997" name="Object 637"/>
          <p:cNvGraphicFramePr>
            <a:graphicFrameLocks noChangeAspect="1"/>
          </p:cNvGraphicFramePr>
          <p:nvPr/>
        </p:nvGraphicFramePr>
        <p:xfrm>
          <a:off x="4254500" y="2054225"/>
          <a:ext cx="4889500" cy="4237038"/>
        </p:xfrm>
        <a:graphic>
          <a:graphicData uri="http://schemas.openxmlformats.org/presentationml/2006/ole">
            <p:oleObj spid="_x0000_s15997" name="Worksheet" r:id="rId3" imgW="3857854" imgH="3343656" progId="Excel.Sheet.8">
              <p:embed/>
            </p:oleObj>
          </a:graphicData>
        </a:graphic>
      </p:graphicFrame>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a:ln/>
          <a:effectLst/>
        </p:spPr>
        <p:txBody>
          <a:bodyPr lIns="90488" tIns="44450" rIns="90488" bIns="44450" anchor="b"/>
          <a:lstStyle/>
          <a:p>
            <a:r>
              <a:rPr lang="en-US"/>
              <a:t>Net Positive Suction Head</a:t>
            </a:r>
          </a:p>
        </p:txBody>
      </p:sp>
      <p:sp>
        <p:nvSpPr>
          <p:cNvPr id="16387" name="Rectangle 3"/>
          <p:cNvSpPr>
            <a:spLocks noGrp="1" noChangeArrowheads="1"/>
          </p:cNvSpPr>
          <p:nvPr>
            <p:ph type="body" idx="1"/>
          </p:nvPr>
        </p:nvSpPr>
        <p:spPr>
          <a:noFill/>
          <a:ln/>
          <a:effectLst/>
        </p:spPr>
        <p:txBody>
          <a:bodyPr lIns="90488" tIns="44450" rIns="90488" bIns="44450"/>
          <a:lstStyle/>
          <a:p>
            <a:pPr>
              <a:lnSpc>
                <a:spcPct val="90000"/>
              </a:lnSpc>
            </a:pPr>
            <a:r>
              <a:rPr lang="en-US" sz="2800"/>
              <a:t>NPSH</a:t>
            </a:r>
            <a:r>
              <a:rPr lang="en-US" sz="2800" baseline="-25000"/>
              <a:t>R</a:t>
            </a:r>
            <a:r>
              <a:rPr lang="en-US" sz="2800"/>
              <a:t> - absolute pressure in excess of vapor pressure </a:t>
            </a:r>
            <a:r>
              <a:rPr lang="en-US" sz="2800" b="1"/>
              <a:t>required</a:t>
            </a:r>
            <a:r>
              <a:rPr lang="en-US" sz="2800"/>
              <a:t> at pump inlet to prevent cavitation</a:t>
            </a:r>
          </a:p>
          <a:p>
            <a:pPr lvl="1">
              <a:lnSpc>
                <a:spcPct val="90000"/>
              </a:lnSpc>
            </a:pPr>
            <a:r>
              <a:rPr lang="en-US" sz="2400"/>
              <a:t>given by pump manufacturer</a:t>
            </a:r>
          </a:p>
          <a:p>
            <a:pPr lvl="1">
              <a:lnSpc>
                <a:spcPct val="90000"/>
              </a:lnSpc>
            </a:pPr>
            <a:r>
              <a:rPr lang="en-US" sz="2400"/>
              <a:t>determined by the water velocity at the entrance to the pump impeller</a:t>
            </a:r>
          </a:p>
          <a:p>
            <a:pPr>
              <a:lnSpc>
                <a:spcPct val="90000"/>
              </a:lnSpc>
            </a:pPr>
            <a:r>
              <a:rPr lang="en-US" sz="2800"/>
              <a:t>NPSH</a:t>
            </a:r>
            <a:r>
              <a:rPr lang="en-US" sz="2800" baseline="-25000"/>
              <a:t>A</a:t>
            </a:r>
            <a:r>
              <a:rPr lang="en-US" sz="2800"/>
              <a:t> - pressure in excess of vapor pressure </a:t>
            </a:r>
            <a:r>
              <a:rPr lang="en-US" sz="2800" b="1"/>
              <a:t>available</a:t>
            </a:r>
            <a:r>
              <a:rPr lang="en-US" sz="2800"/>
              <a:t> at pump inlet</a:t>
            </a:r>
          </a:p>
          <a:p>
            <a:pPr lvl="1">
              <a:lnSpc>
                <a:spcPct val="90000"/>
              </a:lnSpc>
            </a:pPr>
            <a:r>
              <a:rPr lang="en-US" sz="2400"/>
              <a:t>determined by pump installation (elevation above reservoir, frictional losses, water temperature)</a:t>
            </a:r>
          </a:p>
          <a:p>
            <a:pPr>
              <a:lnSpc>
                <a:spcPct val="90000"/>
              </a:lnSpc>
            </a:pPr>
            <a:r>
              <a:rPr lang="en-US" sz="2800"/>
              <a:t>If NPSH</a:t>
            </a:r>
            <a:r>
              <a:rPr lang="en-US" sz="2800" baseline="-25000"/>
              <a:t>A</a:t>
            </a:r>
            <a:r>
              <a:rPr lang="en-US" sz="2800"/>
              <a:t> is less than NPSH</a:t>
            </a:r>
            <a:r>
              <a:rPr lang="en-US" sz="2800" baseline="-25000"/>
              <a:t>R</a:t>
            </a:r>
            <a:r>
              <a:rPr lang="en-US" sz="2800"/>
              <a:t> cavitation will occur</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47" name="Rectangle 39"/>
          <p:cNvSpPr>
            <a:spLocks noChangeArrowheads="1"/>
          </p:cNvSpPr>
          <p:nvPr/>
        </p:nvSpPr>
        <p:spPr bwMode="auto">
          <a:xfrm>
            <a:off x="2260600" y="2906713"/>
            <a:ext cx="238125" cy="200025"/>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17438" name="Freeform 30"/>
          <p:cNvSpPr>
            <a:spLocks/>
          </p:cNvSpPr>
          <p:nvPr/>
        </p:nvSpPr>
        <p:spPr bwMode="auto">
          <a:xfrm>
            <a:off x="2498725" y="2282825"/>
            <a:ext cx="219075" cy="719138"/>
          </a:xfrm>
          <a:custGeom>
            <a:avLst/>
            <a:gdLst/>
            <a:ahLst/>
            <a:cxnLst>
              <a:cxn ang="0">
                <a:pos x="0" y="128"/>
              </a:cxn>
              <a:cxn ang="0">
                <a:pos x="10" y="226"/>
              </a:cxn>
              <a:cxn ang="0">
                <a:pos x="98" y="453"/>
              </a:cxn>
              <a:cxn ang="0">
                <a:pos x="138" y="295"/>
              </a:cxn>
              <a:cxn ang="0">
                <a:pos x="128" y="0"/>
              </a:cxn>
              <a:cxn ang="0">
                <a:pos x="39" y="59"/>
              </a:cxn>
              <a:cxn ang="0">
                <a:pos x="0" y="128"/>
              </a:cxn>
            </a:cxnLst>
            <a:rect l="0" t="0" r="r" b="b"/>
            <a:pathLst>
              <a:path w="138" h="453">
                <a:moveTo>
                  <a:pt x="0" y="128"/>
                </a:moveTo>
                <a:cubicBezTo>
                  <a:pt x="11" y="207"/>
                  <a:pt x="10" y="174"/>
                  <a:pt x="10" y="226"/>
                </a:cubicBezTo>
                <a:lnTo>
                  <a:pt x="98" y="453"/>
                </a:lnTo>
                <a:lnTo>
                  <a:pt x="138" y="295"/>
                </a:lnTo>
                <a:lnTo>
                  <a:pt x="128" y="0"/>
                </a:lnTo>
                <a:lnTo>
                  <a:pt x="39" y="59"/>
                </a:lnTo>
                <a:lnTo>
                  <a:pt x="0" y="128"/>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17436" name="Freeform 28"/>
          <p:cNvSpPr>
            <a:spLocks/>
          </p:cNvSpPr>
          <p:nvPr/>
        </p:nvSpPr>
        <p:spPr bwMode="auto">
          <a:xfrm>
            <a:off x="2935288" y="2220913"/>
            <a:ext cx="219075" cy="390525"/>
          </a:xfrm>
          <a:custGeom>
            <a:avLst/>
            <a:gdLst/>
            <a:ahLst/>
            <a:cxnLst>
              <a:cxn ang="0">
                <a:pos x="89" y="0"/>
              </a:cxn>
              <a:cxn ang="0">
                <a:pos x="0" y="0"/>
              </a:cxn>
              <a:cxn ang="0">
                <a:pos x="0" y="246"/>
              </a:cxn>
              <a:cxn ang="0">
                <a:pos x="69" y="226"/>
              </a:cxn>
              <a:cxn ang="0">
                <a:pos x="138" y="207"/>
              </a:cxn>
              <a:cxn ang="0">
                <a:pos x="89" y="0"/>
              </a:cxn>
            </a:cxnLst>
            <a:rect l="0" t="0" r="r" b="b"/>
            <a:pathLst>
              <a:path w="138" h="246">
                <a:moveTo>
                  <a:pt x="89" y="0"/>
                </a:moveTo>
                <a:lnTo>
                  <a:pt x="0" y="0"/>
                </a:lnTo>
                <a:lnTo>
                  <a:pt x="0" y="246"/>
                </a:lnTo>
                <a:lnTo>
                  <a:pt x="69" y="226"/>
                </a:lnTo>
                <a:lnTo>
                  <a:pt x="138" y="207"/>
                </a:lnTo>
                <a:lnTo>
                  <a:pt x="89" y="0"/>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17432" name="Rectangle 24"/>
          <p:cNvSpPr>
            <a:spLocks noChangeArrowheads="1"/>
          </p:cNvSpPr>
          <p:nvPr/>
        </p:nvSpPr>
        <p:spPr bwMode="auto">
          <a:xfrm>
            <a:off x="0" y="4505325"/>
            <a:ext cx="3263900" cy="1452563"/>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pPr marL="342900" indent="-342900" algn="ctr">
              <a:spcBef>
                <a:spcPct val="20000"/>
              </a:spcBef>
              <a:buClr>
                <a:schemeClr val="hlink"/>
              </a:buClr>
              <a:buSzPct val="75000"/>
              <a:buFont typeface="Monotype Sorts" pitchFamily="2" charset="2"/>
              <a:buChar char="ä"/>
            </a:pPr>
            <a:endParaRPr lang="en-US" sz="3200">
              <a:latin typeface="Times New Roman" pitchFamily="18" charset="0"/>
            </a:endParaRPr>
          </a:p>
        </p:txBody>
      </p:sp>
      <p:grpSp>
        <p:nvGrpSpPr>
          <p:cNvPr id="17446" name="Group 38"/>
          <p:cNvGrpSpPr>
            <a:grpSpLocks/>
          </p:cNvGrpSpPr>
          <p:nvPr/>
        </p:nvGrpSpPr>
        <p:grpSpPr bwMode="auto">
          <a:xfrm>
            <a:off x="2217738" y="2205038"/>
            <a:ext cx="2357437" cy="2311400"/>
            <a:chOff x="1869" y="1436"/>
            <a:chExt cx="1485" cy="1456"/>
          </a:xfrm>
        </p:grpSpPr>
        <p:sp>
          <p:nvSpPr>
            <p:cNvPr id="17445" name="Freeform 37"/>
            <p:cNvSpPr>
              <a:spLocks/>
            </p:cNvSpPr>
            <p:nvPr/>
          </p:nvSpPr>
          <p:spPr bwMode="auto">
            <a:xfrm>
              <a:off x="1869" y="2705"/>
              <a:ext cx="275" cy="177"/>
            </a:xfrm>
            <a:custGeom>
              <a:avLst/>
              <a:gdLst/>
              <a:ahLst/>
              <a:cxnLst>
                <a:cxn ang="0">
                  <a:pos x="29" y="0"/>
                </a:cxn>
                <a:cxn ang="0">
                  <a:pos x="275" y="177"/>
                </a:cxn>
                <a:cxn ang="0">
                  <a:pos x="0" y="177"/>
                </a:cxn>
                <a:cxn ang="0">
                  <a:pos x="29" y="0"/>
                </a:cxn>
              </a:cxnLst>
              <a:rect l="0" t="0" r="r" b="b"/>
              <a:pathLst>
                <a:path w="275" h="177">
                  <a:moveTo>
                    <a:pt x="29" y="0"/>
                  </a:moveTo>
                  <a:lnTo>
                    <a:pt x="275" y="177"/>
                  </a:lnTo>
                  <a:lnTo>
                    <a:pt x="0" y="177"/>
                  </a:lnTo>
                  <a:lnTo>
                    <a:pt x="29" y="0"/>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17441" name="Freeform 33"/>
            <p:cNvSpPr>
              <a:spLocks/>
            </p:cNvSpPr>
            <p:nvPr/>
          </p:nvSpPr>
          <p:spPr bwMode="auto">
            <a:xfrm>
              <a:off x="1888" y="1702"/>
              <a:ext cx="246" cy="236"/>
            </a:xfrm>
            <a:custGeom>
              <a:avLst/>
              <a:gdLst/>
              <a:ahLst/>
              <a:cxnLst>
                <a:cxn ang="0">
                  <a:pos x="0" y="226"/>
                </a:cxn>
                <a:cxn ang="0">
                  <a:pos x="246" y="236"/>
                </a:cxn>
                <a:cxn ang="0">
                  <a:pos x="79" y="0"/>
                </a:cxn>
                <a:cxn ang="0">
                  <a:pos x="30" y="69"/>
                </a:cxn>
                <a:cxn ang="0">
                  <a:pos x="20" y="157"/>
                </a:cxn>
                <a:cxn ang="0">
                  <a:pos x="0" y="226"/>
                </a:cxn>
              </a:cxnLst>
              <a:rect l="0" t="0" r="r" b="b"/>
              <a:pathLst>
                <a:path w="246" h="236">
                  <a:moveTo>
                    <a:pt x="0" y="226"/>
                  </a:moveTo>
                  <a:lnTo>
                    <a:pt x="246" y="236"/>
                  </a:lnTo>
                  <a:lnTo>
                    <a:pt x="79" y="0"/>
                  </a:lnTo>
                  <a:lnTo>
                    <a:pt x="30" y="69"/>
                  </a:lnTo>
                  <a:lnTo>
                    <a:pt x="20" y="157"/>
                  </a:lnTo>
                  <a:lnTo>
                    <a:pt x="0" y="226"/>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17440" name="Freeform 32"/>
            <p:cNvSpPr>
              <a:spLocks/>
            </p:cNvSpPr>
            <p:nvPr/>
          </p:nvSpPr>
          <p:spPr bwMode="auto">
            <a:xfrm>
              <a:off x="1957" y="1525"/>
              <a:ext cx="177" cy="413"/>
            </a:xfrm>
            <a:custGeom>
              <a:avLst/>
              <a:gdLst/>
              <a:ahLst/>
              <a:cxnLst>
                <a:cxn ang="0">
                  <a:pos x="0" y="177"/>
                </a:cxn>
                <a:cxn ang="0">
                  <a:pos x="177" y="413"/>
                </a:cxn>
                <a:cxn ang="0">
                  <a:pos x="148" y="0"/>
                </a:cxn>
                <a:cxn ang="0">
                  <a:pos x="59" y="98"/>
                </a:cxn>
                <a:cxn ang="0">
                  <a:pos x="0" y="177"/>
                </a:cxn>
              </a:cxnLst>
              <a:rect l="0" t="0" r="r" b="b"/>
              <a:pathLst>
                <a:path w="177" h="413">
                  <a:moveTo>
                    <a:pt x="0" y="177"/>
                  </a:moveTo>
                  <a:lnTo>
                    <a:pt x="177" y="413"/>
                  </a:lnTo>
                  <a:lnTo>
                    <a:pt x="148" y="0"/>
                  </a:lnTo>
                  <a:lnTo>
                    <a:pt x="59" y="98"/>
                  </a:lnTo>
                  <a:lnTo>
                    <a:pt x="0" y="177"/>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17437" name="Freeform 29"/>
            <p:cNvSpPr>
              <a:spLocks/>
            </p:cNvSpPr>
            <p:nvPr/>
          </p:nvSpPr>
          <p:spPr bwMode="auto">
            <a:xfrm>
              <a:off x="2144" y="1436"/>
              <a:ext cx="177" cy="364"/>
            </a:xfrm>
            <a:custGeom>
              <a:avLst/>
              <a:gdLst/>
              <a:ahLst/>
              <a:cxnLst>
                <a:cxn ang="0">
                  <a:pos x="0" y="79"/>
                </a:cxn>
                <a:cxn ang="0">
                  <a:pos x="20" y="364"/>
                </a:cxn>
                <a:cxn ang="0">
                  <a:pos x="98" y="305"/>
                </a:cxn>
                <a:cxn ang="0">
                  <a:pos x="177" y="246"/>
                </a:cxn>
                <a:cxn ang="0">
                  <a:pos x="177" y="0"/>
                </a:cxn>
                <a:cxn ang="0">
                  <a:pos x="98" y="30"/>
                </a:cxn>
                <a:cxn ang="0">
                  <a:pos x="0" y="79"/>
                </a:cxn>
              </a:cxnLst>
              <a:rect l="0" t="0" r="r" b="b"/>
              <a:pathLst>
                <a:path w="177" h="364">
                  <a:moveTo>
                    <a:pt x="0" y="79"/>
                  </a:moveTo>
                  <a:lnTo>
                    <a:pt x="20" y="364"/>
                  </a:lnTo>
                  <a:lnTo>
                    <a:pt x="98" y="305"/>
                  </a:lnTo>
                  <a:lnTo>
                    <a:pt x="177" y="246"/>
                  </a:lnTo>
                  <a:lnTo>
                    <a:pt x="177" y="0"/>
                  </a:lnTo>
                  <a:lnTo>
                    <a:pt x="98" y="30"/>
                  </a:lnTo>
                  <a:lnTo>
                    <a:pt x="0" y="79"/>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17431" name="Rectangle 23"/>
            <p:cNvSpPr>
              <a:spLocks noChangeArrowheads="1"/>
            </p:cNvSpPr>
            <p:nvPr/>
          </p:nvSpPr>
          <p:spPr bwMode="auto">
            <a:xfrm>
              <a:off x="1898" y="1938"/>
              <a:ext cx="236" cy="954"/>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17430" name="Rectangle 22"/>
            <p:cNvSpPr>
              <a:spLocks noChangeArrowheads="1"/>
            </p:cNvSpPr>
            <p:nvPr/>
          </p:nvSpPr>
          <p:spPr bwMode="auto">
            <a:xfrm>
              <a:off x="2410" y="1436"/>
              <a:ext cx="944" cy="236"/>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grpSp>
      <p:sp>
        <p:nvSpPr>
          <p:cNvPr id="17429" name="Rectangle 21"/>
          <p:cNvSpPr>
            <a:spLocks noChangeArrowheads="1"/>
          </p:cNvSpPr>
          <p:nvPr/>
        </p:nvSpPr>
        <p:spPr bwMode="auto">
          <a:xfrm>
            <a:off x="5105400" y="1878013"/>
            <a:ext cx="2311400" cy="203200"/>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17410" name="Rectangle 2"/>
          <p:cNvSpPr>
            <a:spLocks noGrp="1" noChangeArrowheads="1"/>
          </p:cNvSpPr>
          <p:nvPr>
            <p:ph type="title"/>
          </p:nvPr>
        </p:nvSpPr>
        <p:spPr>
          <a:noFill/>
          <a:ln/>
        </p:spPr>
        <p:txBody>
          <a:bodyPr lIns="90488" tIns="44450" rIns="90488" bIns="44450" anchor="b"/>
          <a:lstStyle/>
          <a:p>
            <a:r>
              <a:rPr lang="en-US"/>
              <a:t>Net Positive Suction Head</a:t>
            </a:r>
          </a:p>
        </p:txBody>
      </p:sp>
      <p:sp>
        <p:nvSpPr>
          <p:cNvPr id="17411" name="Line 3"/>
          <p:cNvSpPr>
            <a:spLocks noChangeShapeType="1"/>
          </p:cNvSpPr>
          <p:nvPr/>
        </p:nvSpPr>
        <p:spPr bwMode="auto">
          <a:xfrm>
            <a:off x="-31750" y="4497388"/>
            <a:ext cx="3327400" cy="0"/>
          </a:xfrm>
          <a:prstGeom prst="line">
            <a:avLst/>
          </a:prstGeom>
          <a:noFill/>
          <a:ln w="12700">
            <a:solidFill>
              <a:schemeClr val="tx1"/>
            </a:solidFill>
            <a:round/>
            <a:headEnd/>
            <a:tailEnd/>
          </a:ln>
          <a:effectLst/>
        </p:spPr>
        <p:txBody>
          <a:bodyPr wrap="none" anchor="ctr"/>
          <a:lstStyle/>
          <a:p>
            <a:endParaRPr lang="en-US"/>
          </a:p>
        </p:txBody>
      </p:sp>
      <p:grpSp>
        <p:nvGrpSpPr>
          <p:cNvPr id="17414" name="Group 6"/>
          <p:cNvGrpSpPr>
            <a:grpSpLocks/>
          </p:cNvGrpSpPr>
          <p:nvPr/>
        </p:nvGrpSpPr>
        <p:grpSpPr bwMode="auto">
          <a:xfrm>
            <a:off x="3252788" y="3176588"/>
            <a:ext cx="3468687" cy="2757487"/>
            <a:chOff x="2528" y="2048"/>
            <a:chExt cx="2185" cy="1737"/>
          </a:xfrm>
        </p:grpSpPr>
        <p:sp>
          <p:nvSpPr>
            <p:cNvPr id="17412" name="Freeform 4"/>
            <p:cNvSpPr>
              <a:spLocks/>
            </p:cNvSpPr>
            <p:nvPr/>
          </p:nvSpPr>
          <p:spPr bwMode="auto">
            <a:xfrm>
              <a:off x="2528" y="2048"/>
              <a:ext cx="2185" cy="1737"/>
            </a:xfrm>
            <a:custGeom>
              <a:avLst/>
              <a:gdLst/>
              <a:ahLst/>
              <a:cxnLst>
                <a:cxn ang="0">
                  <a:pos x="0" y="1736"/>
                </a:cxn>
                <a:cxn ang="0">
                  <a:pos x="0" y="0"/>
                </a:cxn>
                <a:cxn ang="0">
                  <a:pos x="2184" y="0"/>
                </a:cxn>
              </a:cxnLst>
              <a:rect l="0" t="0" r="r" b="b"/>
              <a:pathLst>
                <a:path w="2185" h="1737">
                  <a:moveTo>
                    <a:pt x="0" y="1736"/>
                  </a:moveTo>
                  <a:lnTo>
                    <a:pt x="0" y="0"/>
                  </a:lnTo>
                  <a:lnTo>
                    <a:pt x="2184"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7413" name="Freeform 5"/>
            <p:cNvSpPr>
              <a:spLocks/>
            </p:cNvSpPr>
            <p:nvPr/>
          </p:nvSpPr>
          <p:spPr bwMode="auto">
            <a:xfrm>
              <a:off x="2576" y="2096"/>
              <a:ext cx="2113" cy="1657"/>
            </a:xfrm>
            <a:custGeom>
              <a:avLst/>
              <a:gdLst/>
              <a:ahLst/>
              <a:cxnLst>
                <a:cxn ang="0">
                  <a:pos x="0" y="1656"/>
                </a:cxn>
                <a:cxn ang="0">
                  <a:pos x="0" y="0"/>
                </a:cxn>
                <a:cxn ang="0">
                  <a:pos x="2112" y="0"/>
                </a:cxn>
              </a:cxnLst>
              <a:rect l="0" t="0" r="r" b="b"/>
              <a:pathLst>
                <a:path w="2113" h="1657">
                  <a:moveTo>
                    <a:pt x="0" y="1656"/>
                  </a:moveTo>
                  <a:lnTo>
                    <a:pt x="0" y="0"/>
                  </a:lnTo>
                  <a:lnTo>
                    <a:pt x="2112" y="0"/>
                  </a:lnTo>
                </a:path>
              </a:pathLst>
            </a:custGeom>
            <a:noFill/>
            <a:ln w="127000" cap="rnd" cmpd="sng">
              <a:pattFill prst="ltUpDiag">
                <a:fgClr>
                  <a:schemeClr val="tx1"/>
                </a:fgClr>
                <a:bgClr>
                  <a:schemeClr val="accent1"/>
                </a:bgClr>
              </a:pattFill>
              <a:prstDash val="solid"/>
              <a:round/>
              <a:headEnd type="none" w="med" len="med"/>
              <a:tailEnd type="none" w="med" len="med"/>
            </a:ln>
            <a:effectLst/>
          </p:spPr>
          <p:txBody>
            <a:bodyPr/>
            <a:lstStyle/>
            <a:p>
              <a:endParaRPr lang="en-US"/>
            </a:p>
          </p:txBody>
        </p:sp>
      </p:grpSp>
      <p:sp>
        <p:nvSpPr>
          <p:cNvPr id="17415" name="AutoShape 7"/>
          <p:cNvSpPr>
            <a:spLocks noChangeArrowheads="1"/>
          </p:cNvSpPr>
          <p:nvPr/>
        </p:nvSpPr>
        <p:spPr bwMode="auto">
          <a:xfrm rot="10800000" flipH="1">
            <a:off x="107950" y="4389438"/>
            <a:ext cx="215900" cy="101600"/>
          </a:xfrm>
          <a:prstGeom prst="triangle">
            <a:avLst>
              <a:gd name="adj" fmla="val 49995"/>
            </a:avLst>
          </a:prstGeom>
          <a:solidFill>
            <a:schemeClr val="hlink"/>
          </a:solidFill>
          <a:ln w="12700">
            <a:solidFill>
              <a:schemeClr val="tx1"/>
            </a:solidFill>
            <a:miter lim="800000"/>
            <a:headEnd/>
            <a:tailEnd/>
          </a:ln>
          <a:effectLst/>
        </p:spPr>
        <p:txBody>
          <a:bodyPr wrap="none" anchor="ctr"/>
          <a:lstStyle/>
          <a:p>
            <a:endParaRPr lang="en-US"/>
          </a:p>
        </p:txBody>
      </p:sp>
      <p:grpSp>
        <p:nvGrpSpPr>
          <p:cNvPr id="17423" name="Group 15"/>
          <p:cNvGrpSpPr>
            <a:grpSpLocks/>
          </p:cNvGrpSpPr>
          <p:nvPr/>
        </p:nvGrpSpPr>
        <p:grpSpPr bwMode="auto">
          <a:xfrm>
            <a:off x="2152650" y="2185988"/>
            <a:ext cx="2527300" cy="2801937"/>
            <a:chOff x="1828" y="1424"/>
            <a:chExt cx="1592" cy="1765"/>
          </a:xfrm>
        </p:grpSpPr>
        <p:grpSp>
          <p:nvGrpSpPr>
            <p:cNvPr id="17418" name="Group 10"/>
            <p:cNvGrpSpPr>
              <a:grpSpLocks/>
            </p:cNvGrpSpPr>
            <p:nvPr/>
          </p:nvGrpSpPr>
          <p:grpSpPr bwMode="auto">
            <a:xfrm>
              <a:off x="1828" y="1913"/>
              <a:ext cx="362" cy="1276"/>
              <a:chOff x="1828" y="1913"/>
              <a:chExt cx="362" cy="1276"/>
            </a:xfrm>
          </p:grpSpPr>
          <p:sp>
            <p:nvSpPr>
              <p:cNvPr id="17416" name="Freeform 8"/>
              <p:cNvSpPr>
                <a:spLocks/>
              </p:cNvSpPr>
              <p:nvPr/>
            </p:nvSpPr>
            <p:spPr bwMode="auto">
              <a:xfrm>
                <a:off x="2127" y="1913"/>
                <a:ext cx="63" cy="1276"/>
              </a:xfrm>
              <a:custGeom>
                <a:avLst/>
                <a:gdLst/>
                <a:ahLst/>
                <a:cxnLst>
                  <a:cxn ang="0">
                    <a:pos x="62" y="1275"/>
                  </a:cxn>
                  <a:cxn ang="0">
                    <a:pos x="18" y="1086"/>
                  </a:cxn>
                  <a:cxn ang="0">
                    <a:pos x="0" y="874"/>
                  </a:cxn>
                  <a:cxn ang="0">
                    <a:pos x="0" y="0"/>
                  </a:cxn>
                </a:cxnLst>
                <a:rect l="0" t="0" r="r" b="b"/>
                <a:pathLst>
                  <a:path w="63" h="1276">
                    <a:moveTo>
                      <a:pt x="62" y="1275"/>
                    </a:moveTo>
                    <a:lnTo>
                      <a:pt x="18" y="1086"/>
                    </a:lnTo>
                    <a:lnTo>
                      <a:pt x="0" y="874"/>
                    </a:lnTo>
                    <a:lnTo>
                      <a:pt x="0"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7417" name="Freeform 9"/>
              <p:cNvSpPr>
                <a:spLocks/>
              </p:cNvSpPr>
              <p:nvPr/>
            </p:nvSpPr>
            <p:spPr bwMode="auto">
              <a:xfrm>
                <a:off x="1828" y="1913"/>
                <a:ext cx="62" cy="1276"/>
              </a:xfrm>
              <a:custGeom>
                <a:avLst/>
                <a:gdLst/>
                <a:ahLst/>
                <a:cxnLst>
                  <a:cxn ang="0">
                    <a:pos x="0" y="1275"/>
                  </a:cxn>
                  <a:cxn ang="0">
                    <a:pos x="43" y="1086"/>
                  </a:cxn>
                  <a:cxn ang="0">
                    <a:pos x="61" y="874"/>
                  </a:cxn>
                  <a:cxn ang="0">
                    <a:pos x="61" y="0"/>
                  </a:cxn>
                </a:cxnLst>
                <a:rect l="0" t="0" r="r" b="b"/>
                <a:pathLst>
                  <a:path w="62" h="1276">
                    <a:moveTo>
                      <a:pt x="0" y="1275"/>
                    </a:moveTo>
                    <a:lnTo>
                      <a:pt x="43" y="1086"/>
                    </a:lnTo>
                    <a:lnTo>
                      <a:pt x="61" y="874"/>
                    </a:lnTo>
                    <a:lnTo>
                      <a:pt x="61"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17419" name="Arc 11"/>
            <p:cNvSpPr>
              <a:spLocks/>
            </p:cNvSpPr>
            <p:nvPr/>
          </p:nvSpPr>
          <p:spPr bwMode="auto">
            <a:xfrm rot="5400000">
              <a:off x="2159" y="1641"/>
              <a:ext cx="270" cy="317"/>
            </a:xfrm>
            <a:custGeom>
              <a:avLst/>
              <a:gdLst>
                <a:gd name="G0" fmla="+- 21600 0 0"/>
                <a:gd name="G1" fmla="+- 68 0 0"/>
                <a:gd name="G2" fmla="+- 21600 0 0"/>
                <a:gd name="T0" fmla="*/ 21600 w 21600"/>
                <a:gd name="T1" fmla="*/ 21668 h 21668"/>
                <a:gd name="T2" fmla="*/ 0 w 21600"/>
                <a:gd name="T3" fmla="*/ 0 h 21668"/>
                <a:gd name="T4" fmla="*/ 21600 w 21600"/>
                <a:gd name="T5" fmla="*/ 68 h 21668"/>
              </a:gdLst>
              <a:ahLst/>
              <a:cxnLst>
                <a:cxn ang="0">
                  <a:pos x="T0" y="T1"/>
                </a:cxn>
                <a:cxn ang="0">
                  <a:pos x="T2" y="T3"/>
                </a:cxn>
                <a:cxn ang="0">
                  <a:pos x="T4" y="T5"/>
                </a:cxn>
              </a:cxnLst>
              <a:rect l="0" t="0" r="r" b="b"/>
              <a:pathLst>
                <a:path w="21600" h="21668" fill="none" extrusionOk="0">
                  <a:moveTo>
                    <a:pt x="21600" y="21668"/>
                  </a:moveTo>
                  <a:cubicBezTo>
                    <a:pt x="9670" y="21668"/>
                    <a:pt x="0" y="11997"/>
                    <a:pt x="0" y="68"/>
                  </a:cubicBezTo>
                  <a:cubicBezTo>
                    <a:pt x="-1" y="45"/>
                    <a:pt x="0" y="22"/>
                    <a:pt x="0" y="0"/>
                  </a:cubicBezTo>
                </a:path>
                <a:path w="21600" h="21668" stroke="0" extrusionOk="0">
                  <a:moveTo>
                    <a:pt x="21600" y="21668"/>
                  </a:moveTo>
                  <a:cubicBezTo>
                    <a:pt x="9670" y="21668"/>
                    <a:pt x="0" y="11997"/>
                    <a:pt x="0" y="68"/>
                  </a:cubicBezTo>
                  <a:cubicBezTo>
                    <a:pt x="-1" y="45"/>
                    <a:pt x="0" y="22"/>
                    <a:pt x="0" y="0"/>
                  </a:cubicBezTo>
                  <a:lnTo>
                    <a:pt x="21600" y="68"/>
                  </a:lnTo>
                  <a:close/>
                </a:path>
              </a:pathLst>
            </a:custGeom>
            <a:noFill/>
            <a:ln w="12700" cap="rnd">
              <a:solidFill>
                <a:schemeClr val="tx1"/>
              </a:solidFill>
              <a:round/>
              <a:headEnd/>
              <a:tailEnd/>
            </a:ln>
            <a:effectLst/>
          </p:spPr>
          <p:txBody>
            <a:bodyPr wrap="none" anchor="ctr"/>
            <a:lstStyle/>
            <a:p>
              <a:endParaRPr lang="en-US"/>
            </a:p>
          </p:txBody>
        </p:sp>
        <p:sp>
          <p:nvSpPr>
            <p:cNvPr id="17420" name="Arc 12"/>
            <p:cNvSpPr>
              <a:spLocks/>
            </p:cNvSpPr>
            <p:nvPr/>
          </p:nvSpPr>
          <p:spPr bwMode="auto">
            <a:xfrm rot="5400000">
              <a:off x="1940" y="1382"/>
              <a:ext cx="484" cy="571"/>
            </a:xfrm>
            <a:custGeom>
              <a:avLst/>
              <a:gdLst>
                <a:gd name="G0" fmla="+- 21600 0 0"/>
                <a:gd name="G1" fmla="+- 38 0 0"/>
                <a:gd name="G2" fmla="+- 21600 0 0"/>
                <a:gd name="T0" fmla="*/ 21600 w 21600"/>
                <a:gd name="T1" fmla="*/ 21638 h 21638"/>
                <a:gd name="T2" fmla="*/ 0 w 21600"/>
                <a:gd name="T3" fmla="*/ 0 h 21638"/>
                <a:gd name="T4" fmla="*/ 21600 w 21600"/>
                <a:gd name="T5" fmla="*/ 38 h 21638"/>
              </a:gdLst>
              <a:ahLst/>
              <a:cxnLst>
                <a:cxn ang="0">
                  <a:pos x="T0" y="T1"/>
                </a:cxn>
                <a:cxn ang="0">
                  <a:pos x="T2" y="T3"/>
                </a:cxn>
                <a:cxn ang="0">
                  <a:pos x="T4" y="T5"/>
                </a:cxn>
              </a:cxnLst>
              <a:rect l="0" t="0" r="r" b="b"/>
              <a:pathLst>
                <a:path w="21600" h="21638" fill="none" extrusionOk="0">
                  <a:moveTo>
                    <a:pt x="21600" y="21638"/>
                  </a:moveTo>
                  <a:cubicBezTo>
                    <a:pt x="9670" y="21638"/>
                    <a:pt x="0" y="11967"/>
                    <a:pt x="0" y="38"/>
                  </a:cubicBezTo>
                  <a:cubicBezTo>
                    <a:pt x="-1" y="25"/>
                    <a:pt x="0" y="12"/>
                    <a:pt x="0" y="0"/>
                  </a:cubicBezTo>
                </a:path>
                <a:path w="21600" h="21638" stroke="0" extrusionOk="0">
                  <a:moveTo>
                    <a:pt x="21600" y="21638"/>
                  </a:moveTo>
                  <a:cubicBezTo>
                    <a:pt x="9670" y="21638"/>
                    <a:pt x="0" y="11967"/>
                    <a:pt x="0" y="38"/>
                  </a:cubicBezTo>
                  <a:cubicBezTo>
                    <a:pt x="-1" y="25"/>
                    <a:pt x="0" y="12"/>
                    <a:pt x="0" y="0"/>
                  </a:cubicBezTo>
                  <a:lnTo>
                    <a:pt x="21600" y="38"/>
                  </a:lnTo>
                  <a:close/>
                </a:path>
              </a:pathLst>
            </a:custGeom>
            <a:noFill/>
            <a:ln w="12700" cap="rnd">
              <a:solidFill>
                <a:schemeClr val="tx1"/>
              </a:solidFill>
              <a:round/>
              <a:headEnd/>
              <a:tailEnd/>
            </a:ln>
            <a:effectLst/>
          </p:spPr>
          <p:txBody>
            <a:bodyPr wrap="none" anchor="ctr"/>
            <a:lstStyle/>
            <a:p>
              <a:endParaRPr lang="en-US"/>
            </a:p>
          </p:txBody>
        </p:sp>
        <p:sp>
          <p:nvSpPr>
            <p:cNvPr id="17421" name="Line 13"/>
            <p:cNvSpPr>
              <a:spLocks noChangeShapeType="1"/>
            </p:cNvSpPr>
            <p:nvPr/>
          </p:nvSpPr>
          <p:spPr bwMode="auto">
            <a:xfrm>
              <a:off x="2452" y="1424"/>
              <a:ext cx="968" cy="0"/>
            </a:xfrm>
            <a:prstGeom prst="line">
              <a:avLst/>
            </a:prstGeom>
            <a:noFill/>
            <a:ln w="12700">
              <a:solidFill>
                <a:schemeClr val="tx1"/>
              </a:solidFill>
              <a:round/>
              <a:headEnd/>
              <a:tailEnd/>
            </a:ln>
            <a:effectLst/>
          </p:spPr>
          <p:txBody>
            <a:bodyPr wrap="none" anchor="ctr"/>
            <a:lstStyle/>
            <a:p>
              <a:endParaRPr lang="en-US"/>
            </a:p>
          </p:txBody>
        </p:sp>
        <p:sp>
          <p:nvSpPr>
            <p:cNvPr id="17422" name="Line 14"/>
            <p:cNvSpPr>
              <a:spLocks noChangeShapeType="1"/>
            </p:cNvSpPr>
            <p:nvPr/>
          </p:nvSpPr>
          <p:spPr bwMode="auto">
            <a:xfrm>
              <a:off x="2436" y="1664"/>
              <a:ext cx="968" cy="0"/>
            </a:xfrm>
            <a:prstGeom prst="line">
              <a:avLst/>
            </a:prstGeom>
            <a:noFill/>
            <a:ln w="12700">
              <a:solidFill>
                <a:schemeClr val="tx1"/>
              </a:solidFill>
              <a:round/>
              <a:headEnd/>
              <a:tailEnd/>
            </a:ln>
            <a:effectLst/>
          </p:spPr>
          <p:txBody>
            <a:bodyPr wrap="none" anchor="ctr"/>
            <a:lstStyle/>
            <a:p>
              <a:endParaRPr lang="en-US"/>
            </a:p>
          </p:txBody>
        </p:sp>
      </p:grpSp>
      <p:sp>
        <p:nvSpPr>
          <p:cNvPr id="17424" name="AutoShape 16"/>
          <p:cNvSpPr>
            <a:spLocks noChangeArrowheads="1"/>
          </p:cNvSpPr>
          <p:nvPr/>
        </p:nvSpPr>
        <p:spPr bwMode="auto">
          <a:xfrm flipV="1">
            <a:off x="4527550" y="2840038"/>
            <a:ext cx="965200" cy="330200"/>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accent1"/>
          </a:solidFill>
          <a:ln w="12700">
            <a:solidFill>
              <a:schemeClr val="tx1"/>
            </a:solidFill>
            <a:miter lim="800000"/>
            <a:headEnd/>
            <a:tailEnd/>
          </a:ln>
          <a:effectLst/>
        </p:spPr>
        <p:txBody>
          <a:bodyPr wrap="none" anchor="ctr"/>
          <a:lstStyle/>
          <a:p>
            <a:endParaRPr lang="en-US"/>
          </a:p>
        </p:txBody>
      </p:sp>
      <p:sp>
        <p:nvSpPr>
          <p:cNvPr id="17425" name="Oval 17"/>
          <p:cNvSpPr>
            <a:spLocks noChangeArrowheads="1"/>
          </p:cNvSpPr>
          <p:nvPr/>
        </p:nvSpPr>
        <p:spPr bwMode="auto">
          <a:xfrm>
            <a:off x="4464050" y="1849438"/>
            <a:ext cx="1079500" cy="107950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17426" name="Line 18"/>
          <p:cNvSpPr>
            <a:spLocks noChangeShapeType="1"/>
          </p:cNvSpPr>
          <p:nvPr/>
        </p:nvSpPr>
        <p:spPr bwMode="auto">
          <a:xfrm>
            <a:off x="5213350" y="1881188"/>
            <a:ext cx="2171700" cy="0"/>
          </a:xfrm>
          <a:prstGeom prst="line">
            <a:avLst/>
          </a:prstGeom>
          <a:noFill/>
          <a:ln w="12700">
            <a:solidFill>
              <a:schemeClr val="tx1"/>
            </a:solidFill>
            <a:round/>
            <a:headEnd/>
            <a:tailEnd/>
          </a:ln>
          <a:effectLst/>
        </p:spPr>
        <p:txBody>
          <a:bodyPr wrap="none" anchor="ctr"/>
          <a:lstStyle/>
          <a:p>
            <a:endParaRPr lang="en-US"/>
          </a:p>
        </p:txBody>
      </p:sp>
      <p:sp>
        <p:nvSpPr>
          <p:cNvPr id="17427" name="Line 19"/>
          <p:cNvSpPr>
            <a:spLocks noChangeShapeType="1"/>
          </p:cNvSpPr>
          <p:nvPr/>
        </p:nvSpPr>
        <p:spPr bwMode="auto">
          <a:xfrm>
            <a:off x="5480050" y="2084388"/>
            <a:ext cx="1943100" cy="0"/>
          </a:xfrm>
          <a:prstGeom prst="line">
            <a:avLst/>
          </a:prstGeom>
          <a:noFill/>
          <a:ln w="12700">
            <a:solidFill>
              <a:schemeClr val="tx1"/>
            </a:solidFill>
            <a:round/>
            <a:headEnd/>
            <a:tailEnd/>
          </a:ln>
          <a:effectLst/>
        </p:spPr>
        <p:txBody>
          <a:bodyPr wrap="none" anchor="ctr"/>
          <a:lstStyle/>
          <a:p>
            <a:endParaRPr lang="en-US"/>
          </a:p>
        </p:txBody>
      </p:sp>
      <p:sp>
        <p:nvSpPr>
          <p:cNvPr id="17452" name="Line 44"/>
          <p:cNvSpPr>
            <a:spLocks noChangeShapeType="1"/>
          </p:cNvSpPr>
          <p:nvPr/>
        </p:nvSpPr>
        <p:spPr bwMode="auto">
          <a:xfrm>
            <a:off x="0" y="4492625"/>
            <a:ext cx="3248025" cy="0"/>
          </a:xfrm>
          <a:prstGeom prst="line">
            <a:avLst/>
          </a:prstGeom>
          <a:noFill/>
          <a:ln w="57150">
            <a:solidFill>
              <a:schemeClr val="folHlink"/>
            </a:solidFill>
            <a:prstDash val="sysDot"/>
            <a:round/>
            <a:headEnd type="none" w="lg" len="med"/>
            <a:tailEnd type="none" w="lg" len="med"/>
          </a:ln>
          <a:effectLst/>
        </p:spPr>
        <p:txBody>
          <a:bodyPr wrap="none" anchor="ctr">
            <a:spAutoFit/>
          </a:bodyPr>
          <a:lstStyle/>
          <a:p>
            <a:endParaRPr lang="en-US"/>
          </a:p>
        </p:txBody>
      </p:sp>
      <p:sp>
        <p:nvSpPr>
          <p:cNvPr id="17453" name="Line 45"/>
          <p:cNvSpPr>
            <a:spLocks noChangeShapeType="1"/>
          </p:cNvSpPr>
          <p:nvPr/>
        </p:nvSpPr>
        <p:spPr bwMode="auto">
          <a:xfrm rot="5400000">
            <a:off x="4225925" y="2381251"/>
            <a:ext cx="377825" cy="0"/>
          </a:xfrm>
          <a:prstGeom prst="line">
            <a:avLst/>
          </a:prstGeom>
          <a:noFill/>
          <a:ln w="57150">
            <a:solidFill>
              <a:schemeClr val="folHlink"/>
            </a:solidFill>
            <a:prstDash val="sysDot"/>
            <a:round/>
            <a:headEnd type="none" w="lg" len="med"/>
            <a:tailEnd type="none" w="lg" len="med"/>
          </a:ln>
          <a:effectLst/>
        </p:spPr>
        <p:txBody>
          <a:bodyPr anchor="ctr">
            <a:spAutoFit/>
          </a:bodyPr>
          <a:lstStyle/>
          <a:p>
            <a:endParaRPr lang="en-US"/>
          </a:p>
        </p:txBody>
      </p:sp>
      <p:sp>
        <p:nvSpPr>
          <p:cNvPr id="17455" name="Text Box 47"/>
          <p:cNvSpPr txBox="1">
            <a:spLocks noChangeArrowheads="1"/>
          </p:cNvSpPr>
          <p:nvPr/>
        </p:nvSpPr>
        <p:spPr bwMode="auto">
          <a:xfrm>
            <a:off x="758825" y="4044950"/>
            <a:ext cx="33655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1</a:t>
            </a:r>
          </a:p>
        </p:txBody>
      </p:sp>
      <p:sp>
        <p:nvSpPr>
          <p:cNvPr id="17456" name="Text Box 48"/>
          <p:cNvSpPr txBox="1">
            <a:spLocks noChangeArrowheads="1"/>
          </p:cNvSpPr>
          <p:nvPr/>
        </p:nvSpPr>
        <p:spPr bwMode="auto">
          <a:xfrm>
            <a:off x="3976688" y="2159000"/>
            <a:ext cx="33655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2</a:t>
            </a:r>
          </a:p>
        </p:txBody>
      </p:sp>
      <p:graphicFrame>
        <p:nvGraphicFramePr>
          <p:cNvPr id="17457" name="Object 49">
            <a:hlinkClick r:id="" action="ppaction://ole?verb=0"/>
          </p:cNvPr>
          <p:cNvGraphicFramePr>
            <a:graphicFrameLocks/>
          </p:cNvGraphicFramePr>
          <p:nvPr/>
        </p:nvGraphicFramePr>
        <p:xfrm>
          <a:off x="3590925" y="3594100"/>
          <a:ext cx="2882900" cy="822325"/>
        </p:xfrm>
        <a:graphic>
          <a:graphicData uri="http://schemas.openxmlformats.org/presentationml/2006/ole">
            <p:oleObj spid="_x0000_s17457" name="Equation" r:id="rId3" imgW="2882880" imgH="825480" progId="Equation.DSMT4">
              <p:embed/>
            </p:oleObj>
          </a:graphicData>
        </a:graphic>
      </p:graphicFrame>
      <p:sp>
        <p:nvSpPr>
          <p:cNvPr id="17458" name="Text Box 50"/>
          <p:cNvSpPr txBox="1">
            <a:spLocks noChangeArrowheads="1"/>
          </p:cNvSpPr>
          <p:nvPr/>
        </p:nvSpPr>
        <p:spPr bwMode="auto">
          <a:xfrm>
            <a:off x="6835775" y="3406775"/>
            <a:ext cx="1560513" cy="457200"/>
          </a:xfrm>
          <a:prstGeom prst="rect">
            <a:avLst/>
          </a:prstGeom>
          <a:noFill/>
          <a:ln w="12700">
            <a:noFill/>
            <a:miter lim="800000"/>
            <a:headEnd type="none" w="lg" len="med"/>
            <a:tailEnd type="none" w="lg" len="med"/>
          </a:ln>
          <a:effectLst/>
        </p:spPr>
        <p:txBody>
          <a:bodyPr wrap="none">
            <a:spAutoFit/>
          </a:bodyPr>
          <a:lstStyle/>
          <a:p>
            <a:pPr marL="342900" indent="-342900"/>
            <a:r>
              <a:rPr lang="en-US" sz="2400" b="1">
                <a:latin typeface="Times New Roman" pitchFamily="18" charset="0"/>
              </a:rPr>
              <a:t>s = suction</a:t>
            </a:r>
          </a:p>
        </p:txBody>
      </p:sp>
      <p:sp>
        <p:nvSpPr>
          <p:cNvPr id="17459" name="Text Box 51"/>
          <p:cNvSpPr txBox="1">
            <a:spLocks noChangeArrowheads="1"/>
          </p:cNvSpPr>
          <p:nvPr/>
        </p:nvSpPr>
        <p:spPr bwMode="auto">
          <a:xfrm>
            <a:off x="6762750" y="3903663"/>
            <a:ext cx="2132013" cy="457200"/>
          </a:xfrm>
          <a:prstGeom prst="rect">
            <a:avLst/>
          </a:prstGeom>
          <a:noFill/>
          <a:ln w="12700">
            <a:noFill/>
            <a:miter lim="800000"/>
            <a:headEnd type="none" w="lg" len="med"/>
            <a:tailEnd type="none" w="lg" len="med"/>
          </a:ln>
          <a:effectLst/>
        </p:spPr>
        <p:txBody>
          <a:bodyPr wrap="none">
            <a:spAutoFit/>
          </a:bodyPr>
          <a:lstStyle/>
          <a:p>
            <a:pPr marL="342900" indent="-342900"/>
            <a:r>
              <a:rPr lang="en-US" sz="2400" b="1">
                <a:latin typeface="Times New Roman" pitchFamily="18" charset="0"/>
              </a:rPr>
              <a:t>Total head -p</a:t>
            </a:r>
            <a:r>
              <a:rPr lang="en-US" sz="2400" b="1" baseline="-25000">
                <a:latin typeface="Times New Roman" pitchFamily="18" charset="0"/>
              </a:rPr>
              <a:t>v</a:t>
            </a:r>
            <a:r>
              <a:rPr lang="en-US" sz="2400" b="1">
                <a:latin typeface="Times New Roman" pitchFamily="18" charset="0"/>
              </a:rPr>
              <a:t>!</a:t>
            </a:r>
          </a:p>
        </p:txBody>
      </p:sp>
      <p:sp>
        <p:nvSpPr>
          <p:cNvPr id="17460" name="Text Box 52"/>
          <p:cNvSpPr txBox="1">
            <a:spLocks noChangeArrowheads="1"/>
          </p:cNvSpPr>
          <p:nvPr/>
        </p:nvSpPr>
        <p:spPr bwMode="auto">
          <a:xfrm>
            <a:off x="3565525" y="5813425"/>
            <a:ext cx="3571875" cy="457200"/>
          </a:xfrm>
          <a:prstGeom prst="rect">
            <a:avLst/>
          </a:prstGeom>
          <a:noFill/>
          <a:ln w="12700">
            <a:noFill/>
            <a:miter lim="800000"/>
            <a:headEnd type="none" w="lg" len="med"/>
            <a:tailEnd type="none" w="lg" len="med"/>
          </a:ln>
          <a:effectLst/>
        </p:spPr>
        <p:txBody>
          <a:bodyPr wrap="none">
            <a:spAutoFit/>
          </a:bodyPr>
          <a:lstStyle/>
          <a:p>
            <a:pPr marL="342900" indent="-342900"/>
            <a:r>
              <a:rPr lang="en-US" sz="2400" b="1">
                <a:latin typeface="Times New Roman" pitchFamily="18" charset="0"/>
              </a:rPr>
              <a:t>NPSH</a:t>
            </a:r>
            <a:r>
              <a:rPr lang="en-US" sz="2400" b="1" baseline="-25000">
                <a:latin typeface="Times New Roman" pitchFamily="18" charset="0"/>
              </a:rPr>
              <a:t>R</a:t>
            </a:r>
            <a:r>
              <a:rPr lang="en-US" sz="2400" b="1">
                <a:latin typeface="Times New Roman" pitchFamily="18" charset="0"/>
              </a:rPr>
              <a:t> increases with Q</a:t>
            </a:r>
            <a:r>
              <a:rPr lang="en-US" sz="2400" b="1" baseline="30000">
                <a:latin typeface="Times New Roman" pitchFamily="18" charset="0"/>
              </a:rPr>
              <a:t>2</a:t>
            </a:r>
            <a:r>
              <a:rPr lang="en-US" sz="2400" b="1">
                <a:latin typeface="Times New Roman" pitchFamily="18" charset="0"/>
              </a:rPr>
              <a:t>!</a:t>
            </a:r>
          </a:p>
        </p:txBody>
      </p:sp>
      <p:sp>
        <p:nvSpPr>
          <p:cNvPr id="17461" name="Line 53"/>
          <p:cNvSpPr>
            <a:spLocks noChangeShapeType="1"/>
          </p:cNvSpPr>
          <p:nvPr/>
        </p:nvSpPr>
        <p:spPr bwMode="auto">
          <a:xfrm>
            <a:off x="1038225" y="2387600"/>
            <a:ext cx="5189538" cy="0"/>
          </a:xfrm>
          <a:prstGeom prst="line">
            <a:avLst/>
          </a:prstGeom>
          <a:noFill/>
          <a:ln w="28575">
            <a:solidFill>
              <a:schemeClr val="folHlink"/>
            </a:solidFill>
            <a:round/>
            <a:headEnd type="none" w="lg" len="med"/>
            <a:tailEnd type="none" w="lg" len="med"/>
          </a:ln>
          <a:effectLst/>
        </p:spPr>
        <p:txBody>
          <a:bodyPr anchor="ctr">
            <a:spAutoFit/>
          </a:bodyPr>
          <a:lstStyle/>
          <a:p>
            <a:endParaRPr lang="en-US"/>
          </a:p>
        </p:txBody>
      </p:sp>
      <p:sp>
        <p:nvSpPr>
          <p:cNvPr id="17462" name="Text Box 54"/>
          <p:cNvSpPr txBox="1">
            <a:spLocks noChangeArrowheads="1"/>
          </p:cNvSpPr>
          <p:nvPr/>
        </p:nvSpPr>
        <p:spPr bwMode="auto">
          <a:xfrm>
            <a:off x="6157913" y="2146300"/>
            <a:ext cx="2343150" cy="457200"/>
          </a:xfrm>
          <a:prstGeom prst="rect">
            <a:avLst/>
          </a:prstGeom>
          <a:noFill/>
          <a:ln w="12700">
            <a:noFill/>
            <a:miter lim="800000"/>
            <a:headEnd type="none" w="lg" len="med"/>
            <a:tailEnd type="none" w="lg" len="med"/>
          </a:ln>
          <a:effectLst/>
        </p:spPr>
        <p:txBody>
          <a:bodyPr wrap="none">
            <a:spAutoFit/>
          </a:bodyPr>
          <a:lstStyle/>
          <a:p>
            <a:pPr marL="342900" indent="-342900"/>
            <a:r>
              <a:rPr lang="en-US" sz="2400" b="1">
                <a:solidFill>
                  <a:schemeClr val="folHlink"/>
                </a:solidFill>
                <a:latin typeface="Times New Roman" pitchFamily="18" charset="0"/>
              </a:rPr>
              <a:t>Elevation datum</a:t>
            </a:r>
          </a:p>
        </p:txBody>
      </p:sp>
      <p:sp>
        <p:nvSpPr>
          <p:cNvPr id="17463" name="Text Box 55"/>
          <p:cNvSpPr txBox="1">
            <a:spLocks noChangeArrowheads="1"/>
          </p:cNvSpPr>
          <p:nvPr/>
        </p:nvSpPr>
        <p:spPr bwMode="auto">
          <a:xfrm>
            <a:off x="6199188" y="2646363"/>
            <a:ext cx="2530475" cy="457200"/>
          </a:xfrm>
          <a:prstGeom prst="rect">
            <a:avLst/>
          </a:prstGeom>
          <a:noFill/>
          <a:ln w="12700">
            <a:noFill/>
            <a:miter lim="800000"/>
            <a:headEnd type="none" w="lg" len="med"/>
            <a:tailEnd type="none" w="lg" len="med"/>
          </a:ln>
          <a:effectLst/>
        </p:spPr>
        <p:txBody>
          <a:bodyPr wrap="none">
            <a:spAutoFit/>
          </a:bodyPr>
          <a:lstStyle/>
          <a:p>
            <a:pPr marL="342900" indent="-342900"/>
            <a:r>
              <a:rPr lang="en-US" sz="2400" b="1">
                <a:solidFill>
                  <a:schemeClr val="folHlink"/>
                </a:solidFill>
                <a:latin typeface="Times New Roman" pitchFamily="18" charset="0"/>
              </a:rPr>
              <a:t>Absolute pressure</a:t>
            </a:r>
          </a:p>
        </p:txBody>
      </p:sp>
      <p:graphicFrame>
        <p:nvGraphicFramePr>
          <p:cNvPr id="17464" name="Object 56">
            <a:hlinkClick r:id="" action="ppaction://ole?verb=0"/>
          </p:cNvPr>
          <p:cNvGraphicFramePr>
            <a:graphicFrameLocks/>
          </p:cNvGraphicFramePr>
          <p:nvPr/>
        </p:nvGraphicFramePr>
        <p:xfrm>
          <a:off x="3598863" y="4784725"/>
          <a:ext cx="3111500" cy="860425"/>
        </p:xfrm>
        <a:graphic>
          <a:graphicData uri="http://schemas.openxmlformats.org/presentationml/2006/ole">
            <p:oleObj spid="_x0000_s17464" name="Equation" r:id="rId4" imgW="3111480" imgH="863280" progId="Equation.DSMT4">
              <p:embed/>
            </p:oleObj>
          </a:graphicData>
        </a:graphic>
      </p:graphicFrame>
      <p:sp>
        <p:nvSpPr>
          <p:cNvPr id="17465" name="Oval 57"/>
          <p:cNvSpPr>
            <a:spLocks noChangeArrowheads="1"/>
          </p:cNvSpPr>
          <p:nvPr/>
        </p:nvSpPr>
        <p:spPr bwMode="auto">
          <a:xfrm>
            <a:off x="4754563" y="4805363"/>
            <a:ext cx="1339850" cy="877887"/>
          </a:xfrm>
          <a:prstGeom prst="ellipse">
            <a:avLst/>
          </a:prstGeom>
          <a:noFill/>
          <a:ln w="12700">
            <a:solidFill>
              <a:schemeClr val="folHlink"/>
            </a:solidFill>
            <a:round/>
            <a:headEnd type="none" w="lg" len="med"/>
            <a:tailEnd type="none" w="lg" len="med"/>
          </a:ln>
          <a:effectLst/>
        </p:spPr>
        <p:txBody>
          <a:bodyPr wrap="none" anchor="ctr">
            <a:spAutoFit/>
          </a:bodyPr>
          <a:lstStyle/>
          <a:p>
            <a:endParaRPr lang="en-US"/>
          </a:p>
        </p:txBody>
      </p:sp>
      <p:sp>
        <p:nvSpPr>
          <p:cNvPr id="17466" name="Line 58"/>
          <p:cNvSpPr>
            <a:spLocks noChangeShapeType="1"/>
          </p:cNvSpPr>
          <p:nvPr/>
        </p:nvSpPr>
        <p:spPr bwMode="auto">
          <a:xfrm flipV="1">
            <a:off x="4852988" y="4929188"/>
            <a:ext cx="1023937" cy="560387"/>
          </a:xfrm>
          <a:prstGeom prst="line">
            <a:avLst/>
          </a:prstGeom>
          <a:noFill/>
          <a:ln w="12700">
            <a:solidFill>
              <a:schemeClr val="folHlink"/>
            </a:solidFill>
            <a:round/>
            <a:headEnd type="none" w="lg" len="med"/>
            <a:tailEnd type="none" w="lg" len="med"/>
          </a:ln>
          <a:effectLst/>
        </p:spPr>
        <p:txBody>
          <a:bodyPr wrap="none" anchor="ctr">
            <a:spAutoFit/>
          </a:bodyPr>
          <a:lstStyle/>
          <a:p>
            <a:endParaRPr lang="en-US"/>
          </a:p>
        </p:txBody>
      </p:sp>
      <p:sp>
        <p:nvSpPr>
          <p:cNvPr id="17467" name="Text Box 59"/>
          <p:cNvSpPr txBox="1">
            <a:spLocks noChangeArrowheads="1"/>
          </p:cNvSpPr>
          <p:nvPr/>
        </p:nvSpPr>
        <p:spPr bwMode="auto">
          <a:xfrm>
            <a:off x="6858000" y="4979988"/>
            <a:ext cx="1970088" cy="457200"/>
          </a:xfrm>
          <a:prstGeom prst="rect">
            <a:avLst/>
          </a:prstGeom>
          <a:noFill/>
          <a:ln w="12700">
            <a:noFill/>
            <a:miter lim="800000"/>
            <a:headEnd type="none" w="lg" len="med"/>
            <a:tailEnd type="none" w="lg" len="med"/>
          </a:ln>
          <a:effectLst/>
        </p:spPr>
        <p:txBody>
          <a:bodyPr wrap="none">
            <a:spAutoFit/>
          </a:bodyPr>
          <a:lstStyle/>
          <a:p>
            <a:pPr marL="342900" indent="-342900"/>
            <a:r>
              <a:rPr lang="en-US" sz="2400" b="1">
                <a:latin typeface="Times New Roman" pitchFamily="18" charset="0"/>
              </a:rPr>
              <a:t>At cavitation!</a:t>
            </a:r>
          </a:p>
        </p:txBody>
      </p:sp>
      <p:sp>
        <p:nvSpPr>
          <p:cNvPr id="17469" name="Line 61"/>
          <p:cNvSpPr>
            <a:spLocks noChangeShapeType="1"/>
          </p:cNvSpPr>
          <p:nvPr/>
        </p:nvSpPr>
        <p:spPr bwMode="auto">
          <a:xfrm>
            <a:off x="1620838" y="2352675"/>
            <a:ext cx="0" cy="2146300"/>
          </a:xfrm>
          <a:prstGeom prst="line">
            <a:avLst/>
          </a:prstGeom>
          <a:noFill/>
          <a:ln w="28575">
            <a:solidFill>
              <a:schemeClr val="folHlink"/>
            </a:solidFill>
            <a:round/>
            <a:headEnd type="triangle" w="med" len="med"/>
            <a:tailEnd type="triangle" w="med" len="med"/>
          </a:ln>
          <a:effectLst/>
        </p:spPr>
        <p:txBody>
          <a:bodyPr wrap="none" anchor="ctr">
            <a:spAutoFit/>
          </a:bodyPr>
          <a:lstStyle/>
          <a:p>
            <a:endParaRPr lang="en-US"/>
          </a:p>
        </p:txBody>
      </p:sp>
      <p:sp>
        <p:nvSpPr>
          <p:cNvPr id="17470" name="Text Box 62"/>
          <p:cNvSpPr txBox="1">
            <a:spLocks noChangeArrowheads="1"/>
          </p:cNvSpPr>
          <p:nvPr/>
        </p:nvSpPr>
        <p:spPr bwMode="auto">
          <a:xfrm>
            <a:off x="1357313" y="2930525"/>
            <a:ext cx="558800" cy="519113"/>
          </a:xfrm>
          <a:prstGeom prst="rect">
            <a:avLst/>
          </a:prstGeom>
          <a:solidFill>
            <a:schemeClr val="bg1"/>
          </a:solidFill>
          <a:ln w="12700">
            <a:noFill/>
            <a:miter lim="800000"/>
            <a:headEnd type="none" w="lg" len="med"/>
            <a:tailEnd type="none" w="lg" len="med"/>
          </a:ln>
          <a:effectLst/>
        </p:spPr>
        <p:txBody>
          <a:bodyPr wrap="none">
            <a:spAutoFit/>
          </a:bodyPr>
          <a:lstStyle/>
          <a:p>
            <a:pPr marL="342900" indent="-342900"/>
            <a:r>
              <a:rPr lang="en-US" b="1">
                <a:solidFill>
                  <a:schemeClr val="folHlink"/>
                </a:solidFill>
                <a:latin typeface="Symbol" pitchFamily="18" charset="2"/>
              </a:rPr>
              <a:t>D</a:t>
            </a:r>
            <a:r>
              <a:rPr lang="en-US" b="1">
                <a:solidFill>
                  <a:schemeClr val="folHlink"/>
                </a:solidFill>
                <a:latin typeface="Times New Roman" pitchFamily="18" charset="0"/>
              </a:rPr>
              <a:t>z</a:t>
            </a:r>
          </a:p>
        </p:txBody>
      </p:sp>
      <p:sp>
        <p:nvSpPr>
          <p:cNvPr id="17473" name="Text Box 65"/>
          <p:cNvSpPr txBox="1">
            <a:spLocks noChangeArrowheads="1"/>
          </p:cNvSpPr>
          <p:nvPr/>
        </p:nvSpPr>
        <p:spPr bwMode="auto">
          <a:xfrm>
            <a:off x="201613" y="6400800"/>
            <a:ext cx="8208962" cy="457200"/>
          </a:xfrm>
          <a:prstGeom prst="rect">
            <a:avLst/>
          </a:prstGeom>
          <a:noFill/>
          <a:ln w="12700">
            <a:noFill/>
            <a:miter lim="800000"/>
            <a:headEnd type="none" w="lg" len="med"/>
            <a:tailEnd type="none" w="lg" len="med"/>
          </a:ln>
          <a:effectLst/>
        </p:spPr>
        <p:txBody>
          <a:bodyPr wrap="none">
            <a:spAutoFit/>
          </a:bodyPr>
          <a:lstStyle/>
          <a:p>
            <a:pPr marL="342900" indent="-342900"/>
            <a:r>
              <a:rPr lang="en-US" sz="2400" b="1">
                <a:latin typeface="Times New Roman" pitchFamily="18" charset="0"/>
              </a:rPr>
              <a:t>How much total head in excess of vapor pressure is available?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74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746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746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174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1746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746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746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7473"/>
                                        </p:tgtEl>
                                        <p:attrNameLst>
                                          <p:attrName>style.visibility</p:attrName>
                                        </p:attrNameLst>
                                      </p:cBhvr>
                                      <p:to>
                                        <p:strVal val="visible"/>
                                      </p:to>
                                    </p:set>
                                    <p:anim calcmode="lin" valueType="num">
                                      <p:cBhvr additive="base">
                                        <p:cTn id="35" dur="500" fill="hold"/>
                                        <p:tgtEl>
                                          <p:spTgt spid="17473"/>
                                        </p:tgtEl>
                                        <p:attrNameLst>
                                          <p:attrName>ppt_x</p:attrName>
                                        </p:attrNameLst>
                                      </p:cBhvr>
                                      <p:tavLst>
                                        <p:tav tm="0">
                                          <p:val>
                                            <p:strVal val="0-#ppt_w/2"/>
                                          </p:val>
                                        </p:tav>
                                        <p:tav tm="100000">
                                          <p:val>
                                            <p:strVal val="#ppt_x"/>
                                          </p:val>
                                        </p:tav>
                                      </p:tavLst>
                                    </p:anim>
                                    <p:anim calcmode="lin" valueType="num">
                                      <p:cBhvr additive="base">
                                        <p:cTn id="36" dur="500" fill="hold"/>
                                        <p:tgtEl>
                                          <p:spTgt spid="17473"/>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1745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499"/>
                                          </p:stCondLst>
                                        </p:cTn>
                                        <p:tgtEl>
                                          <p:spTgt spid="17455">
                                            <p:txEl>
                                              <p:pRg st="0" end="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499"/>
                                          </p:stCondLst>
                                        </p:cTn>
                                        <p:tgtEl>
                                          <p:spTgt spid="1745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499"/>
                                          </p:stCondLst>
                                        </p:cTn>
                                        <p:tgtEl>
                                          <p:spTgt spid="17456">
                                            <p:txEl>
                                              <p:pRg st="0" end="0"/>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499"/>
                                          </p:stCondLst>
                                        </p:cTn>
                                        <p:tgtEl>
                                          <p:spTgt spid="1746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499"/>
                                          </p:stCondLst>
                                        </p:cTn>
                                        <p:tgtEl>
                                          <p:spTgt spid="174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52" grpId="0" animBg="1"/>
      <p:bldP spid="17453" grpId="0" animBg="1"/>
      <p:bldP spid="17455" grpId="0" build="p" autoUpdateAnimBg="0"/>
      <p:bldP spid="17456" grpId="0" build="p" autoUpdateAnimBg="0"/>
      <p:bldP spid="17461" grpId="0" animBg="1"/>
      <p:bldP spid="17462" grpId="0" build="p" autoUpdateAnimBg="0"/>
      <p:bldP spid="17463" grpId="0" build="p" autoUpdateAnimBg="0"/>
      <p:bldP spid="17465" grpId="0" animBg="1"/>
      <p:bldP spid="17466" grpId="0" animBg="1"/>
      <p:bldP spid="17469" grpId="0" animBg="1"/>
      <p:bldP spid="17470" grpId="0" animBg="1" autoUpdateAnimBg="0"/>
      <p:bldP spid="17473"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a:t>NPSH</a:t>
            </a:r>
            <a:r>
              <a:rPr lang="en-US" baseline="-25000"/>
              <a:t>R</a:t>
            </a:r>
          </a:p>
        </p:txBody>
      </p:sp>
      <p:graphicFrame>
        <p:nvGraphicFramePr>
          <p:cNvPr id="133125" name="Object 5">
            <a:hlinkClick r:id="" action="ppaction://ole?verb=0"/>
          </p:cNvPr>
          <p:cNvGraphicFramePr>
            <a:graphicFrameLocks/>
          </p:cNvGraphicFramePr>
          <p:nvPr/>
        </p:nvGraphicFramePr>
        <p:xfrm>
          <a:off x="393700" y="4906963"/>
          <a:ext cx="4200525" cy="808037"/>
        </p:xfrm>
        <a:graphic>
          <a:graphicData uri="http://schemas.openxmlformats.org/presentationml/2006/ole">
            <p:oleObj spid="_x0000_s133125" name="Equation" r:id="rId3" imgW="4216320" imgH="825480" progId="Equation.DSMT4">
              <p:embed/>
            </p:oleObj>
          </a:graphicData>
        </a:graphic>
      </p:graphicFrame>
      <p:graphicFrame>
        <p:nvGraphicFramePr>
          <p:cNvPr id="133126" name="Object 6">
            <a:hlinkClick r:id="" action="ppaction://ole?verb=0"/>
          </p:cNvPr>
          <p:cNvGraphicFramePr>
            <a:graphicFrameLocks/>
          </p:cNvGraphicFramePr>
          <p:nvPr/>
        </p:nvGraphicFramePr>
        <p:xfrm>
          <a:off x="393700" y="2846388"/>
          <a:ext cx="3467100" cy="808037"/>
        </p:xfrm>
        <a:graphic>
          <a:graphicData uri="http://schemas.openxmlformats.org/presentationml/2006/ole">
            <p:oleObj spid="_x0000_s133126" name="Equation" r:id="rId4" imgW="3479760" imgH="825480" progId="Equation.DSMT4">
              <p:embed/>
            </p:oleObj>
          </a:graphicData>
        </a:graphic>
      </p:graphicFrame>
      <p:graphicFrame>
        <p:nvGraphicFramePr>
          <p:cNvPr id="133127" name="Object 7">
            <a:hlinkClick r:id="" action="ppaction://ole?verb=0"/>
          </p:cNvPr>
          <p:cNvGraphicFramePr>
            <a:graphicFrameLocks/>
          </p:cNvGraphicFramePr>
          <p:nvPr/>
        </p:nvGraphicFramePr>
        <p:xfrm>
          <a:off x="393700" y="3876675"/>
          <a:ext cx="2986088" cy="808038"/>
        </p:xfrm>
        <a:graphic>
          <a:graphicData uri="http://schemas.openxmlformats.org/presentationml/2006/ole">
            <p:oleObj spid="_x0000_s133127" name="Equation" r:id="rId5" imgW="2997000" imgH="825480" progId="Equation.DSMT4">
              <p:embed/>
            </p:oleObj>
          </a:graphicData>
        </a:graphic>
      </p:graphicFrame>
      <p:graphicFrame>
        <p:nvGraphicFramePr>
          <p:cNvPr id="133128" name="Object 8">
            <a:hlinkClick r:id="" action="ppaction://ole?verb=0"/>
          </p:cNvPr>
          <p:cNvGraphicFramePr>
            <a:graphicFrameLocks/>
          </p:cNvGraphicFramePr>
          <p:nvPr/>
        </p:nvGraphicFramePr>
        <p:xfrm>
          <a:off x="393700" y="5937250"/>
          <a:ext cx="3541713" cy="771525"/>
        </p:xfrm>
        <a:graphic>
          <a:graphicData uri="http://schemas.openxmlformats.org/presentationml/2006/ole">
            <p:oleObj spid="_x0000_s133128" name="Equation" r:id="rId6" imgW="3555720" imgH="787320" progId="Equation.DSMT4">
              <p:embed/>
            </p:oleObj>
          </a:graphicData>
        </a:graphic>
      </p:graphicFrame>
      <p:sp>
        <p:nvSpPr>
          <p:cNvPr id="133129" name="Line 9"/>
          <p:cNvSpPr>
            <a:spLocks noChangeShapeType="1"/>
          </p:cNvSpPr>
          <p:nvPr/>
        </p:nvSpPr>
        <p:spPr bwMode="auto">
          <a:xfrm flipV="1">
            <a:off x="808038" y="1828800"/>
            <a:ext cx="641350" cy="784225"/>
          </a:xfrm>
          <a:prstGeom prst="line">
            <a:avLst/>
          </a:prstGeom>
          <a:noFill/>
          <a:ln w="38100">
            <a:solidFill>
              <a:schemeClr val="folHlink"/>
            </a:solidFill>
            <a:round/>
            <a:headEnd type="none" w="lg" len="med"/>
            <a:tailEnd type="none" w="lg" len="med"/>
          </a:ln>
          <a:effectLst/>
        </p:spPr>
        <p:txBody>
          <a:bodyPr wrap="none" anchor="ctr">
            <a:spAutoFit/>
          </a:bodyPr>
          <a:lstStyle/>
          <a:p>
            <a:endParaRPr lang="en-US"/>
          </a:p>
        </p:txBody>
      </p:sp>
      <p:sp>
        <p:nvSpPr>
          <p:cNvPr id="133130" name="Line 10"/>
          <p:cNvSpPr>
            <a:spLocks noChangeShapeType="1"/>
          </p:cNvSpPr>
          <p:nvPr/>
        </p:nvSpPr>
        <p:spPr bwMode="auto">
          <a:xfrm flipV="1">
            <a:off x="3263900" y="1839913"/>
            <a:ext cx="641350" cy="784225"/>
          </a:xfrm>
          <a:prstGeom prst="line">
            <a:avLst/>
          </a:prstGeom>
          <a:noFill/>
          <a:ln w="38100">
            <a:solidFill>
              <a:schemeClr val="folHlink"/>
            </a:solidFill>
            <a:round/>
            <a:headEnd type="none" w="lg" len="med"/>
            <a:tailEnd type="none" w="lg" len="med"/>
          </a:ln>
          <a:effectLst/>
        </p:spPr>
        <p:txBody>
          <a:bodyPr wrap="none" anchor="ctr">
            <a:spAutoFit/>
          </a:bodyPr>
          <a:lstStyle/>
          <a:p>
            <a:endParaRPr lang="en-US"/>
          </a:p>
        </p:txBody>
      </p:sp>
      <p:sp>
        <p:nvSpPr>
          <p:cNvPr id="133131" name="Text Box 11"/>
          <p:cNvSpPr txBox="1">
            <a:spLocks noChangeArrowheads="1"/>
          </p:cNvSpPr>
          <p:nvPr/>
        </p:nvSpPr>
        <p:spPr bwMode="auto">
          <a:xfrm>
            <a:off x="5086350" y="5076825"/>
            <a:ext cx="3878263" cy="519113"/>
          </a:xfrm>
          <a:prstGeom prst="rect">
            <a:avLst/>
          </a:prstGeom>
          <a:noFill/>
          <a:ln w="12700">
            <a:noFill/>
            <a:miter lim="800000"/>
            <a:headEnd type="none" w="lg" len="med"/>
            <a:tailEnd type="none" w="lg" len="med"/>
          </a:ln>
          <a:effectLst/>
        </p:spPr>
        <p:txBody>
          <a:bodyPr wrap="none">
            <a:spAutoFit/>
          </a:bodyPr>
          <a:lstStyle/>
          <a:p>
            <a:pPr marL="342900" indent="-342900"/>
            <a:r>
              <a:rPr lang="en-US" b="1">
                <a:latin typeface="Times New Roman" pitchFamily="18" charset="0"/>
              </a:rPr>
              <a:t>Subtract vapor pressure</a:t>
            </a:r>
          </a:p>
        </p:txBody>
      </p:sp>
      <p:graphicFrame>
        <p:nvGraphicFramePr>
          <p:cNvPr id="133124" name="Object 4">
            <a:hlinkClick r:id="" action="ppaction://ole?verb=0"/>
          </p:cNvPr>
          <p:cNvGraphicFramePr>
            <a:graphicFrameLocks/>
          </p:cNvGraphicFramePr>
          <p:nvPr/>
        </p:nvGraphicFramePr>
        <p:xfrm>
          <a:off x="393700" y="1817688"/>
          <a:ext cx="3846513" cy="808037"/>
        </p:xfrm>
        <a:graphic>
          <a:graphicData uri="http://schemas.openxmlformats.org/presentationml/2006/ole">
            <p:oleObj spid="_x0000_s133124" name="Equation" r:id="rId7" imgW="3860640" imgH="825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31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31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331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1331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1331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33131">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133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9" grpId="0" animBg="1"/>
      <p:bldP spid="133130" grpId="0" animBg="1"/>
      <p:bldP spid="133131"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noFill/>
          <a:ln/>
          <a:effectLst/>
        </p:spPr>
        <p:txBody>
          <a:bodyPr lIns="90488" tIns="44450" rIns="90488" bIns="44450" anchor="b"/>
          <a:lstStyle/>
          <a:p>
            <a:r>
              <a:rPr lang="en-US"/>
              <a:t>NPSH problem</a:t>
            </a:r>
          </a:p>
        </p:txBody>
      </p:sp>
      <p:sp>
        <p:nvSpPr>
          <p:cNvPr id="18435" name="Rectangle 3"/>
          <p:cNvSpPr>
            <a:spLocks noGrp="1" noChangeArrowheads="1"/>
          </p:cNvSpPr>
          <p:nvPr>
            <p:ph type="body" idx="1"/>
          </p:nvPr>
        </p:nvSpPr>
        <p:spPr>
          <a:xfrm>
            <a:off x="685800" y="1981200"/>
            <a:ext cx="4938713" cy="4114800"/>
          </a:xfrm>
          <a:noFill/>
          <a:ln/>
          <a:effectLst/>
        </p:spPr>
        <p:txBody>
          <a:bodyPr lIns="90488" tIns="44450" rIns="90488" bIns="44450"/>
          <a:lstStyle/>
          <a:p>
            <a:pPr marL="0" indent="0">
              <a:buFont typeface="Monotype Sorts" pitchFamily="2" charset="2"/>
              <a:buNone/>
            </a:pPr>
            <a:r>
              <a:rPr lang="en-US"/>
              <a:t>Determine the minimum reservoir level relative to the pump centerline that will be acceptable. The NPSH</a:t>
            </a:r>
            <a:r>
              <a:rPr lang="en-US" baseline="-25000"/>
              <a:t>r</a:t>
            </a:r>
            <a:r>
              <a:rPr lang="en-US"/>
              <a:t> for the pump is 2.5 m. Assume you have applied the energy equation and found a head loss of 0.5 m.</a:t>
            </a:r>
          </a:p>
        </p:txBody>
      </p:sp>
      <p:grpSp>
        <p:nvGrpSpPr>
          <p:cNvPr id="18482" name="Group 50"/>
          <p:cNvGrpSpPr>
            <a:grpSpLocks/>
          </p:cNvGrpSpPr>
          <p:nvPr/>
        </p:nvGrpSpPr>
        <p:grpSpPr bwMode="auto">
          <a:xfrm>
            <a:off x="5781675" y="1978025"/>
            <a:ext cx="3213100" cy="1758950"/>
            <a:chOff x="3380" y="2561"/>
            <a:chExt cx="2024" cy="1108"/>
          </a:xfrm>
        </p:grpSpPr>
        <p:sp>
          <p:nvSpPr>
            <p:cNvPr id="18463" name="Freeform 31"/>
            <p:cNvSpPr>
              <a:spLocks/>
            </p:cNvSpPr>
            <p:nvPr/>
          </p:nvSpPr>
          <p:spPr bwMode="auto">
            <a:xfrm>
              <a:off x="4044" y="2646"/>
              <a:ext cx="264" cy="216"/>
            </a:xfrm>
            <a:custGeom>
              <a:avLst/>
              <a:gdLst/>
              <a:ahLst/>
              <a:cxnLst>
                <a:cxn ang="0">
                  <a:pos x="216" y="0"/>
                </a:cxn>
                <a:cxn ang="0">
                  <a:pos x="132" y="12"/>
                </a:cxn>
                <a:cxn ang="0">
                  <a:pos x="96" y="30"/>
                </a:cxn>
                <a:cxn ang="0">
                  <a:pos x="54" y="78"/>
                </a:cxn>
                <a:cxn ang="0">
                  <a:pos x="24" y="114"/>
                </a:cxn>
                <a:cxn ang="0">
                  <a:pos x="12" y="180"/>
                </a:cxn>
                <a:cxn ang="0">
                  <a:pos x="0" y="216"/>
                </a:cxn>
                <a:cxn ang="0">
                  <a:pos x="102" y="210"/>
                </a:cxn>
                <a:cxn ang="0">
                  <a:pos x="126" y="156"/>
                </a:cxn>
                <a:cxn ang="0">
                  <a:pos x="168" y="126"/>
                </a:cxn>
                <a:cxn ang="0">
                  <a:pos x="204" y="108"/>
                </a:cxn>
                <a:cxn ang="0">
                  <a:pos x="264" y="96"/>
                </a:cxn>
                <a:cxn ang="0">
                  <a:pos x="264" y="6"/>
                </a:cxn>
                <a:cxn ang="0">
                  <a:pos x="216" y="0"/>
                </a:cxn>
              </a:cxnLst>
              <a:rect l="0" t="0" r="r" b="b"/>
              <a:pathLst>
                <a:path w="264" h="216">
                  <a:moveTo>
                    <a:pt x="216" y="0"/>
                  </a:moveTo>
                  <a:lnTo>
                    <a:pt x="132" y="12"/>
                  </a:lnTo>
                  <a:lnTo>
                    <a:pt x="96" y="30"/>
                  </a:lnTo>
                  <a:lnTo>
                    <a:pt x="54" y="78"/>
                  </a:lnTo>
                  <a:lnTo>
                    <a:pt x="24" y="114"/>
                  </a:lnTo>
                  <a:lnTo>
                    <a:pt x="12" y="180"/>
                  </a:lnTo>
                  <a:lnTo>
                    <a:pt x="0" y="216"/>
                  </a:lnTo>
                  <a:lnTo>
                    <a:pt x="102" y="210"/>
                  </a:lnTo>
                  <a:lnTo>
                    <a:pt x="126" y="156"/>
                  </a:lnTo>
                  <a:lnTo>
                    <a:pt x="168" y="126"/>
                  </a:lnTo>
                  <a:lnTo>
                    <a:pt x="204" y="108"/>
                  </a:lnTo>
                  <a:lnTo>
                    <a:pt x="264" y="96"/>
                  </a:lnTo>
                  <a:lnTo>
                    <a:pt x="264" y="6"/>
                  </a:lnTo>
                  <a:lnTo>
                    <a:pt x="216" y="0"/>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18461" name="Rectangle 29"/>
            <p:cNvSpPr>
              <a:spLocks noChangeArrowheads="1"/>
            </p:cNvSpPr>
            <p:nvPr/>
          </p:nvSpPr>
          <p:spPr bwMode="auto">
            <a:xfrm>
              <a:off x="4052" y="2863"/>
              <a:ext cx="98" cy="482"/>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18460" name="Rectangle 28"/>
            <p:cNvSpPr>
              <a:spLocks noChangeArrowheads="1"/>
            </p:cNvSpPr>
            <p:nvPr/>
          </p:nvSpPr>
          <p:spPr bwMode="auto">
            <a:xfrm>
              <a:off x="4259" y="2652"/>
              <a:ext cx="413" cy="98"/>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18459" name="Rectangle 27"/>
            <p:cNvSpPr>
              <a:spLocks noChangeArrowheads="1"/>
            </p:cNvSpPr>
            <p:nvPr/>
          </p:nvSpPr>
          <p:spPr bwMode="auto">
            <a:xfrm>
              <a:off x="4790" y="2573"/>
              <a:ext cx="600" cy="47"/>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18458" name="Rectangle 26"/>
            <p:cNvSpPr>
              <a:spLocks noChangeArrowheads="1"/>
            </p:cNvSpPr>
            <p:nvPr/>
          </p:nvSpPr>
          <p:spPr bwMode="auto">
            <a:xfrm>
              <a:off x="3442" y="3256"/>
              <a:ext cx="846" cy="413"/>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grpSp>
          <p:nvGrpSpPr>
            <p:cNvPr id="18453" name="Group 21"/>
            <p:cNvGrpSpPr>
              <a:grpSpLocks/>
            </p:cNvGrpSpPr>
            <p:nvPr/>
          </p:nvGrpSpPr>
          <p:grpSpPr bwMode="auto">
            <a:xfrm>
              <a:off x="3444" y="2561"/>
              <a:ext cx="1960" cy="1075"/>
              <a:chOff x="3444" y="2561"/>
              <a:chExt cx="1960" cy="1075"/>
            </a:xfrm>
          </p:grpSpPr>
          <p:sp>
            <p:nvSpPr>
              <p:cNvPr id="18436" name="Line 4"/>
              <p:cNvSpPr>
                <a:spLocks noChangeShapeType="1"/>
              </p:cNvSpPr>
              <p:nvPr/>
            </p:nvSpPr>
            <p:spPr bwMode="auto">
              <a:xfrm>
                <a:off x="3444" y="3257"/>
                <a:ext cx="872" cy="0"/>
              </a:xfrm>
              <a:prstGeom prst="line">
                <a:avLst/>
              </a:prstGeom>
              <a:noFill/>
              <a:ln w="12700">
                <a:solidFill>
                  <a:schemeClr val="tx1"/>
                </a:solidFill>
                <a:round/>
                <a:headEnd/>
                <a:tailEnd/>
              </a:ln>
              <a:effectLst/>
            </p:spPr>
            <p:txBody>
              <a:bodyPr wrap="none" anchor="ctr"/>
              <a:lstStyle/>
              <a:p>
                <a:endParaRPr lang="en-US"/>
              </a:p>
            </p:txBody>
          </p:sp>
          <p:grpSp>
            <p:nvGrpSpPr>
              <p:cNvPr id="18439" name="Group 7"/>
              <p:cNvGrpSpPr>
                <a:grpSpLocks/>
              </p:cNvGrpSpPr>
              <p:nvPr/>
            </p:nvGrpSpPr>
            <p:grpSpPr bwMode="auto">
              <a:xfrm>
                <a:off x="4310" y="2909"/>
                <a:ext cx="915" cy="727"/>
                <a:chOff x="4310" y="2909"/>
                <a:chExt cx="915" cy="727"/>
              </a:xfrm>
            </p:grpSpPr>
            <p:sp>
              <p:nvSpPr>
                <p:cNvPr id="18437" name="Freeform 5"/>
                <p:cNvSpPr>
                  <a:spLocks/>
                </p:cNvSpPr>
                <p:nvPr/>
              </p:nvSpPr>
              <p:spPr bwMode="auto">
                <a:xfrm>
                  <a:off x="4310" y="2909"/>
                  <a:ext cx="915" cy="727"/>
                </a:xfrm>
                <a:custGeom>
                  <a:avLst/>
                  <a:gdLst/>
                  <a:ahLst/>
                  <a:cxnLst>
                    <a:cxn ang="0">
                      <a:pos x="0" y="726"/>
                    </a:cxn>
                    <a:cxn ang="0">
                      <a:pos x="0" y="0"/>
                    </a:cxn>
                    <a:cxn ang="0">
                      <a:pos x="914" y="0"/>
                    </a:cxn>
                  </a:cxnLst>
                  <a:rect l="0" t="0" r="r" b="b"/>
                  <a:pathLst>
                    <a:path w="915" h="727">
                      <a:moveTo>
                        <a:pt x="0" y="726"/>
                      </a:moveTo>
                      <a:lnTo>
                        <a:pt x="0" y="0"/>
                      </a:lnTo>
                      <a:lnTo>
                        <a:pt x="914"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8438" name="Freeform 6"/>
                <p:cNvSpPr>
                  <a:spLocks/>
                </p:cNvSpPr>
                <p:nvPr/>
              </p:nvSpPr>
              <p:spPr bwMode="auto">
                <a:xfrm>
                  <a:off x="4330" y="2929"/>
                  <a:ext cx="885" cy="694"/>
                </a:xfrm>
                <a:custGeom>
                  <a:avLst/>
                  <a:gdLst/>
                  <a:ahLst/>
                  <a:cxnLst>
                    <a:cxn ang="0">
                      <a:pos x="0" y="693"/>
                    </a:cxn>
                    <a:cxn ang="0">
                      <a:pos x="0" y="0"/>
                    </a:cxn>
                    <a:cxn ang="0">
                      <a:pos x="884" y="0"/>
                    </a:cxn>
                  </a:cxnLst>
                  <a:rect l="0" t="0" r="r" b="b"/>
                  <a:pathLst>
                    <a:path w="885" h="694">
                      <a:moveTo>
                        <a:pt x="0" y="693"/>
                      </a:moveTo>
                      <a:lnTo>
                        <a:pt x="0" y="0"/>
                      </a:lnTo>
                      <a:lnTo>
                        <a:pt x="884" y="0"/>
                      </a:lnTo>
                    </a:path>
                  </a:pathLst>
                </a:custGeom>
                <a:noFill/>
                <a:ln w="127000" cap="rnd" cmpd="sng">
                  <a:pattFill prst="ltUpDiag">
                    <a:fgClr>
                      <a:schemeClr val="tx1"/>
                    </a:fgClr>
                    <a:bgClr>
                      <a:schemeClr val="bg1"/>
                    </a:bgClr>
                  </a:pattFill>
                  <a:prstDash val="solid"/>
                  <a:round/>
                  <a:headEnd type="none" w="med" len="med"/>
                  <a:tailEnd type="none" w="med" len="med"/>
                </a:ln>
                <a:effectLst/>
              </p:spPr>
              <p:txBody>
                <a:bodyPr/>
                <a:lstStyle/>
                <a:p>
                  <a:endParaRPr lang="en-US"/>
                </a:p>
              </p:txBody>
            </p:sp>
          </p:grpSp>
          <p:sp>
            <p:nvSpPr>
              <p:cNvPr id="18440" name="AutoShape 8"/>
              <p:cNvSpPr>
                <a:spLocks noChangeArrowheads="1"/>
              </p:cNvSpPr>
              <p:nvPr/>
            </p:nvSpPr>
            <p:spPr bwMode="auto">
              <a:xfrm rot="10800000" flipH="1">
                <a:off x="3481" y="3231"/>
                <a:ext cx="52" cy="22"/>
              </a:xfrm>
              <a:prstGeom prst="triangle">
                <a:avLst>
                  <a:gd name="adj" fmla="val 49995"/>
                </a:avLst>
              </a:prstGeom>
              <a:solidFill>
                <a:schemeClr val="accent1"/>
              </a:solidFill>
              <a:ln w="12700">
                <a:solidFill>
                  <a:schemeClr val="tx1"/>
                </a:solidFill>
                <a:miter lim="800000"/>
                <a:headEnd/>
                <a:tailEnd/>
              </a:ln>
              <a:effectLst/>
            </p:spPr>
            <p:txBody>
              <a:bodyPr wrap="none" anchor="ctr"/>
              <a:lstStyle/>
              <a:p>
                <a:endParaRPr lang="en-US"/>
              </a:p>
            </p:txBody>
          </p:sp>
          <p:grpSp>
            <p:nvGrpSpPr>
              <p:cNvPr id="18448" name="Group 16"/>
              <p:cNvGrpSpPr>
                <a:grpSpLocks/>
              </p:cNvGrpSpPr>
              <p:nvPr/>
            </p:nvGrpSpPr>
            <p:grpSpPr bwMode="auto">
              <a:xfrm>
                <a:off x="4017" y="2647"/>
                <a:ext cx="664" cy="740"/>
                <a:chOff x="4017" y="2647"/>
                <a:chExt cx="664" cy="740"/>
              </a:xfrm>
            </p:grpSpPr>
            <p:grpSp>
              <p:nvGrpSpPr>
                <p:cNvPr id="18443" name="Group 11"/>
                <p:cNvGrpSpPr>
                  <a:grpSpLocks/>
                </p:cNvGrpSpPr>
                <p:nvPr/>
              </p:nvGrpSpPr>
              <p:grpSpPr bwMode="auto">
                <a:xfrm>
                  <a:off x="4017" y="2852"/>
                  <a:ext cx="152" cy="535"/>
                  <a:chOff x="4017" y="2852"/>
                  <a:chExt cx="152" cy="535"/>
                </a:xfrm>
              </p:grpSpPr>
              <p:sp>
                <p:nvSpPr>
                  <p:cNvPr id="18441" name="Freeform 9"/>
                  <p:cNvSpPr>
                    <a:spLocks/>
                  </p:cNvSpPr>
                  <p:nvPr/>
                </p:nvSpPr>
                <p:spPr bwMode="auto">
                  <a:xfrm>
                    <a:off x="4142" y="2852"/>
                    <a:ext cx="27" cy="535"/>
                  </a:xfrm>
                  <a:custGeom>
                    <a:avLst/>
                    <a:gdLst/>
                    <a:ahLst/>
                    <a:cxnLst>
                      <a:cxn ang="0">
                        <a:pos x="26" y="534"/>
                      </a:cxn>
                      <a:cxn ang="0">
                        <a:pos x="8" y="455"/>
                      </a:cxn>
                      <a:cxn ang="0">
                        <a:pos x="0" y="366"/>
                      </a:cxn>
                      <a:cxn ang="0">
                        <a:pos x="0" y="0"/>
                      </a:cxn>
                    </a:cxnLst>
                    <a:rect l="0" t="0" r="r" b="b"/>
                    <a:pathLst>
                      <a:path w="27" h="535">
                        <a:moveTo>
                          <a:pt x="26" y="534"/>
                        </a:moveTo>
                        <a:lnTo>
                          <a:pt x="8" y="455"/>
                        </a:lnTo>
                        <a:lnTo>
                          <a:pt x="0" y="366"/>
                        </a:lnTo>
                        <a:lnTo>
                          <a:pt x="0"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8442" name="Freeform 10"/>
                  <p:cNvSpPr>
                    <a:spLocks/>
                  </p:cNvSpPr>
                  <p:nvPr/>
                </p:nvSpPr>
                <p:spPr bwMode="auto">
                  <a:xfrm>
                    <a:off x="4017" y="2852"/>
                    <a:ext cx="27" cy="535"/>
                  </a:xfrm>
                  <a:custGeom>
                    <a:avLst/>
                    <a:gdLst/>
                    <a:ahLst/>
                    <a:cxnLst>
                      <a:cxn ang="0">
                        <a:pos x="0" y="534"/>
                      </a:cxn>
                      <a:cxn ang="0">
                        <a:pos x="18" y="455"/>
                      </a:cxn>
                      <a:cxn ang="0">
                        <a:pos x="26" y="366"/>
                      </a:cxn>
                      <a:cxn ang="0">
                        <a:pos x="26" y="0"/>
                      </a:cxn>
                    </a:cxnLst>
                    <a:rect l="0" t="0" r="r" b="b"/>
                    <a:pathLst>
                      <a:path w="27" h="535">
                        <a:moveTo>
                          <a:pt x="0" y="534"/>
                        </a:moveTo>
                        <a:lnTo>
                          <a:pt x="18" y="455"/>
                        </a:lnTo>
                        <a:lnTo>
                          <a:pt x="26" y="366"/>
                        </a:lnTo>
                        <a:lnTo>
                          <a:pt x="26"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18444" name="Arc 12"/>
                <p:cNvSpPr>
                  <a:spLocks/>
                </p:cNvSpPr>
                <p:nvPr/>
              </p:nvSpPr>
              <p:spPr bwMode="auto">
                <a:xfrm rot="5400000">
                  <a:off x="4159" y="2738"/>
                  <a:ext cx="111" cy="130"/>
                </a:xfrm>
                <a:custGeom>
                  <a:avLst/>
                  <a:gdLst>
                    <a:gd name="G0" fmla="+- 21600 0 0"/>
                    <a:gd name="G1" fmla="+- 0 0 0"/>
                    <a:gd name="G2" fmla="+- 21600 0 0"/>
                    <a:gd name="T0" fmla="*/ 21405 w 21600"/>
                    <a:gd name="T1" fmla="*/ 21599 h 21599"/>
                    <a:gd name="T2" fmla="*/ 0 w 21600"/>
                    <a:gd name="T3" fmla="*/ 0 h 21599"/>
                    <a:gd name="T4" fmla="*/ 21600 w 21600"/>
                    <a:gd name="T5" fmla="*/ 0 h 21599"/>
                  </a:gdLst>
                  <a:ahLst/>
                  <a:cxnLst>
                    <a:cxn ang="0">
                      <a:pos x="T0" y="T1"/>
                    </a:cxn>
                    <a:cxn ang="0">
                      <a:pos x="T2" y="T3"/>
                    </a:cxn>
                    <a:cxn ang="0">
                      <a:pos x="T4" y="T5"/>
                    </a:cxn>
                  </a:cxnLst>
                  <a:rect l="0" t="0" r="r" b="b"/>
                  <a:pathLst>
                    <a:path w="21600" h="21599" fill="none" extrusionOk="0">
                      <a:moveTo>
                        <a:pt x="21404" y="21599"/>
                      </a:moveTo>
                      <a:cubicBezTo>
                        <a:pt x="9552" y="21492"/>
                        <a:pt x="0" y="11853"/>
                        <a:pt x="0" y="0"/>
                      </a:cubicBezTo>
                    </a:path>
                    <a:path w="21600" h="21599" stroke="0" extrusionOk="0">
                      <a:moveTo>
                        <a:pt x="21404" y="21599"/>
                      </a:moveTo>
                      <a:cubicBezTo>
                        <a:pt x="9552" y="21492"/>
                        <a:pt x="0" y="11853"/>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18445" name="Arc 13"/>
                <p:cNvSpPr>
                  <a:spLocks/>
                </p:cNvSpPr>
                <p:nvPr/>
              </p:nvSpPr>
              <p:spPr bwMode="auto">
                <a:xfrm rot="5400000">
                  <a:off x="4067" y="2630"/>
                  <a:ext cx="200" cy="236"/>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18446" name="Line 14"/>
                <p:cNvSpPr>
                  <a:spLocks noChangeShapeType="1"/>
                </p:cNvSpPr>
                <p:nvPr/>
              </p:nvSpPr>
              <p:spPr bwMode="auto">
                <a:xfrm>
                  <a:off x="4281" y="2647"/>
                  <a:ext cx="400" cy="0"/>
                </a:xfrm>
                <a:prstGeom prst="line">
                  <a:avLst/>
                </a:prstGeom>
                <a:noFill/>
                <a:ln w="12700">
                  <a:solidFill>
                    <a:schemeClr val="tx1"/>
                  </a:solidFill>
                  <a:round/>
                  <a:headEnd/>
                  <a:tailEnd/>
                </a:ln>
                <a:effectLst/>
              </p:spPr>
              <p:txBody>
                <a:bodyPr wrap="none" anchor="ctr"/>
                <a:lstStyle/>
                <a:p>
                  <a:endParaRPr lang="en-US"/>
                </a:p>
              </p:txBody>
            </p:sp>
            <p:sp>
              <p:nvSpPr>
                <p:cNvPr id="18447" name="Line 15"/>
                <p:cNvSpPr>
                  <a:spLocks noChangeShapeType="1"/>
                </p:cNvSpPr>
                <p:nvPr/>
              </p:nvSpPr>
              <p:spPr bwMode="auto">
                <a:xfrm>
                  <a:off x="4274" y="2748"/>
                  <a:ext cx="400" cy="0"/>
                </a:xfrm>
                <a:prstGeom prst="line">
                  <a:avLst/>
                </a:prstGeom>
                <a:noFill/>
                <a:ln w="12700">
                  <a:solidFill>
                    <a:schemeClr val="tx1"/>
                  </a:solidFill>
                  <a:round/>
                  <a:headEnd/>
                  <a:tailEnd/>
                </a:ln>
                <a:effectLst/>
              </p:spPr>
              <p:txBody>
                <a:bodyPr wrap="none" anchor="ctr"/>
                <a:lstStyle/>
                <a:p>
                  <a:endParaRPr lang="en-US"/>
                </a:p>
              </p:txBody>
            </p:sp>
          </p:grpSp>
          <p:sp>
            <p:nvSpPr>
              <p:cNvPr id="18449" name="AutoShape 17"/>
              <p:cNvSpPr>
                <a:spLocks noChangeArrowheads="1"/>
              </p:cNvSpPr>
              <p:nvPr/>
            </p:nvSpPr>
            <p:spPr bwMode="auto">
              <a:xfrm flipV="1">
                <a:off x="4646" y="2822"/>
                <a:ext cx="249" cy="83"/>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accent1"/>
              </a:solidFill>
              <a:ln w="12700">
                <a:solidFill>
                  <a:schemeClr val="tx1"/>
                </a:solidFill>
                <a:miter lim="800000"/>
                <a:headEnd/>
                <a:tailEnd/>
              </a:ln>
              <a:effectLst/>
            </p:spPr>
            <p:txBody>
              <a:bodyPr wrap="none" anchor="ctr"/>
              <a:lstStyle/>
              <a:p>
                <a:endParaRPr lang="en-US"/>
              </a:p>
            </p:txBody>
          </p:sp>
          <p:sp>
            <p:nvSpPr>
              <p:cNvPr id="18450" name="Oval 18"/>
              <p:cNvSpPr>
                <a:spLocks noChangeArrowheads="1"/>
              </p:cNvSpPr>
              <p:nvPr/>
            </p:nvSpPr>
            <p:spPr bwMode="auto">
              <a:xfrm>
                <a:off x="4629" y="2561"/>
                <a:ext cx="280" cy="28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18451" name="Line 19"/>
              <p:cNvSpPr>
                <a:spLocks noChangeShapeType="1"/>
              </p:cNvSpPr>
              <p:nvPr/>
            </p:nvSpPr>
            <p:spPr bwMode="auto">
              <a:xfrm>
                <a:off x="4826" y="2567"/>
                <a:ext cx="568" cy="0"/>
              </a:xfrm>
              <a:prstGeom prst="line">
                <a:avLst/>
              </a:prstGeom>
              <a:noFill/>
              <a:ln w="12700">
                <a:solidFill>
                  <a:schemeClr val="tx1"/>
                </a:solidFill>
                <a:round/>
                <a:headEnd/>
                <a:tailEnd/>
              </a:ln>
              <a:effectLst/>
            </p:spPr>
            <p:txBody>
              <a:bodyPr wrap="none" anchor="ctr"/>
              <a:lstStyle/>
              <a:p>
                <a:endParaRPr lang="en-US"/>
              </a:p>
            </p:txBody>
          </p:sp>
          <p:sp>
            <p:nvSpPr>
              <p:cNvPr id="18452" name="Line 20"/>
              <p:cNvSpPr>
                <a:spLocks noChangeShapeType="1"/>
              </p:cNvSpPr>
              <p:nvPr/>
            </p:nvSpPr>
            <p:spPr bwMode="auto">
              <a:xfrm>
                <a:off x="4897" y="2621"/>
                <a:ext cx="507" cy="0"/>
              </a:xfrm>
              <a:prstGeom prst="line">
                <a:avLst/>
              </a:prstGeom>
              <a:noFill/>
              <a:ln w="12700">
                <a:solidFill>
                  <a:schemeClr val="tx1"/>
                </a:solidFill>
                <a:round/>
                <a:headEnd/>
                <a:tailEnd/>
              </a:ln>
              <a:effectLst/>
            </p:spPr>
            <p:txBody>
              <a:bodyPr wrap="none" anchor="ctr"/>
              <a:lstStyle/>
              <a:p>
                <a:endParaRPr lang="en-US"/>
              </a:p>
            </p:txBody>
          </p:sp>
        </p:grpSp>
        <p:sp>
          <p:nvSpPr>
            <p:cNvPr id="18454" name="Rectangle 22"/>
            <p:cNvSpPr>
              <a:spLocks noChangeArrowheads="1"/>
            </p:cNvSpPr>
            <p:nvPr/>
          </p:nvSpPr>
          <p:spPr bwMode="auto">
            <a:xfrm>
              <a:off x="3419" y="3355"/>
              <a:ext cx="519" cy="286"/>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18°C</a:t>
              </a:r>
            </a:p>
          </p:txBody>
        </p:sp>
        <p:sp>
          <p:nvSpPr>
            <p:cNvPr id="18455" name="Line 23"/>
            <p:cNvSpPr>
              <a:spLocks noChangeShapeType="1"/>
            </p:cNvSpPr>
            <p:nvPr/>
          </p:nvSpPr>
          <p:spPr bwMode="auto">
            <a:xfrm flipH="1">
              <a:off x="3380" y="2696"/>
              <a:ext cx="1384" cy="0"/>
            </a:xfrm>
            <a:prstGeom prst="line">
              <a:avLst/>
            </a:prstGeom>
            <a:noFill/>
            <a:ln w="12700">
              <a:solidFill>
                <a:schemeClr val="tx1"/>
              </a:solidFill>
              <a:round/>
              <a:headEnd/>
              <a:tailEnd/>
            </a:ln>
            <a:effectLst/>
          </p:spPr>
          <p:txBody>
            <a:bodyPr wrap="none" anchor="ctr"/>
            <a:lstStyle/>
            <a:p>
              <a:endParaRPr lang="en-US"/>
            </a:p>
          </p:txBody>
        </p:sp>
        <p:sp>
          <p:nvSpPr>
            <p:cNvPr id="18456" name="Line 24"/>
            <p:cNvSpPr>
              <a:spLocks noChangeShapeType="1"/>
            </p:cNvSpPr>
            <p:nvPr/>
          </p:nvSpPr>
          <p:spPr bwMode="auto">
            <a:xfrm>
              <a:off x="3760" y="2700"/>
              <a:ext cx="0" cy="552"/>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18457" name="Rectangle 25"/>
            <p:cNvSpPr>
              <a:spLocks noChangeArrowheads="1"/>
            </p:cNvSpPr>
            <p:nvPr/>
          </p:nvSpPr>
          <p:spPr bwMode="auto">
            <a:xfrm>
              <a:off x="3683" y="2819"/>
              <a:ext cx="199" cy="286"/>
            </a:xfrm>
            <a:prstGeom prst="rect">
              <a:avLst/>
            </a:prstGeom>
            <a:solidFill>
              <a:schemeClr val="bg1"/>
            </a:solidFill>
            <a:ln w="12700">
              <a:noFill/>
              <a:miter lim="800000"/>
              <a:headEnd/>
              <a:tailEnd/>
            </a:ln>
            <a:effectLst/>
          </p:spPr>
          <p:txBody>
            <a:bodyPr wrap="none" lIns="90488" tIns="44450" rIns="90488" bIns="44450">
              <a:spAutoFit/>
            </a:bodyPr>
            <a:lstStyle/>
            <a:p>
              <a:r>
                <a:rPr lang="en-US" sz="2400">
                  <a:latin typeface="Book Antiqua" pitchFamily="18" charset="0"/>
                </a:rPr>
                <a:t>?</a:t>
              </a:r>
            </a:p>
          </p:txBody>
        </p:sp>
      </p:grpSp>
      <p:sp>
        <p:nvSpPr>
          <p:cNvPr id="18511" name="AutoShape 79">
            <a:hlinkClick r:id="rId2" action="ppaction://hlinksldjump" highlightClick="1"/>
          </p:cNvPr>
          <p:cNvSpPr>
            <a:spLocks noChangeArrowheads="1"/>
          </p:cNvSpPr>
          <p:nvPr/>
        </p:nvSpPr>
        <p:spPr bwMode="auto">
          <a:xfrm>
            <a:off x="7469188" y="6196013"/>
            <a:ext cx="1670050" cy="661987"/>
          </a:xfrm>
          <a:prstGeom prst="actionButtonBlank">
            <a:avLst/>
          </a:prstGeom>
          <a:solidFill>
            <a:schemeClr val="accent1"/>
          </a:solidFill>
          <a:ln w="12700">
            <a:solidFill>
              <a:schemeClr val="tx1"/>
            </a:solidFill>
            <a:miter lim="800000"/>
            <a:headEnd type="none" w="lg" len="med"/>
            <a:tailEnd type="none" w="lg" len="med"/>
          </a:ln>
          <a:effectLst/>
        </p:spPr>
        <p:txBody>
          <a:bodyPr wrap="none" anchor="ctr">
            <a:spAutoFit/>
          </a:bodyPr>
          <a:lstStyle/>
          <a:p>
            <a:pPr marL="342900" indent="-342900" algn="ctr">
              <a:spcBef>
                <a:spcPct val="20000"/>
              </a:spcBef>
              <a:buClr>
                <a:schemeClr val="hlink"/>
              </a:buClr>
              <a:buSzPct val="75000"/>
              <a:buFont typeface="Monotype Sorts" pitchFamily="2" charset="2"/>
              <a:buNone/>
            </a:pPr>
            <a:r>
              <a:rPr lang="en-US" sz="3200">
                <a:latin typeface="Times New Roman" pitchFamily="18" charset="0"/>
              </a:rPr>
              <a:t>Exercise</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39" name="Freeform 83"/>
          <p:cNvSpPr>
            <a:spLocks/>
          </p:cNvSpPr>
          <p:nvPr/>
        </p:nvSpPr>
        <p:spPr bwMode="auto">
          <a:xfrm>
            <a:off x="7743825" y="4133850"/>
            <a:ext cx="95250" cy="133350"/>
          </a:xfrm>
          <a:custGeom>
            <a:avLst/>
            <a:gdLst/>
            <a:ahLst/>
            <a:cxnLst>
              <a:cxn ang="0">
                <a:pos x="12" y="30"/>
              </a:cxn>
              <a:cxn ang="0">
                <a:pos x="0" y="84"/>
              </a:cxn>
              <a:cxn ang="0">
                <a:pos x="60" y="78"/>
              </a:cxn>
              <a:cxn ang="0">
                <a:pos x="48" y="0"/>
              </a:cxn>
              <a:cxn ang="0">
                <a:pos x="12" y="30"/>
              </a:cxn>
            </a:cxnLst>
            <a:rect l="0" t="0" r="r" b="b"/>
            <a:pathLst>
              <a:path w="60" h="84">
                <a:moveTo>
                  <a:pt x="12" y="30"/>
                </a:moveTo>
                <a:lnTo>
                  <a:pt x="0" y="84"/>
                </a:lnTo>
                <a:lnTo>
                  <a:pt x="60" y="78"/>
                </a:lnTo>
                <a:lnTo>
                  <a:pt x="48" y="0"/>
                </a:lnTo>
                <a:lnTo>
                  <a:pt x="12" y="30"/>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19538" name="Freeform 82"/>
          <p:cNvSpPr>
            <a:spLocks/>
          </p:cNvSpPr>
          <p:nvPr/>
        </p:nvSpPr>
        <p:spPr bwMode="auto">
          <a:xfrm>
            <a:off x="7772400" y="3590925"/>
            <a:ext cx="714375" cy="676275"/>
          </a:xfrm>
          <a:custGeom>
            <a:avLst/>
            <a:gdLst/>
            <a:ahLst/>
            <a:cxnLst>
              <a:cxn ang="0">
                <a:pos x="0" y="378"/>
              </a:cxn>
              <a:cxn ang="0">
                <a:pos x="36" y="426"/>
              </a:cxn>
              <a:cxn ang="0">
                <a:pos x="450" y="0"/>
              </a:cxn>
              <a:cxn ang="0">
                <a:pos x="342" y="24"/>
              </a:cxn>
              <a:cxn ang="0">
                <a:pos x="0" y="378"/>
              </a:cxn>
            </a:cxnLst>
            <a:rect l="0" t="0" r="r" b="b"/>
            <a:pathLst>
              <a:path w="450" h="426">
                <a:moveTo>
                  <a:pt x="0" y="378"/>
                </a:moveTo>
                <a:lnTo>
                  <a:pt x="36" y="426"/>
                </a:lnTo>
                <a:lnTo>
                  <a:pt x="450" y="0"/>
                </a:lnTo>
                <a:lnTo>
                  <a:pt x="342" y="24"/>
                </a:lnTo>
                <a:lnTo>
                  <a:pt x="0" y="378"/>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19458" name="Rectangle 2"/>
          <p:cNvSpPr>
            <a:spLocks noChangeArrowheads="1"/>
          </p:cNvSpPr>
          <p:nvPr/>
        </p:nvSpPr>
        <p:spPr bwMode="auto">
          <a:xfrm>
            <a:off x="7950200" y="2565400"/>
            <a:ext cx="774700" cy="1066800"/>
          </a:xfrm>
          <a:prstGeom prst="rect">
            <a:avLst/>
          </a:prstGeom>
          <a:solidFill>
            <a:schemeClr val="hlink"/>
          </a:solidFill>
          <a:ln w="12700">
            <a:noFill/>
            <a:miter lim="800000"/>
            <a:headEnd/>
            <a:tailEnd/>
          </a:ln>
          <a:effectLst/>
        </p:spPr>
        <p:txBody>
          <a:bodyPr wrap="none" anchor="ctr"/>
          <a:lstStyle/>
          <a:p>
            <a:endParaRPr lang="en-US"/>
          </a:p>
        </p:txBody>
      </p:sp>
      <p:sp>
        <p:nvSpPr>
          <p:cNvPr id="19459" name="Freeform 3"/>
          <p:cNvSpPr>
            <a:spLocks/>
          </p:cNvSpPr>
          <p:nvPr/>
        </p:nvSpPr>
        <p:spPr bwMode="auto">
          <a:xfrm>
            <a:off x="6113463" y="4789488"/>
            <a:ext cx="2608262" cy="1101725"/>
          </a:xfrm>
          <a:custGeom>
            <a:avLst/>
            <a:gdLst/>
            <a:ahLst/>
            <a:cxnLst>
              <a:cxn ang="0">
                <a:pos x="0" y="693"/>
              </a:cxn>
              <a:cxn ang="0">
                <a:pos x="0" y="0"/>
              </a:cxn>
              <a:cxn ang="0">
                <a:pos x="1642" y="0"/>
              </a:cxn>
            </a:cxnLst>
            <a:rect l="0" t="0" r="r" b="b"/>
            <a:pathLst>
              <a:path w="1643" h="694">
                <a:moveTo>
                  <a:pt x="0" y="693"/>
                </a:moveTo>
                <a:lnTo>
                  <a:pt x="0" y="0"/>
                </a:lnTo>
                <a:lnTo>
                  <a:pt x="1642" y="0"/>
                </a:lnTo>
              </a:path>
            </a:pathLst>
          </a:custGeom>
          <a:noFill/>
          <a:ln w="127000" cap="rnd" cmpd="sng">
            <a:pattFill prst="ltUpDiag">
              <a:fgClr>
                <a:schemeClr val="tx1"/>
              </a:fgClr>
              <a:bgClr>
                <a:schemeClr val="bg1"/>
              </a:bgClr>
            </a:pattFill>
            <a:prstDash val="solid"/>
            <a:round/>
            <a:headEnd type="none" w="med" len="med"/>
            <a:tailEnd type="none" w="med" len="med"/>
          </a:ln>
          <a:effectLst/>
        </p:spPr>
        <p:txBody>
          <a:bodyPr/>
          <a:lstStyle/>
          <a:p>
            <a:endParaRPr lang="en-US"/>
          </a:p>
        </p:txBody>
      </p:sp>
      <p:sp>
        <p:nvSpPr>
          <p:cNvPr id="19460" name="Rectangle 4"/>
          <p:cNvSpPr>
            <a:spLocks noGrp="1" noChangeArrowheads="1"/>
          </p:cNvSpPr>
          <p:nvPr>
            <p:ph type="title"/>
          </p:nvPr>
        </p:nvSpPr>
        <p:spPr>
          <a:noFill/>
          <a:ln/>
          <a:effectLst/>
        </p:spPr>
        <p:txBody>
          <a:bodyPr lIns="90488" tIns="44450" rIns="90488" bIns="44450" anchor="b"/>
          <a:lstStyle/>
          <a:p>
            <a:r>
              <a:rPr lang="en-US"/>
              <a:t>Pumps in Pipe Systems</a:t>
            </a:r>
          </a:p>
        </p:txBody>
      </p:sp>
      <p:sp>
        <p:nvSpPr>
          <p:cNvPr id="19462" name="Freeform 6"/>
          <p:cNvSpPr>
            <a:spLocks/>
          </p:cNvSpPr>
          <p:nvPr/>
        </p:nvSpPr>
        <p:spPr bwMode="auto">
          <a:xfrm>
            <a:off x="6042025" y="4719638"/>
            <a:ext cx="2697163" cy="1154112"/>
          </a:xfrm>
          <a:custGeom>
            <a:avLst/>
            <a:gdLst/>
            <a:ahLst/>
            <a:cxnLst>
              <a:cxn ang="0">
                <a:pos x="0" y="726"/>
              </a:cxn>
              <a:cxn ang="0">
                <a:pos x="0" y="0"/>
              </a:cxn>
              <a:cxn ang="0">
                <a:pos x="1698" y="0"/>
              </a:cxn>
            </a:cxnLst>
            <a:rect l="0" t="0" r="r" b="b"/>
            <a:pathLst>
              <a:path w="1699" h="727">
                <a:moveTo>
                  <a:pt x="0" y="726"/>
                </a:moveTo>
                <a:lnTo>
                  <a:pt x="0" y="0"/>
                </a:lnTo>
                <a:lnTo>
                  <a:pt x="1698"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9474" name="Line 18"/>
          <p:cNvSpPr>
            <a:spLocks noChangeShapeType="1"/>
          </p:cNvSpPr>
          <p:nvPr/>
        </p:nvSpPr>
        <p:spPr bwMode="auto">
          <a:xfrm>
            <a:off x="6861175" y="4176713"/>
            <a:ext cx="901700" cy="0"/>
          </a:xfrm>
          <a:prstGeom prst="line">
            <a:avLst/>
          </a:prstGeom>
          <a:noFill/>
          <a:ln w="12700">
            <a:solidFill>
              <a:schemeClr val="tx1"/>
            </a:solidFill>
            <a:round/>
            <a:headEnd/>
            <a:tailEnd/>
          </a:ln>
          <a:effectLst/>
        </p:spPr>
        <p:txBody>
          <a:bodyPr wrap="none" anchor="ctr"/>
          <a:lstStyle/>
          <a:p>
            <a:endParaRPr lang="en-US"/>
          </a:p>
        </p:txBody>
      </p:sp>
      <p:sp>
        <p:nvSpPr>
          <p:cNvPr id="19475" name="Line 19"/>
          <p:cNvSpPr>
            <a:spLocks noChangeShapeType="1"/>
          </p:cNvSpPr>
          <p:nvPr/>
        </p:nvSpPr>
        <p:spPr bwMode="auto">
          <a:xfrm>
            <a:off x="6973888" y="4262438"/>
            <a:ext cx="855662" cy="0"/>
          </a:xfrm>
          <a:prstGeom prst="line">
            <a:avLst/>
          </a:prstGeom>
          <a:noFill/>
          <a:ln w="12700">
            <a:solidFill>
              <a:schemeClr val="tx1"/>
            </a:solidFill>
            <a:round/>
            <a:headEnd/>
            <a:tailEnd/>
          </a:ln>
          <a:effectLst/>
        </p:spPr>
        <p:txBody>
          <a:bodyPr wrap="none" anchor="ctr"/>
          <a:lstStyle/>
          <a:p>
            <a:endParaRPr lang="en-US"/>
          </a:p>
        </p:txBody>
      </p:sp>
      <p:sp>
        <p:nvSpPr>
          <p:cNvPr id="19479" name="Rectangle 23"/>
          <p:cNvSpPr>
            <a:spLocks noChangeArrowheads="1"/>
          </p:cNvSpPr>
          <p:nvPr/>
        </p:nvSpPr>
        <p:spPr bwMode="auto">
          <a:xfrm>
            <a:off x="7956550" y="2178050"/>
            <a:ext cx="762000" cy="1447800"/>
          </a:xfrm>
          <a:prstGeom prst="rect">
            <a:avLst/>
          </a:prstGeom>
          <a:noFill/>
          <a:ln w="12700">
            <a:solidFill>
              <a:schemeClr val="tx1"/>
            </a:solidFill>
            <a:miter lim="800000"/>
            <a:headEnd/>
            <a:tailEnd/>
          </a:ln>
          <a:effectLst/>
        </p:spPr>
        <p:txBody>
          <a:bodyPr wrap="none" anchor="ctr"/>
          <a:lstStyle/>
          <a:p>
            <a:endParaRPr lang="en-US"/>
          </a:p>
        </p:txBody>
      </p:sp>
      <p:sp>
        <p:nvSpPr>
          <p:cNvPr id="19480" name="Line 24"/>
          <p:cNvSpPr>
            <a:spLocks noChangeShapeType="1"/>
          </p:cNvSpPr>
          <p:nvPr/>
        </p:nvSpPr>
        <p:spPr bwMode="auto">
          <a:xfrm>
            <a:off x="7956550" y="2565400"/>
            <a:ext cx="762000" cy="0"/>
          </a:xfrm>
          <a:prstGeom prst="line">
            <a:avLst/>
          </a:prstGeom>
          <a:noFill/>
          <a:ln w="12700">
            <a:solidFill>
              <a:schemeClr val="tx1"/>
            </a:solidFill>
            <a:round/>
            <a:headEnd/>
            <a:tailEnd/>
          </a:ln>
          <a:effectLst/>
        </p:spPr>
        <p:txBody>
          <a:bodyPr wrap="none" anchor="ctr"/>
          <a:lstStyle/>
          <a:p>
            <a:endParaRPr lang="en-US"/>
          </a:p>
        </p:txBody>
      </p:sp>
      <p:sp>
        <p:nvSpPr>
          <p:cNvPr id="19481" name="AutoShape 25"/>
          <p:cNvSpPr>
            <a:spLocks noChangeArrowheads="1"/>
          </p:cNvSpPr>
          <p:nvPr/>
        </p:nvSpPr>
        <p:spPr bwMode="auto">
          <a:xfrm rot="10800000" flipH="1">
            <a:off x="8020050" y="2444750"/>
            <a:ext cx="228600" cy="114300"/>
          </a:xfrm>
          <a:prstGeom prst="triangle">
            <a:avLst>
              <a:gd name="adj" fmla="val 49995"/>
            </a:avLst>
          </a:prstGeom>
          <a:solidFill>
            <a:schemeClr val="hlink"/>
          </a:solidFill>
          <a:ln w="12700">
            <a:solidFill>
              <a:schemeClr val="tx1"/>
            </a:solidFill>
            <a:miter lim="800000"/>
            <a:headEnd/>
            <a:tailEnd/>
          </a:ln>
          <a:effectLst/>
        </p:spPr>
        <p:txBody>
          <a:bodyPr wrap="none" anchor="ctr"/>
          <a:lstStyle/>
          <a:p>
            <a:endParaRPr lang="en-US"/>
          </a:p>
        </p:txBody>
      </p:sp>
      <p:grpSp>
        <p:nvGrpSpPr>
          <p:cNvPr id="19485" name="Group 29"/>
          <p:cNvGrpSpPr>
            <a:grpSpLocks/>
          </p:cNvGrpSpPr>
          <p:nvPr/>
        </p:nvGrpSpPr>
        <p:grpSpPr bwMode="auto">
          <a:xfrm>
            <a:off x="7651750" y="2235200"/>
            <a:ext cx="361950" cy="88900"/>
            <a:chOff x="4820" y="1408"/>
            <a:chExt cx="228" cy="56"/>
          </a:xfrm>
        </p:grpSpPr>
        <p:sp>
          <p:nvSpPr>
            <p:cNvPr id="19482" name="Line 26"/>
            <p:cNvSpPr>
              <a:spLocks noChangeShapeType="1"/>
            </p:cNvSpPr>
            <p:nvPr/>
          </p:nvSpPr>
          <p:spPr bwMode="auto">
            <a:xfrm flipH="1">
              <a:off x="4820" y="1408"/>
              <a:ext cx="184" cy="0"/>
            </a:xfrm>
            <a:prstGeom prst="line">
              <a:avLst/>
            </a:prstGeom>
            <a:noFill/>
            <a:ln w="12700">
              <a:solidFill>
                <a:schemeClr val="tx1"/>
              </a:solidFill>
              <a:round/>
              <a:headEnd/>
              <a:tailEnd/>
            </a:ln>
            <a:effectLst/>
          </p:spPr>
          <p:txBody>
            <a:bodyPr wrap="none" anchor="ctr"/>
            <a:lstStyle/>
            <a:p>
              <a:endParaRPr lang="en-US"/>
            </a:p>
          </p:txBody>
        </p:sp>
        <p:sp>
          <p:nvSpPr>
            <p:cNvPr id="19483" name="Line 27"/>
            <p:cNvSpPr>
              <a:spLocks noChangeShapeType="1"/>
            </p:cNvSpPr>
            <p:nvPr/>
          </p:nvSpPr>
          <p:spPr bwMode="auto">
            <a:xfrm flipH="1">
              <a:off x="4820" y="1464"/>
              <a:ext cx="184" cy="0"/>
            </a:xfrm>
            <a:prstGeom prst="line">
              <a:avLst/>
            </a:prstGeom>
            <a:noFill/>
            <a:ln w="12700">
              <a:solidFill>
                <a:schemeClr val="tx1"/>
              </a:solidFill>
              <a:round/>
              <a:headEnd/>
              <a:tailEnd/>
            </a:ln>
            <a:effectLst/>
          </p:spPr>
          <p:txBody>
            <a:bodyPr wrap="none" anchor="ctr"/>
            <a:lstStyle/>
            <a:p>
              <a:endParaRPr lang="en-US"/>
            </a:p>
          </p:txBody>
        </p:sp>
        <p:sp>
          <p:nvSpPr>
            <p:cNvPr id="19484" name="Rectangle 28"/>
            <p:cNvSpPr>
              <a:spLocks noChangeArrowheads="1"/>
            </p:cNvSpPr>
            <p:nvPr/>
          </p:nvSpPr>
          <p:spPr bwMode="auto">
            <a:xfrm>
              <a:off x="4968" y="1416"/>
              <a:ext cx="80" cy="40"/>
            </a:xfrm>
            <a:prstGeom prst="rect">
              <a:avLst/>
            </a:prstGeom>
            <a:solidFill>
              <a:schemeClr val="bg1"/>
            </a:solidFill>
            <a:ln w="12700">
              <a:noFill/>
              <a:miter lim="800000"/>
              <a:headEnd/>
              <a:tailEnd/>
            </a:ln>
            <a:effectLst/>
          </p:spPr>
          <p:txBody>
            <a:bodyPr wrap="none" anchor="ctr"/>
            <a:lstStyle/>
            <a:p>
              <a:endParaRPr lang="en-US"/>
            </a:p>
          </p:txBody>
        </p:sp>
      </p:grpSp>
      <p:sp>
        <p:nvSpPr>
          <p:cNvPr id="19486" name="Line 30"/>
          <p:cNvSpPr>
            <a:spLocks noChangeShapeType="1"/>
          </p:cNvSpPr>
          <p:nvPr/>
        </p:nvSpPr>
        <p:spPr bwMode="auto">
          <a:xfrm flipH="1">
            <a:off x="4870450" y="2565400"/>
            <a:ext cx="2960688" cy="0"/>
          </a:xfrm>
          <a:prstGeom prst="line">
            <a:avLst/>
          </a:prstGeom>
          <a:noFill/>
          <a:ln w="12700">
            <a:solidFill>
              <a:schemeClr val="tx1"/>
            </a:solidFill>
            <a:round/>
            <a:headEnd/>
            <a:tailEnd/>
          </a:ln>
          <a:effectLst/>
        </p:spPr>
        <p:txBody>
          <a:bodyPr wrap="none" anchor="ctr"/>
          <a:lstStyle/>
          <a:p>
            <a:endParaRPr lang="en-US"/>
          </a:p>
        </p:txBody>
      </p:sp>
      <p:sp>
        <p:nvSpPr>
          <p:cNvPr id="19487" name="Line 31"/>
          <p:cNvSpPr>
            <a:spLocks noChangeShapeType="1"/>
          </p:cNvSpPr>
          <p:nvPr/>
        </p:nvSpPr>
        <p:spPr bwMode="auto">
          <a:xfrm>
            <a:off x="5173663" y="2571750"/>
            <a:ext cx="0" cy="1800225"/>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19488" name="Rectangle 32"/>
          <p:cNvSpPr>
            <a:spLocks noChangeArrowheads="1"/>
          </p:cNvSpPr>
          <p:nvPr/>
        </p:nvSpPr>
        <p:spPr bwMode="auto">
          <a:xfrm>
            <a:off x="4779963" y="3016250"/>
            <a:ext cx="844550" cy="466725"/>
          </a:xfrm>
          <a:prstGeom prst="rect">
            <a:avLst/>
          </a:prstGeom>
          <a:solidFill>
            <a:schemeClr val="bg1"/>
          </a:solidFill>
          <a:ln w="12700">
            <a:noFill/>
            <a:miter lim="800000"/>
            <a:headEnd/>
            <a:tailEnd/>
          </a:ln>
          <a:effectLst/>
        </p:spPr>
        <p:txBody>
          <a:bodyPr wrap="none" lIns="90488" tIns="44450" rIns="90488" bIns="44450">
            <a:spAutoFit/>
          </a:bodyPr>
          <a:lstStyle/>
          <a:p>
            <a:r>
              <a:rPr lang="en-US" sz="2400">
                <a:latin typeface="Book Antiqua" pitchFamily="18" charset="0"/>
              </a:rPr>
              <a:t>60 m</a:t>
            </a:r>
          </a:p>
        </p:txBody>
      </p:sp>
      <p:sp>
        <p:nvSpPr>
          <p:cNvPr id="19489" name="Line 33"/>
          <p:cNvSpPr>
            <a:spLocks noChangeShapeType="1"/>
          </p:cNvSpPr>
          <p:nvPr/>
        </p:nvSpPr>
        <p:spPr bwMode="auto">
          <a:xfrm flipV="1">
            <a:off x="6743700" y="3663950"/>
            <a:ext cx="0" cy="495300"/>
          </a:xfrm>
          <a:prstGeom prst="line">
            <a:avLst/>
          </a:prstGeom>
          <a:noFill/>
          <a:ln w="12700">
            <a:solidFill>
              <a:schemeClr val="tx1"/>
            </a:solidFill>
            <a:round/>
            <a:headEnd/>
            <a:tailEnd/>
          </a:ln>
          <a:effectLst/>
        </p:spPr>
        <p:txBody>
          <a:bodyPr wrap="none" anchor="ctr"/>
          <a:lstStyle/>
          <a:p>
            <a:endParaRPr lang="en-US"/>
          </a:p>
        </p:txBody>
      </p:sp>
      <p:sp>
        <p:nvSpPr>
          <p:cNvPr id="19490" name="Line 34"/>
          <p:cNvSpPr>
            <a:spLocks noChangeShapeType="1"/>
          </p:cNvSpPr>
          <p:nvPr/>
        </p:nvSpPr>
        <p:spPr bwMode="auto">
          <a:xfrm>
            <a:off x="6750050" y="3848100"/>
            <a:ext cx="1193800" cy="0"/>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19491" name="Rectangle 35"/>
          <p:cNvSpPr>
            <a:spLocks noChangeArrowheads="1"/>
          </p:cNvSpPr>
          <p:nvPr/>
        </p:nvSpPr>
        <p:spPr bwMode="auto">
          <a:xfrm>
            <a:off x="6900863" y="3586163"/>
            <a:ext cx="862012" cy="466725"/>
          </a:xfrm>
          <a:prstGeom prst="rect">
            <a:avLst/>
          </a:prstGeom>
          <a:solidFill>
            <a:schemeClr val="bg1"/>
          </a:solidFill>
          <a:ln w="12700">
            <a:noFill/>
            <a:miter lim="800000"/>
            <a:headEnd/>
            <a:tailEnd/>
          </a:ln>
          <a:effectLst/>
        </p:spPr>
        <p:txBody>
          <a:bodyPr wrap="none" lIns="90488" tIns="44450" rIns="90488" bIns="44450">
            <a:spAutoFit/>
          </a:bodyPr>
          <a:lstStyle/>
          <a:p>
            <a:r>
              <a:rPr lang="en-US" sz="2400">
                <a:latin typeface="Book Antiqua" pitchFamily="18" charset="0"/>
              </a:rPr>
              <a:t>1 km</a:t>
            </a:r>
          </a:p>
        </p:txBody>
      </p:sp>
      <p:sp>
        <p:nvSpPr>
          <p:cNvPr id="19492" name="Line 36"/>
          <p:cNvSpPr>
            <a:spLocks noChangeShapeType="1"/>
          </p:cNvSpPr>
          <p:nvPr/>
        </p:nvSpPr>
        <p:spPr bwMode="auto">
          <a:xfrm flipV="1">
            <a:off x="7778750" y="3625850"/>
            <a:ext cx="546100" cy="558800"/>
          </a:xfrm>
          <a:prstGeom prst="line">
            <a:avLst/>
          </a:prstGeom>
          <a:noFill/>
          <a:ln w="12700">
            <a:solidFill>
              <a:schemeClr val="tx1"/>
            </a:solidFill>
            <a:round/>
            <a:headEnd/>
            <a:tailEnd/>
          </a:ln>
          <a:effectLst/>
        </p:spPr>
        <p:txBody>
          <a:bodyPr wrap="none" anchor="ctr"/>
          <a:lstStyle/>
          <a:p>
            <a:endParaRPr lang="en-US"/>
          </a:p>
        </p:txBody>
      </p:sp>
      <p:sp>
        <p:nvSpPr>
          <p:cNvPr id="19493" name="Line 37"/>
          <p:cNvSpPr>
            <a:spLocks noChangeShapeType="1"/>
          </p:cNvSpPr>
          <p:nvPr/>
        </p:nvSpPr>
        <p:spPr bwMode="auto">
          <a:xfrm flipV="1">
            <a:off x="7827963" y="3638550"/>
            <a:ext cx="611187" cy="622300"/>
          </a:xfrm>
          <a:prstGeom prst="line">
            <a:avLst/>
          </a:prstGeom>
          <a:noFill/>
          <a:ln w="12700">
            <a:solidFill>
              <a:schemeClr val="tx1"/>
            </a:solidFill>
            <a:round/>
            <a:headEnd/>
            <a:tailEnd/>
          </a:ln>
          <a:effectLst/>
        </p:spPr>
        <p:txBody>
          <a:bodyPr wrap="none" anchor="ctr"/>
          <a:lstStyle/>
          <a:p>
            <a:endParaRPr lang="en-US"/>
          </a:p>
        </p:txBody>
      </p:sp>
      <p:sp>
        <p:nvSpPr>
          <p:cNvPr id="19494" name="Rectangle 38"/>
          <p:cNvSpPr>
            <a:spLocks noGrp="1" noChangeArrowheads="1"/>
          </p:cNvSpPr>
          <p:nvPr>
            <p:ph type="body" idx="1"/>
          </p:nvPr>
        </p:nvSpPr>
        <p:spPr>
          <a:xfrm>
            <a:off x="685800" y="1981200"/>
            <a:ext cx="3822700" cy="889000"/>
          </a:xfrm>
          <a:noFill/>
          <a:ln/>
          <a:effectLst/>
        </p:spPr>
        <p:txBody>
          <a:bodyPr lIns="90488" tIns="44450" rIns="90488" bIns="44450"/>
          <a:lstStyle/>
          <a:p>
            <a:pPr marL="0" indent="0">
              <a:lnSpc>
                <a:spcPct val="90000"/>
              </a:lnSpc>
              <a:buFont typeface="Monotype Sorts" pitchFamily="2" charset="2"/>
              <a:buNone/>
            </a:pPr>
            <a:r>
              <a:rPr lang="en-US" sz="2800"/>
              <a:t>Pipe diameter is 0.4 m and friction factor is 0.015. What is the pump discharge?</a:t>
            </a:r>
          </a:p>
        </p:txBody>
      </p:sp>
      <p:graphicFrame>
        <p:nvGraphicFramePr>
          <p:cNvPr id="19496" name="Object 40">
            <a:hlinkClick r:id="" action="ppaction://ole?verb=0"/>
          </p:cNvPr>
          <p:cNvGraphicFramePr>
            <a:graphicFrameLocks/>
          </p:cNvGraphicFramePr>
          <p:nvPr/>
        </p:nvGraphicFramePr>
        <p:xfrm>
          <a:off x="461963" y="5592763"/>
          <a:ext cx="1905000" cy="368300"/>
        </p:xfrm>
        <a:graphic>
          <a:graphicData uri="http://schemas.openxmlformats.org/presentationml/2006/ole">
            <p:oleObj spid="_x0000_s19496" name="Equation" r:id="rId3" imgW="1917360" imgH="380880" progId="Equation.2">
              <p:embed/>
            </p:oleObj>
          </a:graphicData>
        </a:graphic>
      </p:graphicFrame>
      <p:graphicFrame>
        <p:nvGraphicFramePr>
          <p:cNvPr id="19497" name="Object 41">
            <a:hlinkClick r:id="" action="ppaction://ole?verb=0"/>
          </p:cNvPr>
          <p:cNvGraphicFramePr>
            <a:graphicFrameLocks/>
          </p:cNvGraphicFramePr>
          <p:nvPr/>
        </p:nvGraphicFramePr>
        <p:xfrm>
          <a:off x="825500" y="6223000"/>
          <a:ext cx="1193800" cy="368300"/>
        </p:xfrm>
        <a:graphic>
          <a:graphicData uri="http://schemas.openxmlformats.org/presentationml/2006/ole">
            <p:oleObj spid="_x0000_s19497" name="Equation" r:id="rId4" imgW="1206360" imgH="380880" progId="Equation.2">
              <p:embed/>
            </p:oleObj>
          </a:graphicData>
        </a:graphic>
      </p:graphicFrame>
      <p:sp>
        <p:nvSpPr>
          <p:cNvPr id="19503" name="Rectangle 47"/>
          <p:cNvSpPr>
            <a:spLocks noChangeArrowheads="1"/>
          </p:cNvSpPr>
          <p:nvPr/>
        </p:nvSpPr>
        <p:spPr bwMode="auto">
          <a:xfrm>
            <a:off x="6805613" y="4191000"/>
            <a:ext cx="952500" cy="74613"/>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19521" name="Line 65"/>
          <p:cNvSpPr>
            <a:spLocks noChangeShapeType="1"/>
          </p:cNvSpPr>
          <p:nvPr/>
        </p:nvSpPr>
        <p:spPr bwMode="auto">
          <a:xfrm>
            <a:off x="6862763" y="4181475"/>
            <a:ext cx="901700" cy="0"/>
          </a:xfrm>
          <a:prstGeom prst="line">
            <a:avLst/>
          </a:prstGeom>
          <a:noFill/>
          <a:ln w="12700">
            <a:solidFill>
              <a:schemeClr val="tx1"/>
            </a:solidFill>
            <a:round/>
            <a:headEnd/>
            <a:tailEnd/>
          </a:ln>
          <a:effectLst/>
        </p:spPr>
        <p:txBody>
          <a:bodyPr wrap="none" anchor="ctr"/>
          <a:lstStyle/>
          <a:p>
            <a:endParaRPr lang="en-US"/>
          </a:p>
        </p:txBody>
      </p:sp>
      <p:sp>
        <p:nvSpPr>
          <p:cNvPr id="19522" name="Line 66"/>
          <p:cNvSpPr>
            <a:spLocks noChangeShapeType="1"/>
          </p:cNvSpPr>
          <p:nvPr/>
        </p:nvSpPr>
        <p:spPr bwMode="auto">
          <a:xfrm>
            <a:off x="6975475" y="4267200"/>
            <a:ext cx="804863" cy="0"/>
          </a:xfrm>
          <a:prstGeom prst="line">
            <a:avLst/>
          </a:prstGeom>
          <a:noFill/>
          <a:ln w="12700">
            <a:solidFill>
              <a:schemeClr val="tx1"/>
            </a:solidFill>
            <a:round/>
            <a:headEnd/>
            <a:tailEnd/>
          </a:ln>
          <a:effectLst/>
        </p:spPr>
        <p:txBody>
          <a:bodyPr wrap="none" anchor="ctr"/>
          <a:lstStyle/>
          <a:p>
            <a:endParaRPr lang="en-US"/>
          </a:p>
        </p:txBody>
      </p:sp>
      <p:sp>
        <p:nvSpPr>
          <p:cNvPr id="19527" name="Rectangle 71"/>
          <p:cNvSpPr>
            <a:spLocks noChangeArrowheads="1"/>
          </p:cNvSpPr>
          <p:nvPr/>
        </p:nvSpPr>
        <p:spPr bwMode="auto">
          <a:xfrm>
            <a:off x="1185863" y="4559300"/>
            <a:ext cx="4090987" cy="1858963"/>
          </a:xfrm>
          <a:prstGeom prst="rect">
            <a:avLst/>
          </a:prstGeom>
          <a:noFill/>
          <a:ln w="12700">
            <a:noFill/>
            <a:miter lim="800000"/>
            <a:headEnd type="none" w="lg" len="med"/>
            <a:tailEnd type="none" w="lg" len="med"/>
          </a:ln>
          <a:effectLst/>
        </p:spPr>
        <p:txBody>
          <a:bodyPr wrap="none" lIns="90488" tIns="44450" rIns="90488" bIns="44450" anchor="ctr"/>
          <a:lstStyle/>
          <a:p>
            <a:endParaRPr lang="en-US"/>
          </a:p>
        </p:txBody>
      </p:sp>
      <p:sp>
        <p:nvSpPr>
          <p:cNvPr id="19528" name="Rectangle 72"/>
          <p:cNvSpPr>
            <a:spLocks noChangeArrowheads="1"/>
          </p:cNvSpPr>
          <p:nvPr/>
        </p:nvSpPr>
        <p:spPr bwMode="auto">
          <a:xfrm>
            <a:off x="1185863" y="4138613"/>
            <a:ext cx="3232150" cy="2357437"/>
          </a:xfrm>
          <a:prstGeom prst="rect">
            <a:avLst/>
          </a:prstGeom>
          <a:noFill/>
          <a:ln w="12700">
            <a:noFill/>
            <a:miter lim="800000"/>
            <a:headEnd type="none" w="lg" len="med"/>
            <a:tailEnd type="none" w="lg" len="med"/>
          </a:ln>
          <a:effectLst/>
        </p:spPr>
        <p:txBody>
          <a:bodyPr wrap="none" lIns="90488" tIns="44450" rIns="90488" bIns="44450" anchor="ctr"/>
          <a:lstStyle/>
          <a:p>
            <a:endParaRPr lang="en-US"/>
          </a:p>
        </p:txBody>
      </p:sp>
      <p:grpSp>
        <p:nvGrpSpPr>
          <p:cNvPr id="19541" name="Group 85"/>
          <p:cNvGrpSpPr>
            <a:grpSpLocks/>
          </p:cNvGrpSpPr>
          <p:nvPr/>
        </p:nvGrpSpPr>
        <p:grpSpPr bwMode="auto">
          <a:xfrm>
            <a:off x="4567238" y="4167188"/>
            <a:ext cx="2427287" cy="1763712"/>
            <a:chOff x="2877" y="2625"/>
            <a:chExt cx="1529" cy="1111"/>
          </a:xfrm>
        </p:grpSpPr>
        <p:sp>
          <p:nvSpPr>
            <p:cNvPr id="19504" name="Rectangle 48"/>
            <p:cNvSpPr>
              <a:spLocks noChangeArrowheads="1"/>
            </p:cNvSpPr>
            <p:nvPr/>
          </p:nvSpPr>
          <p:spPr bwMode="auto">
            <a:xfrm>
              <a:off x="2939" y="3323"/>
              <a:ext cx="905" cy="413"/>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19461" name="Line 5"/>
            <p:cNvSpPr>
              <a:spLocks noChangeShapeType="1"/>
            </p:cNvSpPr>
            <p:nvPr/>
          </p:nvSpPr>
          <p:spPr bwMode="auto">
            <a:xfrm>
              <a:off x="2940" y="3321"/>
              <a:ext cx="872" cy="0"/>
            </a:xfrm>
            <a:prstGeom prst="line">
              <a:avLst/>
            </a:prstGeom>
            <a:noFill/>
            <a:ln w="12700">
              <a:solidFill>
                <a:schemeClr val="tx1"/>
              </a:solidFill>
              <a:round/>
              <a:headEnd/>
              <a:tailEnd/>
            </a:ln>
            <a:effectLst/>
          </p:spPr>
          <p:txBody>
            <a:bodyPr wrap="none" anchor="ctr"/>
            <a:lstStyle/>
            <a:p>
              <a:endParaRPr lang="en-US"/>
            </a:p>
          </p:txBody>
        </p:sp>
        <p:sp>
          <p:nvSpPr>
            <p:cNvPr id="19463" name="AutoShape 7"/>
            <p:cNvSpPr>
              <a:spLocks noChangeArrowheads="1"/>
            </p:cNvSpPr>
            <p:nvPr/>
          </p:nvSpPr>
          <p:spPr bwMode="auto">
            <a:xfrm rot="10800000" flipH="1">
              <a:off x="2977" y="3295"/>
              <a:ext cx="52" cy="22"/>
            </a:xfrm>
            <a:prstGeom prst="triangle">
              <a:avLst>
                <a:gd name="adj" fmla="val 49995"/>
              </a:avLst>
            </a:prstGeom>
            <a:solidFill>
              <a:schemeClr val="accent1"/>
            </a:solidFill>
            <a:ln w="12700">
              <a:solidFill>
                <a:schemeClr val="tx1"/>
              </a:solidFill>
              <a:miter lim="800000"/>
              <a:headEnd/>
              <a:tailEnd/>
            </a:ln>
            <a:effectLst/>
          </p:spPr>
          <p:txBody>
            <a:bodyPr wrap="none" anchor="ctr"/>
            <a:lstStyle/>
            <a:p>
              <a:endParaRPr lang="en-US"/>
            </a:p>
          </p:txBody>
        </p:sp>
        <p:grpSp>
          <p:nvGrpSpPr>
            <p:cNvPr id="19471" name="Group 15"/>
            <p:cNvGrpSpPr>
              <a:grpSpLocks/>
            </p:cNvGrpSpPr>
            <p:nvPr/>
          </p:nvGrpSpPr>
          <p:grpSpPr bwMode="auto">
            <a:xfrm>
              <a:off x="3513" y="2711"/>
              <a:ext cx="664" cy="740"/>
              <a:chOff x="3513" y="2711"/>
              <a:chExt cx="664" cy="740"/>
            </a:xfrm>
          </p:grpSpPr>
          <p:grpSp>
            <p:nvGrpSpPr>
              <p:cNvPr id="19466" name="Group 10"/>
              <p:cNvGrpSpPr>
                <a:grpSpLocks/>
              </p:cNvGrpSpPr>
              <p:nvPr/>
            </p:nvGrpSpPr>
            <p:grpSpPr bwMode="auto">
              <a:xfrm>
                <a:off x="3513" y="2916"/>
                <a:ext cx="152" cy="535"/>
                <a:chOff x="3513" y="2916"/>
                <a:chExt cx="152" cy="535"/>
              </a:xfrm>
            </p:grpSpPr>
            <p:sp>
              <p:nvSpPr>
                <p:cNvPr id="19464" name="Freeform 8"/>
                <p:cNvSpPr>
                  <a:spLocks/>
                </p:cNvSpPr>
                <p:nvPr/>
              </p:nvSpPr>
              <p:spPr bwMode="auto">
                <a:xfrm>
                  <a:off x="3638" y="2916"/>
                  <a:ext cx="27" cy="535"/>
                </a:xfrm>
                <a:custGeom>
                  <a:avLst/>
                  <a:gdLst/>
                  <a:ahLst/>
                  <a:cxnLst>
                    <a:cxn ang="0">
                      <a:pos x="26" y="534"/>
                    </a:cxn>
                    <a:cxn ang="0">
                      <a:pos x="8" y="455"/>
                    </a:cxn>
                    <a:cxn ang="0">
                      <a:pos x="0" y="366"/>
                    </a:cxn>
                    <a:cxn ang="0">
                      <a:pos x="0" y="0"/>
                    </a:cxn>
                  </a:cxnLst>
                  <a:rect l="0" t="0" r="r" b="b"/>
                  <a:pathLst>
                    <a:path w="27" h="535">
                      <a:moveTo>
                        <a:pt x="26" y="534"/>
                      </a:moveTo>
                      <a:lnTo>
                        <a:pt x="8" y="455"/>
                      </a:lnTo>
                      <a:lnTo>
                        <a:pt x="0" y="366"/>
                      </a:lnTo>
                      <a:lnTo>
                        <a:pt x="0"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9465" name="Freeform 9"/>
                <p:cNvSpPr>
                  <a:spLocks/>
                </p:cNvSpPr>
                <p:nvPr/>
              </p:nvSpPr>
              <p:spPr bwMode="auto">
                <a:xfrm>
                  <a:off x="3513" y="2916"/>
                  <a:ext cx="27" cy="535"/>
                </a:xfrm>
                <a:custGeom>
                  <a:avLst/>
                  <a:gdLst/>
                  <a:ahLst/>
                  <a:cxnLst>
                    <a:cxn ang="0">
                      <a:pos x="0" y="534"/>
                    </a:cxn>
                    <a:cxn ang="0">
                      <a:pos x="18" y="455"/>
                    </a:cxn>
                    <a:cxn ang="0">
                      <a:pos x="26" y="366"/>
                    </a:cxn>
                    <a:cxn ang="0">
                      <a:pos x="26" y="0"/>
                    </a:cxn>
                  </a:cxnLst>
                  <a:rect l="0" t="0" r="r" b="b"/>
                  <a:pathLst>
                    <a:path w="27" h="535">
                      <a:moveTo>
                        <a:pt x="0" y="534"/>
                      </a:moveTo>
                      <a:lnTo>
                        <a:pt x="18" y="455"/>
                      </a:lnTo>
                      <a:lnTo>
                        <a:pt x="26" y="366"/>
                      </a:lnTo>
                      <a:lnTo>
                        <a:pt x="26"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19467" name="Arc 11"/>
              <p:cNvSpPr>
                <a:spLocks/>
              </p:cNvSpPr>
              <p:nvPr/>
            </p:nvSpPr>
            <p:spPr bwMode="auto">
              <a:xfrm rot="5400000">
                <a:off x="3655" y="2802"/>
                <a:ext cx="111" cy="130"/>
              </a:xfrm>
              <a:custGeom>
                <a:avLst/>
                <a:gdLst>
                  <a:gd name="G0" fmla="+- 21600 0 0"/>
                  <a:gd name="G1" fmla="+- 0 0 0"/>
                  <a:gd name="G2" fmla="+- 21600 0 0"/>
                  <a:gd name="T0" fmla="*/ 21405 w 21600"/>
                  <a:gd name="T1" fmla="*/ 21599 h 21599"/>
                  <a:gd name="T2" fmla="*/ 0 w 21600"/>
                  <a:gd name="T3" fmla="*/ 0 h 21599"/>
                  <a:gd name="T4" fmla="*/ 21600 w 21600"/>
                  <a:gd name="T5" fmla="*/ 0 h 21599"/>
                </a:gdLst>
                <a:ahLst/>
                <a:cxnLst>
                  <a:cxn ang="0">
                    <a:pos x="T0" y="T1"/>
                  </a:cxn>
                  <a:cxn ang="0">
                    <a:pos x="T2" y="T3"/>
                  </a:cxn>
                  <a:cxn ang="0">
                    <a:pos x="T4" y="T5"/>
                  </a:cxn>
                </a:cxnLst>
                <a:rect l="0" t="0" r="r" b="b"/>
                <a:pathLst>
                  <a:path w="21600" h="21599" fill="none" extrusionOk="0">
                    <a:moveTo>
                      <a:pt x="21404" y="21599"/>
                    </a:moveTo>
                    <a:cubicBezTo>
                      <a:pt x="9552" y="21492"/>
                      <a:pt x="0" y="11853"/>
                      <a:pt x="0" y="0"/>
                    </a:cubicBezTo>
                  </a:path>
                  <a:path w="21600" h="21599" stroke="0" extrusionOk="0">
                    <a:moveTo>
                      <a:pt x="21404" y="21599"/>
                    </a:moveTo>
                    <a:cubicBezTo>
                      <a:pt x="9552" y="21492"/>
                      <a:pt x="0" y="11853"/>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19468" name="Arc 12"/>
              <p:cNvSpPr>
                <a:spLocks/>
              </p:cNvSpPr>
              <p:nvPr/>
            </p:nvSpPr>
            <p:spPr bwMode="auto">
              <a:xfrm rot="5400000">
                <a:off x="3563" y="2694"/>
                <a:ext cx="200" cy="236"/>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19469" name="Line 13"/>
              <p:cNvSpPr>
                <a:spLocks noChangeShapeType="1"/>
              </p:cNvSpPr>
              <p:nvPr/>
            </p:nvSpPr>
            <p:spPr bwMode="auto">
              <a:xfrm>
                <a:off x="3777" y="2711"/>
                <a:ext cx="400" cy="0"/>
              </a:xfrm>
              <a:prstGeom prst="line">
                <a:avLst/>
              </a:prstGeom>
              <a:noFill/>
              <a:ln w="12700">
                <a:solidFill>
                  <a:schemeClr val="tx1"/>
                </a:solidFill>
                <a:round/>
                <a:headEnd/>
                <a:tailEnd/>
              </a:ln>
              <a:effectLst/>
            </p:spPr>
            <p:txBody>
              <a:bodyPr wrap="none" anchor="ctr"/>
              <a:lstStyle/>
              <a:p>
                <a:endParaRPr lang="en-US"/>
              </a:p>
            </p:txBody>
          </p:sp>
          <p:sp>
            <p:nvSpPr>
              <p:cNvPr id="19470" name="Line 14"/>
              <p:cNvSpPr>
                <a:spLocks noChangeShapeType="1"/>
              </p:cNvSpPr>
              <p:nvPr/>
            </p:nvSpPr>
            <p:spPr bwMode="auto">
              <a:xfrm>
                <a:off x="3770" y="2812"/>
                <a:ext cx="400" cy="0"/>
              </a:xfrm>
              <a:prstGeom prst="line">
                <a:avLst/>
              </a:prstGeom>
              <a:noFill/>
              <a:ln w="12700">
                <a:solidFill>
                  <a:schemeClr val="tx1"/>
                </a:solidFill>
                <a:round/>
                <a:headEnd/>
                <a:tailEnd/>
              </a:ln>
              <a:effectLst/>
            </p:spPr>
            <p:txBody>
              <a:bodyPr wrap="none" anchor="ctr"/>
              <a:lstStyle/>
              <a:p>
                <a:endParaRPr lang="en-US"/>
              </a:p>
            </p:txBody>
          </p:sp>
        </p:grpSp>
        <p:sp>
          <p:nvSpPr>
            <p:cNvPr id="19472" name="AutoShape 16"/>
            <p:cNvSpPr>
              <a:spLocks noChangeArrowheads="1"/>
            </p:cNvSpPr>
            <p:nvPr/>
          </p:nvSpPr>
          <p:spPr bwMode="auto">
            <a:xfrm flipV="1">
              <a:off x="4142" y="2886"/>
              <a:ext cx="249" cy="83"/>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accent1"/>
            </a:solidFill>
            <a:ln w="12700">
              <a:solidFill>
                <a:schemeClr val="tx1"/>
              </a:solidFill>
              <a:miter lim="800000"/>
              <a:headEnd/>
              <a:tailEnd/>
            </a:ln>
            <a:effectLst/>
          </p:spPr>
          <p:txBody>
            <a:bodyPr wrap="none" anchor="ctr"/>
            <a:lstStyle/>
            <a:p>
              <a:endParaRPr lang="en-US"/>
            </a:p>
          </p:txBody>
        </p:sp>
        <p:sp>
          <p:nvSpPr>
            <p:cNvPr id="19473" name="Oval 17"/>
            <p:cNvSpPr>
              <a:spLocks noChangeArrowheads="1"/>
            </p:cNvSpPr>
            <p:nvPr/>
          </p:nvSpPr>
          <p:spPr bwMode="auto">
            <a:xfrm>
              <a:off x="4125" y="2625"/>
              <a:ext cx="280" cy="28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19476" name="Line 20"/>
            <p:cNvSpPr>
              <a:spLocks noChangeShapeType="1"/>
            </p:cNvSpPr>
            <p:nvPr/>
          </p:nvSpPr>
          <p:spPr bwMode="auto">
            <a:xfrm flipH="1">
              <a:off x="3084" y="2760"/>
              <a:ext cx="1176" cy="0"/>
            </a:xfrm>
            <a:prstGeom prst="line">
              <a:avLst/>
            </a:prstGeom>
            <a:noFill/>
            <a:ln w="12700">
              <a:solidFill>
                <a:schemeClr val="tx1"/>
              </a:solidFill>
              <a:round/>
              <a:headEnd/>
              <a:tailEnd/>
            </a:ln>
            <a:effectLst/>
          </p:spPr>
          <p:txBody>
            <a:bodyPr wrap="none" anchor="ctr"/>
            <a:lstStyle/>
            <a:p>
              <a:endParaRPr lang="en-US"/>
            </a:p>
          </p:txBody>
        </p:sp>
        <p:sp>
          <p:nvSpPr>
            <p:cNvPr id="19477" name="Line 21"/>
            <p:cNvSpPr>
              <a:spLocks noChangeShapeType="1"/>
            </p:cNvSpPr>
            <p:nvPr/>
          </p:nvSpPr>
          <p:spPr bwMode="auto">
            <a:xfrm>
              <a:off x="3256" y="2764"/>
              <a:ext cx="0" cy="552"/>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19478" name="Rectangle 22"/>
            <p:cNvSpPr>
              <a:spLocks noChangeArrowheads="1"/>
            </p:cNvSpPr>
            <p:nvPr/>
          </p:nvSpPr>
          <p:spPr bwMode="auto">
            <a:xfrm>
              <a:off x="3083" y="2883"/>
              <a:ext cx="436" cy="294"/>
            </a:xfrm>
            <a:prstGeom prst="rect">
              <a:avLst/>
            </a:prstGeom>
            <a:solidFill>
              <a:schemeClr val="bg1"/>
            </a:solidFill>
            <a:ln w="12700">
              <a:noFill/>
              <a:miter lim="800000"/>
              <a:headEnd/>
              <a:tailEnd/>
            </a:ln>
            <a:effectLst/>
          </p:spPr>
          <p:txBody>
            <a:bodyPr wrap="none" lIns="90488" tIns="44450" rIns="90488" bIns="44450">
              <a:spAutoFit/>
            </a:bodyPr>
            <a:lstStyle/>
            <a:p>
              <a:r>
                <a:rPr lang="en-US" sz="2400">
                  <a:latin typeface="Book Antiqua" pitchFamily="18" charset="0"/>
                </a:rPr>
                <a:t>1 m</a:t>
              </a:r>
            </a:p>
          </p:txBody>
        </p:sp>
        <p:sp>
          <p:nvSpPr>
            <p:cNvPr id="19500" name="Freeform 44"/>
            <p:cNvSpPr>
              <a:spLocks/>
            </p:cNvSpPr>
            <p:nvPr/>
          </p:nvSpPr>
          <p:spPr bwMode="auto">
            <a:xfrm>
              <a:off x="3541" y="2713"/>
              <a:ext cx="264" cy="216"/>
            </a:xfrm>
            <a:custGeom>
              <a:avLst/>
              <a:gdLst/>
              <a:ahLst/>
              <a:cxnLst>
                <a:cxn ang="0">
                  <a:pos x="216" y="0"/>
                </a:cxn>
                <a:cxn ang="0">
                  <a:pos x="132" y="12"/>
                </a:cxn>
                <a:cxn ang="0">
                  <a:pos x="96" y="30"/>
                </a:cxn>
                <a:cxn ang="0">
                  <a:pos x="54" y="78"/>
                </a:cxn>
                <a:cxn ang="0">
                  <a:pos x="24" y="114"/>
                </a:cxn>
                <a:cxn ang="0">
                  <a:pos x="12" y="180"/>
                </a:cxn>
                <a:cxn ang="0">
                  <a:pos x="0" y="216"/>
                </a:cxn>
                <a:cxn ang="0">
                  <a:pos x="102" y="210"/>
                </a:cxn>
                <a:cxn ang="0">
                  <a:pos x="126" y="156"/>
                </a:cxn>
                <a:cxn ang="0">
                  <a:pos x="168" y="126"/>
                </a:cxn>
                <a:cxn ang="0">
                  <a:pos x="204" y="108"/>
                </a:cxn>
                <a:cxn ang="0">
                  <a:pos x="264" y="96"/>
                </a:cxn>
                <a:cxn ang="0">
                  <a:pos x="264" y="6"/>
                </a:cxn>
                <a:cxn ang="0">
                  <a:pos x="216" y="0"/>
                </a:cxn>
              </a:cxnLst>
              <a:rect l="0" t="0" r="r" b="b"/>
              <a:pathLst>
                <a:path w="264" h="216">
                  <a:moveTo>
                    <a:pt x="216" y="0"/>
                  </a:moveTo>
                  <a:lnTo>
                    <a:pt x="132" y="12"/>
                  </a:lnTo>
                  <a:lnTo>
                    <a:pt x="96" y="30"/>
                  </a:lnTo>
                  <a:lnTo>
                    <a:pt x="54" y="78"/>
                  </a:lnTo>
                  <a:lnTo>
                    <a:pt x="24" y="114"/>
                  </a:lnTo>
                  <a:lnTo>
                    <a:pt x="12" y="180"/>
                  </a:lnTo>
                  <a:lnTo>
                    <a:pt x="0" y="216"/>
                  </a:lnTo>
                  <a:lnTo>
                    <a:pt x="102" y="210"/>
                  </a:lnTo>
                  <a:lnTo>
                    <a:pt x="126" y="156"/>
                  </a:lnTo>
                  <a:lnTo>
                    <a:pt x="168" y="126"/>
                  </a:lnTo>
                  <a:lnTo>
                    <a:pt x="204" y="108"/>
                  </a:lnTo>
                  <a:lnTo>
                    <a:pt x="264" y="96"/>
                  </a:lnTo>
                  <a:lnTo>
                    <a:pt x="264" y="6"/>
                  </a:lnTo>
                  <a:lnTo>
                    <a:pt x="216" y="0"/>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19501" name="Rectangle 45"/>
            <p:cNvSpPr>
              <a:spLocks noChangeArrowheads="1"/>
            </p:cNvSpPr>
            <p:nvPr/>
          </p:nvSpPr>
          <p:spPr bwMode="auto">
            <a:xfrm>
              <a:off x="3549" y="2930"/>
              <a:ext cx="98" cy="482"/>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19502" name="Rectangle 46"/>
            <p:cNvSpPr>
              <a:spLocks noChangeArrowheads="1"/>
            </p:cNvSpPr>
            <p:nvPr/>
          </p:nvSpPr>
          <p:spPr bwMode="auto">
            <a:xfrm>
              <a:off x="3756" y="2719"/>
              <a:ext cx="413" cy="98"/>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19506" name="Line 50"/>
            <p:cNvSpPr>
              <a:spLocks noChangeShapeType="1"/>
            </p:cNvSpPr>
            <p:nvPr/>
          </p:nvSpPr>
          <p:spPr bwMode="auto">
            <a:xfrm>
              <a:off x="2941" y="3324"/>
              <a:ext cx="872" cy="0"/>
            </a:xfrm>
            <a:prstGeom prst="line">
              <a:avLst/>
            </a:prstGeom>
            <a:noFill/>
            <a:ln w="12700">
              <a:solidFill>
                <a:schemeClr val="tx1"/>
              </a:solidFill>
              <a:round/>
              <a:headEnd/>
              <a:tailEnd/>
            </a:ln>
            <a:effectLst/>
          </p:spPr>
          <p:txBody>
            <a:bodyPr wrap="none" anchor="ctr"/>
            <a:lstStyle/>
            <a:p>
              <a:endParaRPr lang="en-US"/>
            </a:p>
          </p:txBody>
        </p:sp>
        <p:sp>
          <p:nvSpPr>
            <p:cNvPr id="19510" name="AutoShape 54"/>
            <p:cNvSpPr>
              <a:spLocks noChangeArrowheads="1"/>
            </p:cNvSpPr>
            <p:nvPr/>
          </p:nvSpPr>
          <p:spPr bwMode="auto">
            <a:xfrm rot="10800000" flipH="1">
              <a:off x="2978" y="3298"/>
              <a:ext cx="52" cy="22"/>
            </a:xfrm>
            <a:prstGeom prst="triangle">
              <a:avLst>
                <a:gd name="adj" fmla="val 49995"/>
              </a:avLst>
            </a:prstGeom>
            <a:solidFill>
              <a:schemeClr val="accent1"/>
            </a:solidFill>
            <a:ln w="12700">
              <a:solidFill>
                <a:schemeClr val="tx1"/>
              </a:solidFill>
              <a:miter lim="800000"/>
              <a:headEnd/>
              <a:tailEnd/>
            </a:ln>
            <a:effectLst/>
          </p:spPr>
          <p:txBody>
            <a:bodyPr wrap="none" anchor="ctr"/>
            <a:lstStyle/>
            <a:p>
              <a:endParaRPr lang="en-US"/>
            </a:p>
          </p:txBody>
        </p:sp>
        <p:sp>
          <p:nvSpPr>
            <p:cNvPr id="19519" name="AutoShape 63"/>
            <p:cNvSpPr>
              <a:spLocks noChangeArrowheads="1"/>
            </p:cNvSpPr>
            <p:nvPr/>
          </p:nvSpPr>
          <p:spPr bwMode="auto">
            <a:xfrm flipV="1">
              <a:off x="4143" y="2889"/>
              <a:ext cx="249" cy="83"/>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accent1"/>
            </a:solidFill>
            <a:ln w="12700">
              <a:solidFill>
                <a:schemeClr val="tx1"/>
              </a:solidFill>
              <a:miter lim="800000"/>
              <a:headEnd/>
              <a:tailEnd/>
            </a:ln>
            <a:effectLst/>
          </p:spPr>
          <p:txBody>
            <a:bodyPr wrap="none" anchor="ctr"/>
            <a:lstStyle/>
            <a:p>
              <a:endParaRPr lang="en-US"/>
            </a:p>
          </p:txBody>
        </p:sp>
        <p:sp>
          <p:nvSpPr>
            <p:cNvPr id="19520" name="Oval 64"/>
            <p:cNvSpPr>
              <a:spLocks noChangeArrowheads="1"/>
            </p:cNvSpPr>
            <p:nvPr/>
          </p:nvSpPr>
          <p:spPr bwMode="auto">
            <a:xfrm>
              <a:off x="4126" y="2628"/>
              <a:ext cx="280" cy="28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19524" name="Line 68"/>
            <p:cNvSpPr>
              <a:spLocks noChangeShapeType="1"/>
            </p:cNvSpPr>
            <p:nvPr/>
          </p:nvSpPr>
          <p:spPr bwMode="auto">
            <a:xfrm flipH="1">
              <a:off x="2877" y="2763"/>
              <a:ext cx="1384" cy="0"/>
            </a:xfrm>
            <a:prstGeom prst="line">
              <a:avLst/>
            </a:prstGeom>
            <a:noFill/>
            <a:ln w="12700">
              <a:solidFill>
                <a:schemeClr val="tx1"/>
              </a:solidFill>
              <a:round/>
              <a:headEnd/>
              <a:tailEnd/>
            </a:ln>
            <a:effectLst/>
          </p:spPr>
          <p:txBody>
            <a:bodyPr wrap="none" anchor="ctr"/>
            <a:lstStyle/>
            <a:p>
              <a:endParaRPr lang="en-US"/>
            </a:p>
          </p:txBody>
        </p:sp>
        <p:sp>
          <p:nvSpPr>
            <p:cNvPr id="19525" name="Line 69"/>
            <p:cNvSpPr>
              <a:spLocks noChangeShapeType="1"/>
            </p:cNvSpPr>
            <p:nvPr/>
          </p:nvSpPr>
          <p:spPr bwMode="auto">
            <a:xfrm>
              <a:off x="3257" y="2767"/>
              <a:ext cx="0" cy="552"/>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19526" name="Rectangle 70"/>
            <p:cNvSpPr>
              <a:spLocks noChangeArrowheads="1"/>
            </p:cNvSpPr>
            <p:nvPr/>
          </p:nvSpPr>
          <p:spPr bwMode="auto">
            <a:xfrm>
              <a:off x="3040" y="2886"/>
              <a:ext cx="428" cy="286"/>
            </a:xfrm>
            <a:prstGeom prst="rect">
              <a:avLst/>
            </a:prstGeom>
            <a:solidFill>
              <a:schemeClr val="bg1"/>
            </a:solidFill>
            <a:ln w="12700">
              <a:noFill/>
              <a:miter lim="800000"/>
              <a:headEnd/>
              <a:tailEnd/>
            </a:ln>
            <a:effectLst/>
          </p:spPr>
          <p:txBody>
            <a:bodyPr wrap="none" lIns="90488" tIns="44450" rIns="90488" bIns="44450">
              <a:spAutoFit/>
            </a:bodyPr>
            <a:lstStyle/>
            <a:p>
              <a:r>
                <a:rPr lang="en-US" sz="2400">
                  <a:latin typeface="Book Antiqua" pitchFamily="18" charset="0"/>
                </a:rPr>
                <a:t>1 m</a:t>
              </a:r>
            </a:p>
          </p:txBody>
        </p:sp>
        <p:grpSp>
          <p:nvGrpSpPr>
            <p:cNvPr id="19511" name="Group 55"/>
            <p:cNvGrpSpPr>
              <a:grpSpLocks/>
            </p:cNvGrpSpPr>
            <p:nvPr/>
          </p:nvGrpSpPr>
          <p:grpSpPr bwMode="auto">
            <a:xfrm>
              <a:off x="3514" y="2714"/>
              <a:ext cx="664" cy="740"/>
              <a:chOff x="4017" y="2647"/>
              <a:chExt cx="664" cy="740"/>
            </a:xfrm>
          </p:grpSpPr>
          <p:grpSp>
            <p:nvGrpSpPr>
              <p:cNvPr id="19512" name="Group 56"/>
              <p:cNvGrpSpPr>
                <a:grpSpLocks/>
              </p:cNvGrpSpPr>
              <p:nvPr/>
            </p:nvGrpSpPr>
            <p:grpSpPr bwMode="auto">
              <a:xfrm>
                <a:off x="4017" y="2852"/>
                <a:ext cx="152" cy="535"/>
                <a:chOff x="4017" y="2852"/>
                <a:chExt cx="152" cy="535"/>
              </a:xfrm>
            </p:grpSpPr>
            <p:sp>
              <p:nvSpPr>
                <p:cNvPr id="19513" name="Freeform 57"/>
                <p:cNvSpPr>
                  <a:spLocks/>
                </p:cNvSpPr>
                <p:nvPr/>
              </p:nvSpPr>
              <p:spPr bwMode="auto">
                <a:xfrm>
                  <a:off x="4142" y="2852"/>
                  <a:ext cx="27" cy="535"/>
                </a:xfrm>
                <a:custGeom>
                  <a:avLst/>
                  <a:gdLst/>
                  <a:ahLst/>
                  <a:cxnLst>
                    <a:cxn ang="0">
                      <a:pos x="26" y="534"/>
                    </a:cxn>
                    <a:cxn ang="0">
                      <a:pos x="8" y="455"/>
                    </a:cxn>
                    <a:cxn ang="0">
                      <a:pos x="0" y="366"/>
                    </a:cxn>
                    <a:cxn ang="0">
                      <a:pos x="0" y="0"/>
                    </a:cxn>
                  </a:cxnLst>
                  <a:rect l="0" t="0" r="r" b="b"/>
                  <a:pathLst>
                    <a:path w="27" h="535">
                      <a:moveTo>
                        <a:pt x="26" y="534"/>
                      </a:moveTo>
                      <a:lnTo>
                        <a:pt x="8" y="455"/>
                      </a:lnTo>
                      <a:lnTo>
                        <a:pt x="0" y="366"/>
                      </a:lnTo>
                      <a:lnTo>
                        <a:pt x="0"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9514" name="Freeform 58"/>
                <p:cNvSpPr>
                  <a:spLocks/>
                </p:cNvSpPr>
                <p:nvPr/>
              </p:nvSpPr>
              <p:spPr bwMode="auto">
                <a:xfrm>
                  <a:off x="4017" y="2852"/>
                  <a:ext cx="27" cy="535"/>
                </a:xfrm>
                <a:custGeom>
                  <a:avLst/>
                  <a:gdLst/>
                  <a:ahLst/>
                  <a:cxnLst>
                    <a:cxn ang="0">
                      <a:pos x="0" y="534"/>
                    </a:cxn>
                    <a:cxn ang="0">
                      <a:pos x="18" y="455"/>
                    </a:cxn>
                    <a:cxn ang="0">
                      <a:pos x="26" y="366"/>
                    </a:cxn>
                    <a:cxn ang="0">
                      <a:pos x="26" y="0"/>
                    </a:cxn>
                  </a:cxnLst>
                  <a:rect l="0" t="0" r="r" b="b"/>
                  <a:pathLst>
                    <a:path w="27" h="535">
                      <a:moveTo>
                        <a:pt x="0" y="534"/>
                      </a:moveTo>
                      <a:lnTo>
                        <a:pt x="18" y="455"/>
                      </a:lnTo>
                      <a:lnTo>
                        <a:pt x="26" y="366"/>
                      </a:lnTo>
                      <a:lnTo>
                        <a:pt x="26"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19515" name="Arc 59"/>
              <p:cNvSpPr>
                <a:spLocks/>
              </p:cNvSpPr>
              <p:nvPr/>
            </p:nvSpPr>
            <p:spPr bwMode="auto">
              <a:xfrm rot="5400000">
                <a:off x="4159" y="2738"/>
                <a:ext cx="111" cy="130"/>
              </a:xfrm>
              <a:custGeom>
                <a:avLst/>
                <a:gdLst>
                  <a:gd name="G0" fmla="+- 21600 0 0"/>
                  <a:gd name="G1" fmla="+- 0 0 0"/>
                  <a:gd name="G2" fmla="+- 21600 0 0"/>
                  <a:gd name="T0" fmla="*/ 21405 w 21600"/>
                  <a:gd name="T1" fmla="*/ 21599 h 21599"/>
                  <a:gd name="T2" fmla="*/ 0 w 21600"/>
                  <a:gd name="T3" fmla="*/ 0 h 21599"/>
                  <a:gd name="T4" fmla="*/ 21600 w 21600"/>
                  <a:gd name="T5" fmla="*/ 0 h 21599"/>
                </a:gdLst>
                <a:ahLst/>
                <a:cxnLst>
                  <a:cxn ang="0">
                    <a:pos x="T0" y="T1"/>
                  </a:cxn>
                  <a:cxn ang="0">
                    <a:pos x="T2" y="T3"/>
                  </a:cxn>
                  <a:cxn ang="0">
                    <a:pos x="T4" y="T5"/>
                  </a:cxn>
                </a:cxnLst>
                <a:rect l="0" t="0" r="r" b="b"/>
                <a:pathLst>
                  <a:path w="21600" h="21599" fill="none" extrusionOk="0">
                    <a:moveTo>
                      <a:pt x="21404" y="21599"/>
                    </a:moveTo>
                    <a:cubicBezTo>
                      <a:pt x="9552" y="21492"/>
                      <a:pt x="0" y="11853"/>
                      <a:pt x="0" y="0"/>
                    </a:cubicBezTo>
                  </a:path>
                  <a:path w="21600" h="21599" stroke="0" extrusionOk="0">
                    <a:moveTo>
                      <a:pt x="21404" y="21599"/>
                    </a:moveTo>
                    <a:cubicBezTo>
                      <a:pt x="9552" y="21492"/>
                      <a:pt x="0" y="11853"/>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19516" name="Arc 60"/>
              <p:cNvSpPr>
                <a:spLocks/>
              </p:cNvSpPr>
              <p:nvPr/>
            </p:nvSpPr>
            <p:spPr bwMode="auto">
              <a:xfrm rot="5400000">
                <a:off x="4067" y="2630"/>
                <a:ext cx="200" cy="236"/>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19517" name="Line 61"/>
              <p:cNvSpPr>
                <a:spLocks noChangeShapeType="1"/>
              </p:cNvSpPr>
              <p:nvPr/>
            </p:nvSpPr>
            <p:spPr bwMode="auto">
              <a:xfrm>
                <a:off x="4281" y="2647"/>
                <a:ext cx="400" cy="0"/>
              </a:xfrm>
              <a:prstGeom prst="line">
                <a:avLst/>
              </a:prstGeom>
              <a:noFill/>
              <a:ln w="12700">
                <a:solidFill>
                  <a:schemeClr val="tx1"/>
                </a:solidFill>
                <a:round/>
                <a:headEnd/>
                <a:tailEnd/>
              </a:ln>
              <a:effectLst/>
            </p:spPr>
            <p:txBody>
              <a:bodyPr wrap="none" anchor="ctr"/>
              <a:lstStyle/>
              <a:p>
                <a:endParaRPr lang="en-US"/>
              </a:p>
            </p:txBody>
          </p:sp>
          <p:sp>
            <p:nvSpPr>
              <p:cNvPr id="19518" name="Line 62"/>
              <p:cNvSpPr>
                <a:spLocks noChangeShapeType="1"/>
              </p:cNvSpPr>
              <p:nvPr/>
            </p:nvSpPr>
            <p:spPr bwMode="auto">
              <a:xfrm>
                <a:off x="4274" y="2748"/>
                <a:ext cx="400" cy="0"/>
              </a:xfrm>
              <a:prstGeom prst="line">
                <a:avLst/>
              </a:prstGeom>
              <a:noFill/>
              <a:ln w="12700">
                <a:solidFill>
                  <a:schemeClr val="tx1"/>
                </a:solidFill>
                <a:round/>
                <a:headEnd/>
                <a:tailEnd/>
              </a:ln>
              <a:effectLst/>
            </p:spPr>
            <p:txBody>
              <a:bodyPr wrap="none" anchor="ctr"/>
              <a:lstStyle/>
              <a:p>
                <a:endParaRPr lang="en-US"/>
              </a:p>
            </p:txBody>
          </p:sp>
        </p:grpSp>
      </p:grpSp>
      <p:sp>
        <p:nvSpPr>
          <p:cNvPr id="19534" name="Rectangle 78"/>
          <p:cNvSpPr>
            <a:spLocks noChangeArrowheads="1"/>
          </p:cNvSpPr>
          <p:nvPr/>
        </p:nvSpPr>
        <p:spPr bwMode="auto">
          <a:xfrm>
            <a:off x="7650163" y="2233613"/>
            <a:ext cx="914400" cy="914400"/>
          </a:xfrm>
          <a:prstGeom prst="rect">
            <a:avLst/>
          </a:prstGeom>
          <a:noFill/>
          <a:ln w="12700">
            <a:noFill/>
            <a:miter lim="800000"/>
            <a:headEnd type="none" w="lg" len="med"/>
            <a:tailEnd type="none" w="lg" len="med"/>
          </a:ln>
          <a:effectLst/>
        </p:spPr>
        <p:txBody>
          <a:bodyPr wrap="none" lIns="90488" tIns="44450" rIns="90488" bIns="44450" anchor="ctr"/>
          <a:lstStyle/>
          <a:p>
            <a:endParaRPr lang="en-US"/>
          </a:p>
        </p:txBody>
      </p:sp>
      <p:sp>
        <p:nvSpPr>
          <p:cNvPr id="19542" name="Line 86"/>
          <p:cNvSpPr>
            <a:spLocks noChangeShapeType="1"/>
          </p:cNvSpPr>
          <p:nvPr/>
        </p:nvSpPr>
        <p:spPr bwMode="auto">
          <a:xfrm>
            <a:off x="4640263" y="5286375"/>
            <a:ext cx="1465262" cy="0"/>
          </a:xfrm>
          <a:prstGeom prst="line">
            <a:avLst/>
          </a:prstGeom>
          <a:noFill/>
          <a:ln w="57150">
            <a:solidFill>
              <a:schemeClr val="folHlink"/>
            </a:solidFill>
            <a:prstDash val="sysDot"/>
            <a:round/>
            <a:headEnd type="none" w="lg" len="med"/>
            <a:tailEnd type="none" w="lg" len="med"/>
          </a:ln>
          <a:effectLst/>
        </p:spPr>
        <p:txBody>
          <a:bodyPr anchor="ctr">
            <a:spAutoFit/>
          </a:bodyPr>
          <a:lstStyle/>
          <a:p>
            <a:endParaRPr lang="en-US"/>
          </a:p>
        </p:txBody>
      </p:sp>
      <p:sp>
        <p:nvSpPr>
          <p:cNvPr id="19543" name="Line 87"/>
          <p:cNvSpPr>
            <a:spLocks noChangeShapeType="1"/>
          </p:cNvSpPr>
          <p:nvPr/>
        </p:nvSpPr>
        <p:spPr bwMode="auto">
          <a:xfrm>
            <a:off x="7954963" y="2568575"/>
            <a:ext cx="793750" cy="0"/>
          </a:xfrm>
          <a:prstGeom prst="line">
            <a:avLst/>
          </a:prstGeom>
          <a:noFill/>
          <a:ln w="57150">
            <a:solidFill>
              <a:schemeClr val="folHlink"/>
            </a:solidFill>
            <a:prstDash val="sysDot"/>
            <a:round/>
            <a:headEnd type="none" w="lg" len="med"/>
            <a:tailEnd type="none" w="lg" len="med"/>
          </a:ln>
          <a:effectLst/>
        </p:spPr>
        <p:txBody>
          <a:bodyPr anchor="ctr">
            <a:spAutoFit/>
          </a:bodyPr>
          <a:lstStyle/>
          <a:p>
            <a:endParaRPr lang="en-US"/>
          </a:p>
        </p:txBody>
      </p:sp>
      <p:graphicFrame>
        <p:nvGraphicFramePr>
          <p:cNvPr id="19544" name="Object 88">
            <a:hlinkClick r:id="" action="ppaction://ole?verb=0"/>
          </p:cNvPr>
          <p:cNvGraphicFramePr>
            <a:graphicFrameLocks/>
          </p:cNvGraphicFramePr>
          <p:nvPr/>
        </p:nvGraphicFramePr>
        <p:xfrm>
          <a:off x="5602288" y="6175375"/>
          <a:ext cx="1536700" cy="447675"/>
        </p:xfrm>
        <a:graphic>
          <a:graphicData uri="http://schemas.openxmlformats.org/presentationml/2006/ole">
            <p:oleObj spid="_x0000_s19544" name="Equation" r:id="rId5" imgW="1549080" imgH="457200" progId="Equation.DSMT4">
              <p:embed/>
            </p:oleObj>
          </a:graphicData>
        </a:graphic>
      </p:graphicFrame>
      <p:sp>
        <p:nvSpPr>
          <p:cNvPr id="19545" name="Text Box 89"/>
          <p:cNvSpPr txBox="1">
            <a:spLocks noChangeArrowheads="1"/>
          </p:cNvSpPr>
          <p:nvPr/>
        </p:nvSpPr>
        <p:spPr bwMode="auto">
          <a:xfrm>
            <a:off x="2438400" y="6116638"/>
            <a:ext cx="2928938" cy="519112"/>
          </a:xfrm>
          <a:prstGeom prst="rect">
            <a:avLst/>
          </a:prstGeom>
          <a:noFill/>
          <a:ln w="12700">
            <a:noFill/>
            <a:miter lim="800000"/>
            <a:headEnd type="none" w="lg" len="med"/>
            <a:tailEnd type="none" w="lg" len="med"/>
          </a:ln>
          <a:effectLst/>
        </p:spPr>
        <p:txBody>
          <a:bodyPr wrap="none">
            <a:spAutoFit/>
          </a:bodyPr>
          <a:lstStyle/>
          <a:p>
            <a:pPr marL="342900" indent="-342900"/>
            <a:r>
              <a:rPr lang="en-US" b="1">
                <a:latin typeface="Times New Roman" pitchFamily="18" charset="0"/>
              </a:rPr>
              <a:t>often expressed as</a:t>
            </a:r>
          </a:p>
        </p:txBody>
      </p:sp>
      <p:sp>
        <p:nvSpPr>
          <p:cNvPr id="19546" name="Line 90"/>
          <p:cNvSpPr>
            <a:spLocks noChangeShapeType="1"/>
          </p:cNvSpPr>
          <p:nvPr/>
        </p:nvSpPr>
        <p:spPr bwMode="auto">
          <a:xfrm flipV="1">
            <a:off x="0" y="4500563"/>
            <a:ext cx="558800" cy="665162"/>
          </a:xfrm>
          <a:prstGeom prst="line">
            <a:avLst/>
          </a:prstGeom>
          <a:noFill/>
          <a:ln w="28575">
            <a:solidFill>
              <a:schemeClr val="folHlink"/>
            </a:solidFill>
            <a:round/>
            <a:headEnd type="none" w="lg" len="med"/>
            <a:tailEnd type="none" w="lg" len="med"/>
          </a:ln>
          <a:effectLst/>
        </p:spPr>
        <p:txBody>
          <a:bodyPr wrap="none" anchor="ctr">
            <a:spAutoFit/>
          </a:bodyPr>
          <a:lstStyle/>
          <a:p>
            <a:endParaRPr lang="en-US"/>
          </a:p>
        </p:txBody>
      </p:sp>
      <p:sp>
        <p:nvSpPr>
          <p:cNvPr id="19547" name="Line 91"/>
          <p:cNvSpPr>
            <a:spLocks noChangeShapeType="1"/>
          </p:cNvSpPr>
          <p:nvPr/>
        </p:nvSpPr>
        <p:spPr bwMode="auto">
          <a:xfrm flipV="1">
            <a:off x="2409825" y="4535488"/>
            <a:ext cx="558800" cy="665162"/>
          </a:xfrm>
          <a:prstGeom prst="line">
            <a:avLst/>
          </a:prstGeom>
          <a:noFill/>
          <a:ln w="28575">
            <a:solidFill>
              <a:schemeClr val="folHlink"/>
            </a:solidFill>
            <a:round/>
            <a:headEnd type="none" w="lg" len="med"/>
            <a:tailEnd type="none" w="lg" len="med"/>
          </a:ln>
          <a:effectLst/>
        </p:spPr>
        <p:txBody>
          <a:bodyPr wrap="none" anchor="ctr">
            <a:spAutoFit/>
          </a:bodyPr>
          <a:lstStyle/>
          <a:p>
            <a:endParaRPr lang="en-US"/>
          </a:p>
        </p:txBody>
      </p:sp>
      <p:sp>
        <p:nvSpPr>
          <p:cNvPr id="19548" name="Line 92"/>
          <p:cNvSpPr>
            <a:spLocks noChangeShapeType="1"/>
          </p:cNvSpPr>
          <p:nvPr/>
        </p:nvSpPr>
        <p:spPr bwMode="auto">
          <a:xfrm flipV="1">
            <a:off x="639763" y="4476750"/>
            <a:ext cx="558800" cy="665163"/>
          </a:xfrm>
          <a:prstGeom prst="line">
            <a:avLst/>
          </a:prstGeom>
          <a:noFill/>
          <a:ln w="28575">
            <a:solidFill>
              <a:schemeClr val="folHlink"/>
            </a:solidFill>
            <a:round/>
            <a:headEnd type="none" w="lg" len="med"/>
            <a:tailEnd type="none" w="lg" len="med"/>
          </a:ln>
          <a:effectLst/>
        </p:spPr>
        <p:txBody>
          <a:bodyPr wrap="none" anchor="ctr">
            <a:spAutoFit/>
          </a:bodyPr>
          <a:lstStyle/>
          <a:p>
            <a:endParaRPr lang="en-US"/>
          </a:p>
        </p:txBody>
      </p:sp>
      <p:sp>
        <p:nvSpPr>
          <p:cNvPr id="19549" name="Line 93"/>
          <p:cNvSpPr>
            <a:spLocks noChangeShapeType="1"/>
          </p:cNvSpPr>
          <p:nvPr/>
        </p:nvSpPr>
        <p:spPr bwMode="auto">
          <a:xfrm flipV="1">
            <a:off x="3160713" y="4491038"/>
            <a:ext cx="558800" cy="665162"/>
          </a:xfrm>
          <a:prstGeom prst="line">
            <a:avLst/>
          </a:prstGeom>
          <a:noFill/>
          <a:ln w="28575">
            <a:solidFill>
              <a:schemeClr val="folHlink"/>
            </a:solidFill>
            <a:round/>
            <a:headEnd type="none" w="lg" len="med"/>
            <a:tailEnd type="none" w="lg" len="med"/>
          </a:ln>
          <a:effectLst/>
        </p:spPr>
        <p:txBody>
          <a:bodyPr wrap="none" anchor="ctr">
            <a:spAutoFit/>
          </a:bodyPr>
          <a:lstStyle/>
          <a:p>
            <a:endParaRPr lang="en-US"/>
          </a:p>
        </p:txBody>
      </p:sp>
      <p:graphicFrame>
        <p:nvGraphicFramePr>
          <p:cNvPr id="19495" name="Object 39">
            <a:hlinkClick r:id="" action="ppaction://ole?verb=0"/>
          </p:cNvPr>
          <p:cNvGraphicFramePr>
            <a:graphicFrameLocks/>
          </p:cNvGraphicFramePr>
          <p:nvPr/>
        </p:nvGraphicFramePr>
        <p:xfrm>
          <a:off x="203200" y="4432300"/>
          <a:ext cx="4457700" cy="800100"/>
        </p:xfrm>
        <a:graphic>
          <a:graphicData uri="http://schemas.openxmlformats.org/presentationml/2006/ole">
            <p:oleObj spid="_x0000_s19495" name="Equation" r:id="rId6" imgW="4470120" imgH="81252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5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5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949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95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954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954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954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1949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1949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499"/>
                                          </p:stCondLst>
                                        </p:cTn>
                                        <p:tgtEl>
                                          <p:spTgt spid="195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42" grpId="0" animBg="1"/>
      <p:bldP spid="19543" grpId="0" animBg="1"/>
      <p:bldP spid="19546" grpId="0" animBg="1"/>
      <p:bldP spid="19547" grpId="0" animBg="1"/>
      <p:bldP spid="19548" grpId="0" animBg="1"/>
      <p:bldP spid="1954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noFill/>
          <a:ln/>
          <a:effectLst/>
        </p:spPr>
        <p:txBody>
          <a:bodyPr lIns="90488" tIns="44450" rIns="90488" bIns="44450" anchor="b"/>
          <a:lstStyle/>
          <a:p>
            <a:r>
              <a:rPr lang="en-US"/>
              <a:t>Pumps in Pipe Systems</a:t>
            </a:r>
          </a:p>
        </p:txBody>
      </p:sp>
      <p:sp>
        <p:nvSpPr>
          <p:cNvPr id="20483" name="Rectangle 3"/>
          <p:cNvSpPr>
            <a:spLocks noChangeArrowheads="1"/>
          </p:cNvSpPr>
          <p:nvPr/>
        </p:nvSpPr>
        <p:spPr bwMode="auto">
          <a:xfrm rot="20580000">
            <a:off x="3417888" y="3052763"/>
            <a:ext cx="1782762" cy="457200"/>
          </a:xfrm>
          <a:prstGeom prst="rect">
            <a:avLst/>
          </a:prstGeom>
          <a:noFill/>
          <a:ln w="12700">
            <a:noFill/>
            <a:miter lim="800000"/>
            <a:headEnd/>
            <a:tailEn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system curve</a:t>
            </a:r>
          </a:p>
        </p:txBody>
      </p:sp>
      <p:sp>
        <p:nvSpPr>
          <p:cNvPr id="20484" name="Freeform 4"/>
          <p:cNvSpPr>
            <a:spLocks/>
          </p:cNvSpPr>
          <p:nvPr/>
        </p:nvSpPr>
        <p:spPr bwMode="auto">
          <a:xfrm>
            <a:off x="3263900" y="2273300"/>
            <a:ext cx="3633788" cy="2871788"/>
          </a:xfrm>
          <a:custGeom>
            <a:avLst/>
            <a:gdLst/>
            <a:ahLst/>
            <a:cxnLst>
              <a:cxn ang="0">
                <a:pos x="0" y="0"/>
              </a:cxn>
              <a:cxn ang="0">
                <a:pos x="2288" y="0"/>
              </a:cxn>
              <a:cxn ang="0">
                <a:pos x="2288" y="1808"/>
              </a:cxn>
              <a:cxn ang="0">
                <a:pos x="0" y="1808"/>
              </a:cxn>
              <a:cxn ang="0">
                <a:pos x="0" y="0"/>
              </a:cxn>
            </a:cxnLst>
            <a:rect l="0" t="0" r="r" b="b"/>
            <a:pathLst>
              <a:path w="2289" h="1809">
                <a:moveTo>
                  <a:pt x="0" y="0"/>
                </a:moveTo>
                <a:lnTo>
                  <a:pt x="2288" y="0"/>
                </a:lnTo>
                <a:lnTo>
                  <a:pt x="2288" y="1808"/>
                </a:lnTo>
                <a:lnTo>
                  <a:pt x="0" y="1808"/>
                </a:lnTo>
                <a:lnTo>
                  <a:pt x="0"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20485" name="Line 5"/>
          <p:cNvSpPr>
            <a:spLocks noChangeShapeType="1"/>
          </p:cNvSpPr>
          <p:nvPr/>
        </p:nvSpPr>
        <p:spPr bwMode="auto">
          <a:xfrm>
            <a:off x="3270250" y="2279650"/>
            <a:ext cx="0" cy="2844800"/>
          </a:xfrm>
          <a:prstGeom prst="line">
            <a:avLst/>
          </a:prstGeom>
          <a:noFill/>
          <a:ln w="12700">
            <a:solidFill>
              <a:schemeClr val="tx1"/>
            </a:solidFill>
            <a:round/>
            <a:headEnd/>
            <a:tailEnd/>
          </a:ln>
          <a:effectLst/>
        </p:spPr>
        <p:txBody>
          <a:bodyPr wrap="none" anchor="ctr"/>
          <a:lstStyle/>
          <a:p>
            <a:endParaRPr lang="en-US"/>
          </a:p>
        </p:txBody>
      </p:sp>
      <p:sp>
        <p:nvSpPr>
          <p:cNvPr id="20486" name="Line 6"/>
          <p:cNvSpPr>
            <a:spLocks noChangeShapeType="1"/>
          </p:cNvSpPr>
          <p:nvPr/>
        </p:nvSpPr>
        <p:spPr bwMode="auto">
          <a:xfrm>
            <a:off x="3206750" y="5137150"/>
            <a:ext cx="114300" cy="0"/>
          </a:xfrm>
          <a:prstGeom prst="line">
            <a:avLst/>
          </a:prstGeom>
          <a:noFill/>
          <a:ln w="12700">
            <a:solidFill>
              <a:schemeClr val="tx1"/>
            </a:solidFill>
            <a:round/>
            <a:headEnd/>
            <a:tailEnd/>
          </a:ln>
          <a:effectLst/>
        </p:spPr>
        <p:txBody>
          <a:bodyPr wrap="none" anchor="ctr"/>
          <a:lstStyle/>
          <a:p>
            <a:endParaRPr lang="en-US"/>
          </a:p>
        </p:txBody>
      </p:sp>
      <p:sp>
        <p:nvSpPr>
          <p:cNvPr id="20487" name="Line 7"/>
          <p:cNvSpPr>
            <a:spLocks noChangeShapeType="1"/>
          </p:cNvSpPr>
          <p:nvPr/>
        </p:nvSpPr>
        <p:spPr bwMode="auto">
          <a:xfrm>
            <a:off x="3206750" y="4667250"/>
            <a:ext cx="114300" cy="0"/>
          </a:xfrm>
          <a:prstGeom prst="line">
            <a:avLst/>
          </a:prstGeom>
          <a:noFill/>
          <a:ln w="12700">
            <a:solidFill>
              <a:schemeClr val="tx1"/>
            </a:solidFill>
            <a:round/>
            <a:headEnd/>
            <a:tailEnd/>
          </a:ln>
          <a:effectLst/>
        </p:spPr>
        <p:txBody>
          <a:bodyPr wrap="none" anchor="ctr"/>
          <a:lstStyle/>
          <a:p>
            <a:endParaRPr lang="en-US"/>
          </a:p>
        </p:txBody>
      </p:sp>
      <p:sp>
        <p:nvSpPr>
          <p:cNvPr id="20488" name="Line 8"/>
          <p:cNvSpPr>
            <a:spLocks noChangeShapeType="1"/>
          </p:cNvSpPr>
          <p:nvPr/>
        </p:nvSpPr>
        <p:spPr bwMode="auto">
          <a:xfrm>
            <a:off x="3206750" y="4184650"/>
            <a:ext cx="114300" cy="0"/>
          </a:xfrm>
          <a:prstGeom prst="line">
            <a:avLst/>
          </a:prstGeom>
          <a:noFill/>
          <a:ln w="12700">
            <a:solidFill>
              <a:schemeClr val="tx1"/>
            </a:solidFill>
            <a:round/>
            <a:headEnd/>
            <a:tailEnd/>
          </a:ln>
          <a:effectLst/>
        </p:spPr>
        <p:txBody>
          <a:bodyPr wrap="none" anchor="ctr"/>
          <a:lstStyle/>
          <a:p>
            <a:endParaRPr lang="en-US"/>
          </a:p>
        </p:txBody>
      </p:sp>
      <p:sp>
        <p:nvSpPr>
          <p:cNvPr id="20489" name="Line 9"/>
          <p:cNvSpPr>
            <a:spLocks noChangeShapeType="1"/>
          </p:cNvSpPr>
          <p:nvPr/>
        </p:nvSpPr>
        <p:spPr bwMode="auto">
          <a:xfrm>
            <a:off x="3206750" y="3714750"/>
            <a:ext cx="114300" cy="0"/>
          </a:xfrm>
          <a:prstGeom prst="line">
            <a:avLst/>
          </a:prstGeom>
          <a:noFill/>
          <a:ln w="12700">
            <a:solidFill>
              <a:srgbClr val="000000"/>
            </a:solidFill>
            <a:round/>
            <a:headEnd/>
            <a:tailEnd/>
          </a:ln>
          <a:effectLst/>
        </p:spPr>
        <p:txBody>
          <a:bodyPr wrap="none" anchor="ctr"/>
          <a:lstStyle/>
          <a:p>
            <a:endParaRPr lang="en-US"/>
          </a:p>
        </p:txBody>
      </p:sp>
      <p:sp>
        <p:nvSpPr>
          <p:cNvPr id="20490" name="Line 10"/>
          <p:cNvSpPr>
            <a:spLocks noChangeShapeType="1"/>
          </p:cNvSpPr>
          <p:nvPr/>
        </p:nvSpPr>
        <p:spPr bwMode="auto">
          <a:xfrm>
            <a:off x="3206750" y="3232150"/>
            <a:ext cx="114300" cy="0"/>
          </a:xfrm>
          <a:prstGeom prst="line">
            <a:avLst/>
          </a:prstGeom>
          <a:noFill/>
          <a:ln w="12700">
            <a:solidFill>
              <a:schemeClr val="tx1"/>
            </a:solidFill>
            <a:round/>
            <a:headEnd/>
            <a:tailEnd/>
          </a:ln>
          <a:effectLst/>
        </p:spPr>
        <p:txBody>
          <a:bodyPr wrap="none" anchor="ctr"/>
          <a:lstStyle/>
          <a:p>
            <a:endParaRPr lang="en-US"/>
          </a:p>
        </p:txBody>
      </p:sp>
      <p:sp>
        <p:nvSpPr>
          <p:cNvPr id="20491" name="Line 11"/>
          <p:cNvSpPr>
            <a:spLocks noChangeShapeType="1"/>
          </p:cNvSpPr>
          <p:nvPr/>
        </p:nvSpPr>
        <p:spPr bwMode="auto">
          <a:xfrm>
            <a:off x="3206750" y="2762250"/>
            <a:ext cx="114300" cy="0"/>
          </a:xfrm>
          <a:prstGeom prst="line">
            <a:avLst/>
          </a:prstGeom>
          <a:noFill/>
          <a:ln w="12700">
            <a:solidFill>
              <a:schemeClr val="tx1"/>
            </a:solidFill>
            <a:round/>
            <a:headEnd/>
            <a:tailEnd/>
          </a:ln>
          <a:effectLst/>
        </p:spPr>
        <p:txBody>
          <a:bodyPr wrap="none" anchor="ctr"/>
          <a:lstStyle/>
          <a:p>
            <a:endParaRPr lang="en-US"/>
          </a:p>
        </p:txBody>
      </p:sp>
      <p:sp>
        <p:nvSpPr>
          <p:cNvPr id="20492" name="Line 12"/>
          <p:cNvSpPr>
            <a:spLocks noChangeShapeType="1"/>
          </p:cNvSpPr>
          <p:nvPr/>
        </p:nvSpPr>
        <p:spPr bwMode="auto">
          <a:xfrm>
            <a:off x="3206750" y="2279650"/>
            <a:ext cx="114300" cy="0"/>
          </a:xfrm>
          <a:prstGeom prst="line">
            <a:avLst/>
          </a:prstGeom>
          <a:noFill/>
          <a:ln w="12700">
            <a:solidFill>
              <a:schemeClr val="tx1"/>
            </a:solidFill>
            <a:round/>
            <a:headEnd/>
            <a:tailEnd/>
          </a:ln>
          <a:effectLst/>
        </p:spPr>
        <p:txBody>
          <a:bodyPr wrap="none" anchor="ctr"/>
          <a:lstStyle/>
          <a:p>
            <a:endParaRPr lang="en-US"/>
          </a:p>
        </p:txBody>
      </p:sp>
      <p:sp>
        <p:nvSpPr>
          <p:cNvPr id="20493" name="Line 13"/>
          <p:cNvSpPr>
            <a:spLocks noChangeShapeType="1"/>
          </p:cNvSpPr>
          <p:nvPr/>
        </p:nvSpPr>
        <p:spPr bwMode="auto">
          <a:xfrm>
            <a:off x="3270250" y="5137150"/>
            <a:ext cx="3619500" cy="0"/>
          </a:xfrm>
          <a:prstGeom prst="line">
            <a:avLst/>
          </a:prstGeom>
          <a:noFill/>
          <a:ln w="12700">
            <a:solidFill>
              <a:schemeClr val="tx1"/>
            </a:solidFill>
            <a:round/>
            <a:headEnd/>
            <a:tailEnd/>
          </a:ln>
          <a:effectLst/>
        </p:spPr>
        <p:txBody>
          <a:bodyPr wrap="none" anchor="ctr"/>
          <a:lstStyle/>
          <a:p>
            <a:endParaRPr lang="en-US"/>
          </a:p>
        </p:txBody>
      </p:sp>
      <p:sp>
        <p:nvSpPr>
          <p:cNvPr id="20494" name="Line 14"/>
          <p:cNvSpPr>
            <a:spLocks noChangeShapeType="1"/>
          </p:cNvSpPr>
          <p:nvPr/>
        </p:nvSpPr>
        <p:spPr bwMode="auto">
          <a:xfrm flipV="1">
            <a:off x="3263900" y="5067300"/>
            <a:ext cx="0" cy="139700"/>
          </a:xfrm>
          <a:prstGeom prst="line">
            <a:avLst/>
          </a:prstGeom>
          <a:noFill/>
          <a:ln w="12700">
            <a:solidFill>
              <a:schemeClr val="tx1"/>
            </a:solidFill>
            <a:round/>
            <a:headEnd/>
            <a:tailEnd/>
          </a:ln>
          <a:effectLst/>
        </p:spPr>
        <p:txBody>
          <a:bodyPr wrap="none" anchor="ctr"/>
          <a:lstStyle/>
          <a:p>
            <a:endParaRPr lang="en-US"/>
          </a:p>
        </p:txBody>
      </p:sp>
      <p:sp>
        <p:nvSpPr>
          <p:cNvPr id="20495" name="Line 15"/>
          <p:cNvSpPr>
            <a:spLocks noChangeShapeType="1"/>
          </p:cNvSpPr>
          <p:nvPr/>
        </p:nvSpPr>
        <p:spPr bwMode="auto">
          <a:xfrm flipV="1">
            <a:off x="4178300" y="5067300"/>
            <a:ext cx="0" cy="139700"/>
          </a:xfrm>
          <a:prstGeom prst="line">
            <a:avLst/>
          </a:prstGeom>
          <a:noFill/>
          <a:ln w="12700">
            <a:solidFill>
              <a:schemeClr val="tx1"/>
            </a:solidFill>
            <a:round/>
            <a:headEnd/>
            <a:tailEnd/>
          </a:ln>
          <a:effectLst/>
        </p:spPr>
        <p:txBody>
          <a:bodyPr wrap="none" anchor="ctr"/>
          <a:lstStyle/>
          <a:p>
            <a:endParaRPr lang="en-US"/>
          </a:p>
        </p:txBody>
      </p:sp>
      <p:sp>
        <p:nvSpPr>
          <p:cNvPr id="20496" name="Line 16"/>
          <p:cNvSpPr>
            <a:spLocks noChangeShapeType="1"/>
          </p:cNvSpPr>
          <p:nvPr/>
        </p:nvSpPr>
        <p:spPr bwMode="auto">
          <a:xfrm flipV="1">
            <a:off x="5080000" y="5067300"/>
            <a:ext cx="0" cy="139700"/>
          </a:xfrm>
          <a:prstGeom prst="line">
            <a:avLst/>
          </a:prstGeom>
          <a:noFill/>
          <a:ln w="12700">
            <a:solidFill>
              <a:schemeClr val="tx1"/>
            </a:solidFill>
            <a:round/>
            <a:headEnd/>
            <a:tailEnd/>
          </a:ln>
          <a:effectLst/>
        </p:spPr>
        <p:txBody>
          <a:bodyPr wrap="none" anchor="ctr"/>
          <a:lstStyle/>
          <a:p>
            <a:endParaRPr lang="en-US"/>
          </a:p>
        </p:txBody>
      </p:sp>
      <p:sp>
        <p:nvSpPr>
          <p:cNvPr id="20497" name="Line 17"/>
          <p:cNvSpPr>
            <a:spLocks noChangeShapeType="1"/>
          </p:cNvSpPr>
          <p:nvPr/>
        </p:nvSpPr>
        <p:spPr bwMode="auto">
          <a:xfrm flipV="1">
            <a:off x="5994400" y="5067300"/>
            <a:ext cx="0" cy="139700"/>
          </a:xfrm>
          <a:prstGeom prst="line">
            <a:avLst/>
          </a:prstGeom>
          <a:noFill/>
          <a:ln w="12700">
            <a:solidFill>
              <a:schemeClr val="tx1"/>
            </a:solidFill>
            <a:round/>
            <a:headEnd/>
            <a:tailEnd/>
          </a:ln>
          <a:effectLst/>
        </p:spPr>
        <p:txBody>
          <a:bodyPr wrap="none" anchor="ctr"/>
          <a:lstStyle/>
          <a:p>
            <a:endParaRPr lang="en-US"/>
          </a:p>
        </p:txBody>
      </p:sp>
      <p:sp>
        <p:nvSpPr>
          <p:cNvPr id="20498" name="Line 18"/>
          <p:cNvSpPr>
            <a:spLocks noChangeShapeType="1"/>
          </p:cNvSpPr>
          <p:nvPr/>
        </p:nvSpPr>
        <p:spPr bwMode="auto">
          <a:xfrm flipV="1">
            <a:off x="6896100" y="5067300"/>
            <a:ext cx="0" cy="139700"/>
          </a:xfrm>
          <a:prstGeom prst="line">
            <a:avLst/>
          </a:prstGeom>
          <a:noFill/>
          <a:ln w="12700">
            <a:solidFill>
              <a:srgbClr val="000000"/>
            </a:solidFill>
            <a:round/>
            <a:headEnd/>
            <a:tailEnd/>
          </a:ln>
          <a:effectLst/>
        </p:spPr>
        <p:txBody>
          <a:bodyPr wrap="none" anchor="ctr"/>
          <a:lstStyle/>
          <a:p>
            <a:endParaRPr lang="en-US"/>
          </a:p>
        </p:txBody>
      </p:sp>
      <p:sp>
        <p:nvSpPr>
          <p:cNvPr id="20499" name="Freeform 19"/>
          <p:cNvSpPr>
            <a:spLocks/>
          </p:cNvSpPr>
          <p:nvPr/>
        </p:nvSpPr>
        <p:spPr bwMode="auto">
          <a:xfrm>
            <a:off x="3263900" y="2260600"/>
            <a:ext cx="3176588" cy="1423988"/>
          </a:xfrm>
          <a:custGeom>
            <a:avLst/>
            <a:gdLst/>
            <a:ahLst/>
            <a:cxnLst>
              <a:cxn ang="0">
                <a:pos x="0" y="896"/>
              </a:cxn>
              <a:cxn ang="0">
                <a:pos x="144" y="888"/>
              </a:cxn>
              <a:cxn ang="0">
                <a:pos x="288" y="872"/>
              </a:cxn>
              <a:cxn ang="0">
                <a:pos x="360" y="864"/>
              </a:cxn>
              <a:cxn ang="0">
                <a:pos x="432" y="856"/>
              </a:cxn>
              <a:cxn ang="0">
                <a:pos x="576" y="824"/>
              </a:cxn>
              <a:cxn ang="0">
                <a:pos x="640" y="800"/>
              </a:cxn>
              <a:cxn ang="0">
                <a:pos x="712" y="776"/>
              </a:cxn>
              <a:cxn ang="0">
                <a:pos x="856" y="728"/>
              </a:cxn>
              <a:cxn ang="0">
                <a:pos x="1000" y="672"/>
              </a:cxn>
              <a:cxn ang="0">
                <a:pos x="1072" y="640"/>
              </a:cxn>
              <a:cxn ang="0">
                <a:pos x="1144" y="600"/>
              </a:cxn>
              <a:cxn ang="0">
                <a:pos x="1216" y="568"/>
              </a:cxn>
              <a:cxn ang="0">
                <a:pos x="1288" y="528"/>
              </a:cxn>
              <a:cxn ang="0">
                <a:pos x="1360" y="488"/>
              </a:cxn>
              <a:cxn ang="0">
                <a:pos x="1432" y="440"/>
              </a:cxn>
              <a:cxn ang="0">
                <a:pos x="1576" y="344"/>
              </a:cxn>
              <a:cxn ang="0">
                <a:pos x="1720" y="240"/>
              </a:cxn>
              <a:cxn ang="0">
                <a:pos x="1856" y="128"/>
              </a:cxn>
              <a:cxn ang="0">
                <a:pos x="1928" y="64"/>
              </a:cxn>
              <a:cxn ang="0">
                <a:pos x="2000" y="0"/>
              </a:cxn>
            </a:cxnLst>
            <a:rect l="0" t="0" r="r" b="b"/>
            <a:pathLst>
              <a:path w="2001" h="897">
                <a:moveTo>
                  <a:pt x="0" y="896"/>
                </a:moveTo>
                <a:lnTo>
                  <a:pt x="144" y="888"/>
                </a:lnTo>
                <a:lnTo>
                  <a:pt x="288" y="872"/>
                </a:lnTo>
                <a:lnTo>
                  <a:pt x="360" y="864"/>
                </a:lnTo>
                <a:lnTo>
                  <a:pt x="432" y="856"/>
                </a:lnTo>
                <a:lnTo>
                  <a:pt x="576" y="824"/>
                </a:lnTo>
                <a:lnTo>
                  <a:pt x="640" y="800"/>
                </a:lnTo>
                <a:lnTo>
                  <a:pt x="712" y="776"/>
                </a:lnTo>
                <a:lnTo>
                  <a:pt x="856" y="728"/>
                </a:lnTo>
                <a:lnTo>
                  <a:pt x="1000" y="672"/>
                </a:lnTo>
                <a:lnTo>
                  <a:pt x="1072" y="640"/>
                </a:lnTo>
                <a:lnTo>
                  <a:pt x="1144" y="600"/>
                </a:lnTo>
                <a:lnTo>
                  <a:pt x="1216" y="568"/>
                </a:lnTo>
                <a:lnTo>
                  <a:pt x="1288" y="528"/>
                </a:lnTo>
                <a:lnTo>
                  <a:pt x="1360" y="488"/>
                </a:lnTo>
                <a:lnTo>
                  <a:pt x="1432" y="440"/>
                </a:lnTo>
                <a:lnTo>
                  <a:pt x="1576" y="344"/>
                </a:lnTo>
                <a:lnTo>
                  <a:pt x="1720" y="240"/>
                </a:lnTo>
                <a:lnTo>
                  <a:pt x="1856" y="128"/>
                </a:lnTo>
                <a:lnTo>
                  <a:pt x="1928" y="64"/>
                </a:lnTo>
                <a:lnTo>
                  <a:pt x="2000" y="0"/>
                </a:lnTo>
              </a:path>
            </a:pathLst>
          </a:custGeom>
          <a:noFill/>
          <a:ln w="28575" cap="rnd" cmpd="sng">
            <a:solidFill>
              <a:schemeClr val="accent1"/>
            </a:solidFill>
            <a:prstDash val="solid"/>
            <a:round/>
            <a:headEnd type="none" w="med" len="med"/>
            <a:tailEnd type="none" w="med" len="med"/>
          </a:ln>
          <a:effectLst/>
        </p:spPr>
        <p:txBody>
          <a:bodyPr/>
          <a:lstStyle/>
          <a:p>
            <a:endParaRPr lang="en-US"/>
          </a:p>
        </p:txBody>
      </p:sp>
      <p:sp>
        <p:nvSpPr>
          <p:cNvPr id="20500" name="Freeform 20"/>
          <p:cNvSpPr>
            <a:spLocks/>
          </p:cNvSpPr>
          <p:nvPr/>
        </p:nvSpPr>
        <p:spPr bwMode="auto">
          <a:xfrm>
            <a:off x="3263900" y="2438400"/>
            <a:ext cx="3176588" cy="865188"/>
          </a:xfrm>
          <a:custGeom>
            <a:avLst/>
            <a:gdLst/>
            <a:ahLst/>
            <a:cxnLst>
              <a:cxn ang="0">
                <a:pos x="24" y="0"/>
              </a:cxn>
              <a:cxn ang="0">
                <a:pos x="80" y="0"/>
              </a:cxn>
              <a:cxn ang="0">
                <a:pos x="136" y="0"/>
              </a:cxn>
              <a:cxn ang="0">
                <a:pos x="192" y="0"/>
              </a:cxn>
              <a:cxn ang="0">
                <a:pos x="240" y="8"/>
              </a:cxn>
              <a:cxn ang="0">
                <a:pos x="296" y="8"/>
              </a:cxn>
              <a:cxn ang="0">
                <a:pos x="352" y="16"/>
              </a:cxn>
              <a:cxn ang="0">
                <a:pos x="408" y="24"/>
              </a:cxn>
              <a:cxn ang="0">
                <a:pos x="456" y="24"/>
              </a:cxn>
              <a:cxn ang="0">
                <a:pos x="512" y="32"/>
              </a:cxn>
              <a:cxn ang="0">
                <a:pos x="568" y="40"/>
              </a:cxn>
              <a:cxn ang="0">
                <a:pos x="624" y="48"/>
              </a:cxn>
              <a:cxn ang="0">
                <a:pos x="680" y="64"/>
              </a:cxn>
              <a:cxn ang="0">
                <a:pos x="728" y="72"/>
              </a:cxn>
              <a:cxn ang="0">
                <a:pos x="784" y="80"/>
              </a:cxn>
              <a:cxn ang="0">
                <a:pos x="840" y="96"/>
              </a:cxn>
              <a:cxn ang="0">
                <a:pos x="896" y="104"/>
              </a:cxn>
              <a:cxn ang="0">
                <a:pos x="944" y="120"/>
              </a:cxn>
              <a:cxn ang="0">
                <a:pos x="1000" y="136"/>
              </a:cxn>
              <a:cxn ang="0">
                <a:pos x="1056" y="152"/>
              </a:cxn>
              <a:cxn ang="0">
                <a:pos x="1112" y="168"/>
              </a:cxn>
              <a:cxn ang="0">
                <a:pos x="1160" y="184"/>
              </a:cxn>
              <a:cxn ang="0">
                <a:pos x="1216" y="200"/>
              </a:cxn>
              <a:cxn ang="0">
                <a:pos x="1272" y="216"/>
              </a:cxn>
              <a:cxn ang="0">
                <a:pos x="1328" y="240"/>
              </a:cxn>
              <a:cxn ang="0">
                <a:pos x="1376" y="256"/>
              </a:cxn>
              <a:cxn ang="0">
                <a:pos x="1432" y="280"/>
              </a:cxn>
              <a:cxn ang="0">
                <a:pos x="1488" y="296"/>
              </a:cxn>
              <a:cxn ang="0">
                <a:pos x="1544" y="320"/>
              </a:cxn>
              <a:cxn ang="0">
                <a:pos x="1600" y="344"/>
              </a:cxn>
              <a:cxn ang="0">
                <a:pos x="1648" y="368"/>
              </a:cxn>
              <a:cxn ang="0">
                <a:pos x="1704" y="392"/>
              </a:cxn>
              <a:cxn ang="0">
                <a:pos x="1760" y="416"/>
              </a:cxn>
              <a:cxn ang="0">
                <a:pos x="1816" y="448"/>
              </a:cxn>
              <a:cxn ang="0">
                <a:pos x="1864" y="472"/>
              </a:cxn>
              <a:cxn ang="0">
                <a:pos x="1920" y="496"/>
              </a:cxn>
              <a:cxn ang="0">
                <a:pos x="1976" y="528"/>
              </a:cxn>
            </a:cxnLst>
            <a:rect l="0" t="0" r="r" b="b"/>
            <a:pathLst>
              <a:path w="2001" h="545">
                <a:moveTo>
                  <a:pt x="0" y="0"/>
                </a:moveTo>
                <a:lnTo>
                  <a:pt x="24" y="0"/>
                </a:lnTo>
                <a:lnTo>
                  <a:pt x="56" y="0"/>
                </a:lnTo>
                <a:lnTo>
                  <a:pt x="80" y="0"/>
                </a:lnTo>
                <a:lnTo>
                  <a:pt x="112" y="0"/>
                </a:lnTo>
                <a:lnTo>
                  <a:pt x="136" y="0"/>
                </a:lnTo>
                <a:lnTo>
                  <a:pt x="160" y="0"/>
                </a:lnTo>
                <a:lnTo>
                  <a:pt x="192" y="0"/>
                </a:lnTo>
                <a:lnTo>
                  <a:pt x="216" y="8"/>
                </a:lnTo>
                <a:lnTo>
                  <a:pt x="240" y="8"/>
                </a:lnTo>
                <a:lnTo>
                  <a:pt x="272" y="8"/>
                </a:lnTo>
                <a:lnTo>
                  <a:pt x="296" y="8"/>
                </a:lnTo>
                <a:lnTo>
                  <a:pt x="328" y="16"/>
                </a:lnTo>
                <a:lnTo>
                  <a:pt x="352" y="16"/>
                </a:lnTo>
                <a:lnTo>
                  <a:pt x="376" y="16"/>
                </a:lnTo>
                <a:lnTo>
                  <a:pt x="408" y="24"/>
                </a:lnTo>
                <a:lnTo>
                  <a:pt x="432" y="24"/>
                </a:lnTo>
                <a:lnTo>
                  <a:pt x="456" y="24"/>
                </a:lnTo>
                <a:lnTo>
                  <a:pt x="488" y="32"/>
                </a:lnTo>
                <a:lnTo>
                  <a:pt x="512" y="32"/>
                </a:lnTo>
                <a:lnTo>
                  <a:pt x="544" y="40"/>
                </a:lnTo>
                <a:lnTo>
                  <a:pt x="568" y="40"/>
                </a:lnTo>
                <a:lnTo>
                  <a:pt x="592" y="48"/>
                </a:lnTo>
                <a:lnTo>
                  <a:pt x="624" y="48"/>
                </a:lnTo>
                <a:lnTo>
                  <a:pt x="648" y="56"/>
                </a:lnTo>
                <a:lnTo>
                  <a:pt x="680" y="64"/>
                </a:lnTo>
                <a:lnTo>
                  <a:pt x="704" y="64"/>
                </a:lnTo>
                <a:lnTo>
                  <a:pt x="728" y="72"/>
                </a:lnTo>
                <a:lnTo>
                  <a:pt x="760" y="80"/>
                </a:lnTo>
                <a:lnTo>
                  <a:pt x="784" y="80"/>
                </a:lnTo>
                <a:lnTo>
                  <a:pt x="808" y="88"/>
                </a:lnTo>
                <a:lnTo>
                  <a:pt x="840" y="96"/>
                </a:lnTo>
                <a:lnTo>
                  <a:pt x="864" y="104"/>
                </a:lnTo>
                <a:lnTo>
                  <a:pt x="896" y="104"/>
                </a:lnTo>
                <a:lnTo>
                  <a:pt x="920" y="112"/>
                </a:lnTo>
                <a:lnTo>
                  <a:pt x="944" y="120"/>
                </a:lnTo>
                <a:lnTo>
                  <a:pt x="976" y="128"/>
                </a:lnTo>
                <a:lnTo>
                  <a:pt x="1000" y="136"/>
                </a:lnTo>
                <a:lnTo>
                  <a:pt x="1032" y="144"/>
                </a:lnTo>
                <a:lnTo>
                  <a:pt x="1056" y="152"/>
                </a:lnTo>
                <a:lnTo>
                  <a:pt x="1080" y="160"/>
                </a:lnTo>
                <a:lnTo>
                  <a:pt x="1112" y="168"/>
                </a:lnTo>
                <a:lnTo>
                  <a:pt x="1136" y="176"/>
                </a:lnTo>
                <a:lnTo>
                  <a:pt x="1160" y="184"/>
                </a:lnTo>
                <a:lnTo>
                  <a:pt x="1192" y="192"/>
                </a:lnTo>
                <a:lnTo>
                  <a:pt x="1216" y="200"/>
                </a:lnTo>
                <a:lnTo>
                  <a:pt x="1248" y="208"/>
                </a:lnTo>
                <a:lnTo>
                  <a:pt x="1272" y="216"/>
                </a:lnTo>
                <a:lnTo>
                  <a:pt x="1296" y="224"/>
                </a:lnTo>
                <a:lnTo>
                  <a:pt x="1328" y="240"/>
                </a:lnTo>
                <a:lnTo>
                  <a:pt x="1352" y="248"/>
                </a:lnTo>
                <a:lnTo>
                  <a:pt x="1376" y="256"/>
                </a:lnTo>
                <a:lnTo>
                  <a:pt x="1408" y="264"/>
                </a:lnTo>
                <a:lnTo>
                  <a:pt x="1432" y="280"/>
                </a:lnTo>
                <a:lnTo>
                  <a:pt x="1464" y="288"/>
                </a:lnTo>
                <a:lnTo>
                  <a:pt x="1488" y="296"/>
                </a:lnTo>
                <a:lnTo>
                  <a:pt x="1512" y="312"/>
                </a:lnTo>
                <a:lnTo>
                  <a:pt x="1544" y="320"/>
                </a:lnTo>
                <a:lnTo>
                  <a:pt x="1568" y="336"/>
                </a:lnTo>
                <a:lnTo>
                  <a:pt x="1600" y="344"/>
                </a:lnTo>
                <a:lnTo>
                  <a:pt x="1624" y="360"/>
                </a:lnTo>
                <a:lnTo>
                  <a:pt x="1648" y="368"/>
                </a:lnTo>
                <a:lnTo>
                  <a:pt x="1680" y="384"/>
                </a:lnTo>
                <a:lnTo>
                  <a:pt x="1704" y="392"/>
                </a:lnTo>
                <a:lnTo>
                  <a:pt x="1728" y="408"/>
                </a:lnTo>
                <a:lnTo>
                  <a:pt x="1760" y="416"/>
                </a:lnTo>
                <a:lnTo>
                  <a:pt x="1784" y="432"/>
                </a:lnTo>
                <a:lnTo>
                  <a:pt x="1816" y="448"/>
                </a:lnTo>
                <a:lnTo>
                  <a:pt x="1840" y="456"/>
                </a:lnTo>
                <a:lnTo>
                  <a:pt x="1864" y="472"/>
                </a:lnTo>
                <a:lnTo>
                  <a:pt x="1896" y="488"/>
                </a:lnTo>
                <a:lnTo>
                  <a:pt x="1920" y="496"/>
                </a:lnTo>
                <a:lnTo>
                  <a:pt x="1944" y="512"/>
                </a:lnTo>
                <a:lnTo>
                  <a:pt x="1976" y="528"/>
                </a:lnTo>
                <a:lnTo>
                  <a:pt x="2000" y="544"/>
                </a:lnTo>
              </a:path>
            </a:pathLst>
          </a:custGeom>
          <a:noFill/>
          <a:ln w="28575" cap="rnd" cmpd="sng">
            <a:solidFill>
              <a:schemeClr val="accent2"/>
            </a:solidFill>
            <a:prstDash val="solid"/>
            <a:round/>
            <a:headEnd type="none" w="med" len="med"/>
            <a:tailEnd type="none" w="med" len="med"/>
          </a:ln>
          <a:effectLst/>
        </p:spPr>
        <p:txBody>
          <a:bodyPr/>
          <a:lstStyle/>
          <a:p>
            <a:endParaRPr lang="en-US"/>
          </a:p>
        </p:txBody>
      </p:sp>
      <p:sp>
        <p:nvSpPr>
          <p:cNvPr id="20501" name="Rectangle 21"/>
          <p:cNvSpPr>
            <a:spLocks noChangeArrowheads="1"/>
          </p:cNvSpPr>
          <p:nvPr/>
        </p:nvSpPr>
        <p:spPr bwMode="auto">
          <a:xfrm>
            <a:off x="2887663" y="4937125"/>
            <a:ext cx="29527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0</a:t>
            </a:r>
          </a:p>
        </p:txBody>
      </p:sp>
      <p:sp>
        <p:nvSpPr>
          <p:cNvPr id="20502" name="Rectangle 22"/>
          <p:cNvSpPr>
            <a:spLocks noChangeArrowheads="1"/>
          </p:cNvSpPr>
          <p:nvPr/>
        </p:nvSpPr>
        <p:spPr bwMode="auto">
          <a:xfrm>
            <a:off x="2773363" y="4467225"/>
            <a:ext cx="40957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20</a:t>
            </a:r>
          </a:p>
        </p:txBody>
      </p:sp>
      <p:sp>
        <p:nvSpPr>
          <p:cNvPr id="20503" name="Rectangle 23"/>
          <p:cNvSpPr>
            <a:spLocks noChangeArrowheads="1"/>
          </p:cNvSpPr>
          <p:nvPr/>
        </p:nvSpPr>
        <p:spPr bwMode="auto">
          <a:xfrm>
            <a:off x="2773363" y="3984625"/>
            <a:ext cx="40957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40</a:t>
            </a:r>
          </a:p>
        </p:txBody>
      </p:sp>
      <p:sp>
        <p:nvSpPr>
          <p:cNvPr id="20504" name="Rectangle 24"/>
          <p:cNvSpPr>
            <a:spLocks noChangeArrowheads="1"/>
          </p:cNvSpPr>
          <p:nvPr/>
        </p:nvSpPr>
        <p:spPr bwMode="auto">
          <a:xfrm>
            <a:off x="2773363" y="3514725"/>
            <a:ext cx="40957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60</a:t>
            </a:r>
          </a:p>
        </p:txBody>
      </p:sp>
      <p:sp>
        <p:nvSpPr>
          <p:cNvPr id="20505" name="Rectangle 25"/>
          <p:cNvSpPr>
            <a:spLocks noChangeArrowheads="1"/>
          </p:cNvSpPr>
          <p:nvPr/>
        </p:nvSpPr>
        <p:spPr bwMode="auto">
          <a:xfrm>
            <a:off x="2773363" y="3032125"/>
            <a:ext cx="40957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80</a:t>
            </a:r>
          </a:p>
        </p:txBody>
      </p:sp>
      <p:sp>
        <p:nvSpPr>
          <p:cNvPr id="20506" name="Rectangle 26"/>
          <p:cNvSpPr>
            <a:spLocks noChangeArrowheads="1"/>
          </p:cNvSpPr>
          <p:nvPr/>
        </p:nvSpPr>
        <p:spPr bwMode="auto">
          <a:xfrm>
            <a:off x="2659063" y="2562225"/>
            <a:ext cx="52387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100</a:t>
            </a:r>
          </a:p>
        </p:txBody>
      </p:sp>
      <p:sp>
        <p:nvSpPr>
          <p:cNvPr id="20507" name="Rectangle 27"/>
          <p:cNvSpPr>
            <a:spLocks noChangeArrowheads="1"/>
          </p:cNvSpPr>
          <p:nvPr/>
        </p:nvSpPr>
        <p:spPr bwMode="auto">
          <a:xfrm>
            <a:off x="2659063" y="2079625"/>
            <a:ext cx="52387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120</a:t>
            </a:r>
          </a:p>
        </p:txBody>
      </p:sp>
      <p:sp>
        <p:nvSpPr>
          <p:cNvPr id="20508" name="Rectangle 28"/>
          <p:cNvSpPr>
            <a:spLocks noChangeArrowheads="1"/>
          </p:cNvSpPr>
          <p:nvPr/>
        </p:nvSpPr>
        <p:spPr bwMode="auto">
          <a:xfrm>
            <a:off x="3116263" y="5254625"/>
            <a:ext cx="29527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0</a:t>
            </a:r>
          </a:p>
        </p:txBody>
      </p:sp>
      <p:sp>
        <p:nvSpPr>
          <p:cNvPr id="20509" name="Rectangle 29"/>
          <p:cNvSpPr>
            <a:spLocks noChangeArrowheads="1"/>
          </p:cNvSpPr>
          <p:nvPr/>
        </p:nvSpPr>
        <p:spPr bwMode="auto">
          <a:xfrm>
            <a:off x="3941763" y="5254625"/>
            <a:ext cx="46672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0.2</a:t>
            </a:r>
            <a:endParaRPr lang="en-US" sz="1800">
              <a:solidFill>
                <a:srgbClr val="000000"/>
              </a:solidFill>
              <a:latin typeface="Book Antiqua" pitchFamily="18" charset="0"/>
            </a:endParaRPr>
          </a:p>
        </p:txBody>
      </p:sp>
      <p:sp>
        <p:nvSpPr>
          <p:cNvPr id="20510" name="Rectangle 30"/>
          <p:cNvSpPr>
            <a:spLocks noChangeArrowheads="1"/>
          </p:cNvSpPr>
          <p:nvPr/>
        </p:nvSpPr>
        <p:spPr bwMode="auto">
          <a:xfrm>
            <a:off x="4843463" y="5254625"/>
            <a:ext cx="46672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0.4</a:t>
            </a:r>
            <a:endParaRPr lang="en-US" sz="1800">
              <a:solidFill>
                <a:srgbClr val="000000"/>
              </a:solidFill>
              <a:latin typeface="Book Antiqua" pitchFamily="18" charset="0"/>
            </a:endParaRPr>
          </a:p>
        </p:txBody>
      </p:sp>
      <p:sp>
        <p:nvSpPr>
          <p:cNvPr id="20511" name="Rectangle 31"/>
          <p:cNvSpPr>
            <a:spLocks noChangeArrowheads="1"/>
          </p:cNvSpPr>
          <p:nvPr/>
        </p:nvSpPr>
        <p:spPr bwMode="auto">
          <a:xfrm>
            <a:off x="5757863" y="5254625"/>
            <a:ext cx="46672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0.6</a:t>
            </a:r>
            <a:endParaRPr lang="en-US" sz="1800">
              <a:solidFill>
                <a:srgbClr val="000000"/>
              </a:solidFill>
              <a:latin typeface="Book Antiqua" pitchFamily="18" charset="0"/>
            </a:endParaRPr>
          </a:p>
        </p:txBody>
      </p:sp>
      <p:sp>
        <p:nvSpPr>
          <p:cNvPr id="20512" name="Rectangle 32"/>
          <p:cNvSpPr>
            <a:spLocks noChangeArrowheads="1"/>
          </p:cNvSpPr>
          <p:nvPr/>
        </p:nvSpPr>
        <p:spPr bwMode="auto">
          <a:xfrm>
            <a:off x="6659563" y="5254625"/>
            <a:ext cx="466725"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0.8</a:t>
            </a:r>
            <a:endParaRPr lang="en-US" sz="1800">
              <a:solidFill>
                <a:srgbClr val="000000"/>
              </a:solidFill>
              <a:latin typeface="Book Antiqua" pitchFamily="18" charset="0"/>
            </a:endParaRPr>
          </a:p>
        </p:txBody>
      </p:sp>
      <p:sp>
        <p:nvSpPr>
          <p:cNvPr id="20513" name="Rectangle 33"/>
          <p:cNvSpPr>
            <a:spLocks noChangeArrowheads="1"/>
          </p:cNvSpPr>
          <p:nvPr/>
        </p:nvSpPr>
        <p:spPr bwMode="auto">
          <a:xfrm>
            <a:off x="4068763" y="5495925"/>
            <a:ext cx="1919287" cy="363538"/>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Discharge (m</a:t>
            </a:r>
            <a:r>
              <a:rPr lang="en-US" sz="1800" baseline="30000">
                <a:latin typeface="Book Antiqua" pitchFamily="18" charset="0"/>
              </a:rPr>
              <a:t>3</a:t>
            </a:r>
            <a:r>
              <a:rPr lang="en-US" sz="1800">
                <a:latin typeface="Book Antiqua" pitchFamily="18" charset="0"/>
              </a:rPr>
              <a:t>/s)</a:t>
            </a:r>
          </a:p>
        </p:txBody>
      </p:sp>
      <p:sp>
        <p:nvSpPr>
          <p:cNvPr id="20514" name="Rectangle 34"/>
          <p:cNvSpPr>
            <a:spLocks noChangeArrowheads="1"/>
          </p:cNvSpPr>
          <p:nvPr/>
        </p:nvSpPr>
        <p:spPr bwMode="auto">
          <a:xfrm rot="16200000">
            <a:off x="2023269" y="3539332"/>
            <a:ext cx="1146175" cy="363537"/>
          </a:xfrm>
          <a:prstGeom prst="rect">
            <a:avLst/>
          </a:prstGeom>
          <a:noFill/>
          <a:ln w="12700">
            <a:noFill/>
            <a:miter lim="800000"/>
            <a:headEnd/>
            <a:tailEnd/>
          </a:ln>
          <a:effectLst/>
        </p:spPr>
        <p:txBody>
          <a:bodyPr wrap="none" lIns="90488" tIns="44450" rIns="90488" bIns="44450">
            <a:spAutoFit/>
          </a:bodyPr>
          <a:lstStyle/>
          <a:p>
            <a:r>
              <a:rPr lang="en-US" sz="1800">
                <a:latin typeface="Book Antiqua" pitchFamily="18" charset="0"/>
              </a:rPr>
              <a:t>Head (m)</a:t>
            </a:r>
          </a:p>
        </p:txBody>
      </p:sp>
      <p:sp>
        <p:nvSpPr>
          <p:cNvPr id="20515" name="Rectangle 35"/>
          <p:cNvSpPr>
            <a:spLocks noChangeArrowheads="1"/>
          </p:cNvSpPr>
          <p:nvPr/>
        </p:nvSpPr>
        <p:spPr bwMode="auto">
          <a:xfrm>
            <a:off x="3814763" y="1757363"/>
            <a:ext cx="3309937" cy="4667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system operating point</a:t>
            </a:r>
          </a:p>
        </p:txBody>
      </p:sp>
      <p:sp>
        <p:nvSpPr>
          <p:cNvPr id="20516" name="Line 36"/>
          <p:cNvSpPr>
            <a:spLocks noChangeShapeType="1"/>
          </p:cNvSpPr>
          <p:nvPr/>
        </p:nvSpPr>
        <p:spPr bwMode="auto">
          <a:xfrm>
            <a:off x="5391150" y="2152650"/>
            <a:ext cx="215900" cy="7493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20519" name="Line 39"/>
          <p:cNvSpPr>
            <a:spLocks noChangeShapeType="1"/>
          </p:cNvSpPr>
          <p:nvPr/>
        </p:nvSpPr>
        <p:spPr bwMode="auto">
          <a:xfrm>
            <a:off x="3284538" y="3698875"/>
            <a:ext cx="1501775"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20520" name="Line 40"/>
          <p:cNvSpPr>
            <a:spLocks noChangeShapeType="1"/>
          </p:cNvSpPr>
          <p:nvPr/>
        </p:nvSpPr>
        <p:spPr bwMode="auto">
          <a:xfrm flipV="1">
            <a:off x="3919538" y="3698875"/>
            <a:ext cx="0" cy="1441450"/>
          </a:xfrm>
          <a:prstGeom prst="line">
            <a:avLst/>
          </a:prstGeom>
          <a:noFill/>
          <a:ln w="12700">
            <a:solidFill>
              <a:schemeClr val="tx1"/>
            </a:solidFill>
            <a:round/>
            <a:headEnd type="triangle" w="lg" len="med"/>
            <a:tailEnd type="triangle" w="lg" len="med"/>
          </a:ln>
          <a:effectLst/>
        </p:spPr>
        <p:txBody>
          <a:bodyPr wrap="none" anchor="ctr">
            <a:spAutoFit/>
          </a:bodyPr>
          <a:lstStyle/>
          <a:p>
            <a:endParaRPr lang="en-US"/>
          </a:p>
        </p:txBody>
      </p:sp>
      <p:sp>
        <p:nvSpPr>
          <p:cNvPr id="20518" name="Text Box 38"/>
          <p:cNvSpPr txBox="1">
            <a:spLocks noChangeArrowheads="1"/>
          </p:cNvSpPr>
          <p:nvPr/>
        </p:nvSpPr>
        <p:spPr bwMode="auto">
          <a:xfrm>
            <a:off x="3395663" y="4132263"/>
            <a:ext cx="1527175" cy="457200"/>
          </a:xfrm>
          <a:prstGeom prst="rect">
            <a:avLst/>
          </a:prstGeom>
          <a:solidFill>
            <a:schemeClr val="bg1"/>
          </a:solid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Static head</a:t>
            </a:r>
          </a:p>
        </p:txBody>
      </p:sp>
      <p:sp>
        <p:nvSpPr>
          <p:cNvPr id="20517" name="Rectangle 37"/>
          <p:cNvSpPr>
            <a:spLocks noChangeArrowheads="1"/>
          </p:cNvSpPr>
          <p:nvPr/>
        </p:nvSpPr>
        <p:spPr bwMode="auto">
          <a:xfrm>
            <a:off x="6367463" y="2984500"/>
            <a:ext cx="2327275" cy="698500"/>
          </a:xfrm>
          <a:prstGeom prst="rect">
            <a:avLst/>
          </a:prstGeom>
          <a:solidFill>
            <a:schemeClr val="bg1"/>
          </a:solidFill>
          <a:ln w="12700">
            <a:noFill/>
            <a:miter lim="800000"/>
            <a:headEnd/>
            <a:tailEnd/>
          </a:ln>
          <a:effectLst/>
        </p:spPr>
        <p:txBody>
          <a:bodyPr wrap="none" lIns="90488" tIns="44450" rIns="90488" bIns="44450">
            <a:spAutoFit/>
          </a:bodyPr>
          <a:lstStyle/>
          <a:p>
            <a:r>
              <a:rPr lang="en-US" sz="2000">
                <a:latin typeface="Book Antiqua" pitchFamily="18" charset="0"/>
              </a:rPr>
              <a:t>Head vs. discharge</a:t>
            </a:r>
          </a:p>
          <a:p>
            <a:r>
              <a:rPr lang="en-US" sz="2000">
                <a:latin typeface="Book Antiqua" pitchFamily="18" charset="0"/>
              </a:rPr>
              <a:t>curve for ________</a:t>
            </a:r>
          </a:p>
        </p:txBody>
      </p:sp>
      <p:sp>
        <p:nvSpPr>
          <p:cNvPr id="20522" name="Rectangle 42"/>
          <p:cNvSpPr>
            <a:spLocks noChangeArrowheads="1"/>
          </p:cNvSpPr>
          <p:nvPr/>
        </p:nvSpPr>
        <p:spPr bwMode="auto">
          <a:xfrm>
            <a:off x="7546975" y="3209925"/>
            <a:ext cx="877888"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pump</a:t>
            </a:r>
          </a:p>
        </p:txBody>
      </p:sp>
      <p:sp>
        <p:nvSpPr>
          <p:cNvPr id="20524" name="Text Box 44"/>
          <p:cNvSpPr txBox="1">
            <a:spLocks noChangeArrowheads="1"/>
          </p:cNvSpPr>
          <p:nvPr/>
        </p:nvSpPr>
        <p:spPr bwMode="auto">
          <a:xfrm>
            <a:off x="373063" y="6059488"/>
            <a:ext cx="8478837" cy="519112"/>
          </a:xfrm>
          <a:prstGeom prst="rect">
            <a:avLst/>
          </a:prstGeom>
          <a:noFill/>
          <a:ln w="12700">
            <a:noFill/>
            <a:miter lim="800000"/>
            <a:headEnd type="none" w="lg" len="med"/>
            <a:tailEnd type="none" w="lg" len="med"/>
          </a:ln>
          <a:effectLst/>
        </p:spPr>
        <p:txBody>
          <a:bodyPr wrap="none">
            <a:spAutoFit/>
          </a:bodyPr>
          <a:lstStyle/>
          <a:p>
            <a:pPr marL="342900" indent="-342900"/>
            <a:r>
              <a:rPr lang="en-US" b="1">
                <a:latin typeface="Times New Roman" pitchFamily="18" charset="0"/>
              </a:rPr>
              <a:t>What happens as the static head changes (a tank fills)?</a:t>
            </a:r>
          </a:p>
        </p:txBody>
      </p:sp>
      <p:sp>
        <p:nvSpPr>
          <p:cNvPr id="20525" name="Freeform 45"/>
          <p:cNvSpPr>
            <a:spLocks/>
          </p:cNvSpPr>
          <p:nvPr/>
        </p:nvSpPr>
        <p:spPr bwMode="auto">
          <a:xfrm>
            <a:off x="3282950" y="1957388"/>
            <a:ext cx="3176588" cy="1423987"/>
          </a:xfrm>
          <a:custGeom>
            <a:avLst/>
            <a:gdLst/>
            <a:ahLst/>
            <a:cxnLst>
              <a:cxn ang="0">
                <a:pos x="0" y="896"/>
              </a:cxn>
              <a:cxn ang="0">
                <a:pos x="144" y="888"/>
              </a:cxn>
              <a:cxn ang="0">
                <a:pos x="288" y="872"/>
              </a:cxn>
              <a:cxn ang="0">
                <a:pos x="360" y="864"/>
              </a:cxn>
              <a:cxn ang="0">
                <a:pos x="432" y="856"/>
              </a:cxn>
              <a:cxn ang="0">
                <a:pos x="576" y="824"/>
              </a:cxn>
              <a:cxn ang="0">
                <a:pos x="640" y="800"/>
              </a:cxn>
              <a:cxn ang="0">
                <a:pos x="712" y="776"/>
              </a:cxn>
              <a:cxn ang="0">
                <a:pos x="856" y="728"/>
              </a:cxn>
              <a:cxn ang="0">
                <a:pos x="1000" y="672"/>
              </a:cxn>
              <a:cxn ang="0">
                <a:pos x="1072" y="640"/>
              </a:cxn>
              <a:cxn ang="0">
                <a:pos x="1144" y="600"/>
              </a:cxn>
              <a:cxn ang="0">
                <a:pos x="1216" y="568"/>
              </a:cxn>
              <a:cxn ang="0">
                <a:pos x="1288" y="528"/>
              </a:cxn>
              <a:cxn ang="0">
                <a:pos x="1360" y="488"/>
              </a:cxn>
              <a:cxn ang="0">
                <a:pos x="1432" y="440"/>
              </a:cxn>
              <a:cxn ang="0">
                <a:pos x="1576" y="344"/>
              </a:cxn>
              <a:cxn ang="0">
                <a:pos x="1720" y="240"/>
              </a:cxn>
              <a:cxn ang="0">
                <a:pos x="1856" y="128"/>
              </a:cxn>
              <a:cxn ang="0">
                <a:pos x="1928" y="64"/>
              </a:cxn>
              <a:cxn ang="0">
                <a:pos x="2000" y="0"/>
              </a:cxn>
            </a:cxnLst>
            <a:rect l="0" t="0" r="r" b="b"/>
            <a:pathLst>
              <a:path w="2001" h="897">
                <a:moveTo>
                  <a:pt x="0" y="896"/>
                </a:moveTo>
                <a:lnTo>
                  <a:pt x="144" y="888"/>
                </a:lnTo>
                <a:lnTo>
                  <a:pt x="288" y="872"/>
                </a:lnTo>
                <a:lnTo>
                  <a:pt x="360" y="864"/>
                </a:lnTo>
                <a:lnTo>
                  <a:pt x="432" y="856"/>
                </a:lnTo>
                <a:lnTo>
                  <a:pt x="576" y="824"/>
                </a:lnTo>
                <a:lnTo>
                  <a:pt x="640" y="800"/>
                </a:lnTo>
                <a:lnTo>
                  <a:pt x="712" y="776"/>
                </a:lnTo>
                <a:lnTo>
                  <a:pt x="856" y="728"/>
                </a:lnTo>
                <a:lnTo>
                  <a:pt x="1000" y="672"/>
                </a:lnTo>
                <a:lnTo>
                  <a:pt x="1072" y="640"/>
                </a:lnTo>
                <a:lnTo>
                  <a:pt x="1144" y="600"/>
                </a:lnTo>
                <a:lnTo>
                  <a:pt x="1216" y="568"/>
                </a:lnTo>
                <a:lnTo>
                  <a:pt x="1288" y="528"/>
                </a:lnTo>
                <a:lnTo>
                  <a:pt x="1360" y="488"/>
                </a:lnTo>
                <a:lnTo>
                  <a:pt x="1432" y="440"/>
                </a:lnTo>
                <a:lnTo>
                  <a:pt x="1576" y="344"/>
                </a:lnTo>
                <a:lnTo>
                  <a:pt x="1720" y="240"/>
                </a:lnTo>
                <a:lnTo>
                  <a:pt x="1856" y="128"/>
                </a:lnTo>
                <a:lnTo>
                  <a:pt x="1928" y="64"/>
                </a:lnTo>
                <a:lnTo>
                  <a:pt x="2000" y="0"/>
                </a:lnTo>
              </a:path>
            </a:pathLst>
          </a:custGeom>
          <a:noFill/>
          <a:ln w="28575" cap="rnd" cmpd="sng">
            <a:solidFill>
              <a:schemeClr val="folHlink"/>
            </a:solidFill>
            <a:prstDash val="solid"/>
            <a:round/>
            <a:headEnd type="none" w="med" len="med"/>
            <a:tailEnd type="none" w="med" len="med"/>
          </a:ln>
          <a:effectLst/>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5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4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48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050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05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052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0515">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05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20524">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205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P spid="20499" grpId="0" animBg="1"/>
      <p:bldP spid="20500" grpId="0" animBg="1"/>
      <p:bldP spid="20515" grpId="0" build="p" autoUpdateAnimBg="0"/>
      <p:bldP spid="20516" grpId="0" animBg="1"/>
      <p:bldP spid="20518" grpId="0" animBg="1" autoUpdateAnimBg="0"/>
      <p:bldP spid="20517" grpId="0" animBg="1" autoUpdateAnimBg="0"/>
      <p:bldP spid="20522" grpId="0" build="p" autoUpdateAnimBg="0"/>
      <p:bldP spid="20524" grpId="0" build="p" autoUpdateAnimBg="0"/>
      <p:bldP spid="2052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27" name="Freeform 63"/>
          <p:cNvSpPr>
            <a:spLocks/>
          </p:cNvSpPr>
          <p:nvPr/>
        </p:nvSpPr>
        <p:spPr bwMode="auto">
          <a:xfrm>
            <a:off x="8043863" y="5035550"/>
            <a:ext cx="1046162" cy="107950"/>
          </a:xfrm>
          <a:custGeom>
            <a:avLst/>
            <a:gdLst/>
            <a:ahLst/>
            <a:cxnLst>
              <a:cxn ang="0">
                <a:pos x="0" y="0"/>
              </a:cxn>
              <a:cxn ang="0">
                <a:pos x="59" y="49"/>
              </a:cxn>
              <a:cxn ang="0">
                <a:pos x="659" y="68"/>
              </a:cxn>
              <a:cxn ang="0">
                <a:pos x="581" y="0"/>
              </a:cxn>
              <a:cxn ang="0">
                <a:pos x="0" y="0"/>
              </a:cxn>
            </a:cxnLst>
            <a:rect l="0" t="0" r="r" b="b"/>
            <a:pathLst>
              <a:path w="659" h="68">
                <a:moveTo>
                  <a:pt x="0" y="0"/>
                </a:moveTo>
                <a:lnTo>
                  <a:pt x="59" y="49"/>
                </a:lnTo>
                <a:lnTo>
                  <a:pt x="659" y="68"/>
                </a:lnTo>
                <a:lnTo>
                  <a:pt x="581" y="0"/>
                </a:lnTo>
                <a:lnTo>
                  <a:pt x="0" y="0"/>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36890" name="Rectangle 26"/>
          <p:cNvSpPr>
            <a:spLocks noChangeArrowheads="1"/>
          </p:cNvSpPr>
          <p:nvPr/>
        </p:nvSpPr>
        <p:spPr bwMode="auto">
          <a:xfrm>
            <a:off x="5886450" y="6126163"/>
            <a:ext cx="1436688" cy="655637"/>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36891" name="Line 27"/>
          <p:cNvSpPr>
            <a:spLocks noChangeShapeType="1"/>
          </p:cNvSpPr>
          <p:nvPr/>
        </p:nvSpPr>
        <p:spPr bwMode="auto">
          <a:xfrm>
            <a:off x="5556250" y="5835650"/>
            <a:ext cx="1384300" cy="0"/>
          </a:xfrm>
          <a:prstGeom prst="line">
            <a:avLst/>
          </a:prstGeom>
          <a:noFill/>
          <a:ln w="12700">
            <a:noFill/>
            <a:round/>
            <a:headEnd/>
            <a:tailEnd/>
          </a:ln>
          <a:effectLst/>
        </p:spPr>
        <p:txBody>
          <a:bodyPr wrap="none" anchor="ctr"/>
          <a:lstStyle/>
          <a:p>
            <a:endParaRPr lang="en-US"/>
          </a:p>
        </p:txBody>
      </p:sp>
      <p:grpSp>
        <p:nvGrpSpPr>
          <p:cNvPr id="36893" name="Group 29"/>
          <p:cNvGrpSpPr>
            <a:grpSpLocks/>
          </p:cNvGrpSpPr>
          <p:nvPr/>
        </p:nvGrpSpPr>
        <p:grpSpPr bwMode="auto">
          <a:xfrm>
            <a:off x="6797675" y="5154613"/>
            <a:ext cx="1054100" cy="1174750"/>
            <a:chOff x="3513" y="2711"/>
            <a:chExt cx="664" cy="740"/>
          </a:xfrm>
        </p:grpSpPr>
        <p:grpSp>
          <p:nvGrpSpPr>
            <p:cNvPr id="36894" name="Group 30"/>
            <p:cNvGrpSpPr>
              <a:grpSpLocks/>
            </p:cNvGrpSpPr>
            <p:nvPr/>
          </p:nvGrpSpPr>
          <p:grpSpPr bwMode="auto">
            <a:xfrm>
              <a:off x="3513" y="2916"/>
              <a:ext cx="152" cy="535"/>
              <a:chOff x="3513" y="2916"/>
              <a:chExt cx="152" cy="535"/>
            </a:xfrm>
          </p:grpSpPr>
          <p:sp>
            <p:nvSpPr>
              <p:cNvPr id="36895" name="Freeform 31"/>
              <p:cNvSpPr>
                <a:spLocks/>
              </p:cNvSpPr>
              <p:nvPr/>
            </p:nvSpPr>
            <p:spPr bwMode="auto">
              <a:xfrm>
                <a:off x="3638" y="2916"/>
                <a:ext cx="27" cy="535"/>
              </a:xfrm>
              <a:custGeom>
                <a:avLst/>
                <a:gdLst/>
                <a:ahLst/>
                <a:cxnLst>
                  <a:cxn ang="0">
                    <a:pos x="26" y="534"/>
                  </a:cxn>
                  <a:cxn ang="0">
                    <a:pos x="8" y="455"/>
                  </a:cxn>
                  <a:cxn ang="0">
                    <a:pos x="0" y="366"/>
                  </a:cxn>
                  <a:cxn ang="0">
                    <a:pos x="0" y="0"/>
                  </a:cxn>
                </a:cxnLst>
                <a:rect l="0" t="0" r="r" b="b"/>
                <a:pathLst>
                  <a:path w="27" h="535">
                    <a:moveTo>
                      <a:pt x="26" y="534"/>
                    </a:moveTo>
                    <a:lnTo>
                      <a:pt x="8" y="455"/>
                    </a:lnTo>
                    <a:lnTo>
                      <a:pt x="0" y="366"/>
                    </a:lnTo>
                    <a:lnTo>
                      <a:pt x="0" y="0"/>
                    </a:lnTo>
                  </a:path>
                </a:pathLst>
              </a:custGeom>
              <a:noFill/>
              <a:ln w="12700" cap="rnd" cmpd="sng">
                <a:noFill/>
                <a:prstDash val="solid"/>
                <a:round/>
                <a:headEnd type="none" w="med" len="med"/>
                <a:tailEnd type="none" w="med" len="med"/>
              </a:ln>
              <a:effectLst/>
            </p:spPr>
            <p:txBody>
              <a:bodyPr/>
              <a:lstStyle/>
              <a:p>
                <a:endParaRPr lang="en-US"/>
              </a:p>
            </p:txBody>
          </p:sp>
          <p:sp>
            <p:nvSpPr>
              <p:cNvPr id="36896" name="Freeform 32"/>
              <p:cNvSpPr>
                <a:spLocks/>
              </p:cNvSpPr>
              <p:nvPr/>
            </p:nvSpPr>
            <p:spPr bwMode="auto">
              <a:xfrm>
                <a:off x="3513" y="2916"/>
                <a:ext cx="27" cy="535"/>
              </a:xfrm>
              <a:custGeom>
                <a:avLst/>
                <a:gdLst/>
                <a:ahLst/>
                <a:cxnLst>
                  <a:cxn ang="0">
                    <a:pos x="0" y="534"/>
                  </a:cxn>
                  <a:cxn ang="0">
                    <a:pos x="18" y="455"/>
                  </a:cxn>
                  <a:cxn ang="0">
                    <a:pos x="26" y="366"/>
                  </a:cxn>
                  <a:cxn ang="0">
                    <a:pos x="26" y="0"/>
                  </a:cxn>
                </a:cxnLst>
                <a:rect l="0" t="0" r="r" b="b"/>
                <a:pathLst>
                  <a:path w="27" h="535">
                    <a:moveTo>
                      <a:pt x="0" y="534"/>
                    </a:moveTo>
                    <a:lnTo>
                      <a:pt x="18" y="455"/>
                    </a:lnTo>
                    <a:lnTo>
                      <a:pt x="26" y="366"/>
                    </a:lnTo>
                    <a:lnTo>
                      <a:pt x="26" y="0"/>
                    </a:lnTo>
                  </a:path>
                </a:pathLst>
              </a:custGeom>
              <a:noFill/>
              <a:ln w="12700" cap="rnd" cmpd="sng">
                <a:noFill/>
                <a:prstDash val="solid"/>
                <a:round/>
                <a:headEnd type="none" w="med" len="med"/>
                <a:tailEnd type="none" w="med" len="med"/>
              </a:ln>
              <a:effectLst/>
            </p:spPr>
            <p:txBody>
              <a:bodyPr/>
              <a:lstStyle/>
              <a:p>
                <a:endParaRPr lang="en-US"/>
              </a:p>
            </p:txBody>
          </p:sp>
        </p:grpSp>
        <p:sp>
          <p:nvSpPr>
            <p:cNvPr id="36897" name="Arc 33"/>
            <p:cNvSpPr>
              <a:spLocks/>
            </p:cNvSpPr>
            <p:nvPr/>
          </p:nvSpPr>
          <p:spPr bwMode="auto">
            <a:xfrm rot="5400000">
              <a:off x="3655" y="2802"/>
              <a:ext cx="111" cy="130"/>
            </a:xfrm>
            <a:custGeom>
              <a:avLst/>
              <a:gdLst>
                <a:gd name="G0" fmla="+- 21600 0 0"/>
                <a:gd name="G1" fmla="+- 0 0 0"/>
                <a:gd name="G2" fmla="+- 21600 0 0"/>
                <a:gd name="T0" fmla="*/ 21405 w 21600"/>
                <a:gd name="T1" fmla="*/ 21599 h 21599"/>
                <a:gd name="T2" fmla="*/ 0 w 21600"/>
                <a:gd name="T3" fmla="*/ 0 h 21599"/>
                <a:gd name="T4" fmla="*/ 21600 w 21600"/>
                <a:gd name="T5" fmla="*/ 0 h 21599"/>
              </a:gdLst>
              <a:ahLst/>
              <a:cxnLst>
                <a:cxn ang="0">
                  <a:pos x="T0" y="T1"/>
                </a:cxn>
                <a:cxn ang="0">
                  <a:pos x="T2" y="T3"/>
                </a:cxn>
                <a:cxn ang="0">
                  <a:pos x="T4" y="T5"/>
                </a:cxn>
              </a:cxnLst>
              <a:rect l="0" t="0" r="r" b="b"/>
              <a:pathLst>
                <a:path w="21600" h="21599" fill="none" extrusionOk="0">
                  <a:moveTo>
                    <a:pt x="21404" y="21599"/>
                  </a:moveTo>
                  <a:cubicBezTo>
                    <a:pt x="9552" y="21492"/>
                    <a:pt x="0" y="11853"/>
                    <a:pt x="0" y="0"/>
                  </a:cubicBezTo>
                </a:path>
                <a:path w="21600" h="21599" stroke="0" extrusionOk="0">
                  <a:moveTo>
                    <a:pt x="21404" y="21599"/>
                  </a:moveTo>
                  <a:cubicBezTo>
                    <a:pt x="9552" y="21492"/>
                    <a:pt x="0" y="11853"/>
                    <a:pt x="0" y="0"/>
                  </a:cubicBezTo>
                  <a:lnTo>
                    <a:pt x="21600" y="0"/>
                  </a:lnTo>
                  <a:close/>
                </a:path>
              </a:pathLst>
            </a:custGeom>
            <a:noFill/>
            <a:ln w="12700" cap="rnd">
              <a:noFill/>
              <a:round/>
              <a:headEnd/>
              <a:tailEnd/>
            </a:ln>
            <a:effectLst/>
          </p:spPr>
          <p:txBody>
            <a:bodyPr wrap="none" anchor="ctr"/>
            <a:lstStyle/>
            <a:p>
              <a:endParaRPr lang="en-US"/>
            </a:p>
          </p:txBody>
        </p:sp>
        <p:sp>
          <p:nvSpPr>
            <p:cNvPr id="36898" name="Arc 34"/>
            <p:cNvSpPr>
              <a:spLocks/>
            </p:cNvSpPr>
            <p:nvPr/>
          </p:nvSpPr>
          <p:spPr bwMode="auto">
            <a:xfrm rot="5400000">
              <a:off x="3563" y="2694"/>
              <a:ext cx="200" cy="236"/>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noFill/>
              <a:round/>
              <a:headEnd/>
              <a:tailEnd/>
            </a:ln>
            <a:effectLst/>
          </p:spPr>
          <p:txBody>
            <a:bodyPr wrap="none" anchor="ctr"/>
            <a:lstStyle/>
            <a:p>
              <a:endParaRPr lang="en-US"/>
            </a:p>
          </p:txBody>
        </p:sp>
        <p:sp>
          <p:nvSpPr>
            <p:cNvPr id="36899" name="Line 35"/>
            <p:cNvSpPr>
              <a:spLocks noChangeShapeType="1"/>
            </p:cNvSpPr>
            <p:nvPr/>
          </p:nvSpPr>
          <p:spPr bwMode="auto">
            <a:xfrm>
              <a:off x="3777" y="2711"/>
              <a:ext cx="400" cy="0"/>
            </a:xfrm>
            <a:prstGeom prst="line">
              <a:avLst/>
            </a:prstGeom>
            <a:noFill/>
            <a:ln w="12700">
              <a:noFill/>
              <a:round/>
              <a:headEnd/>
              <a:tailEnd/>
            </a:ln>
            <a:effectLst/>
          </p:spPr>
          <p:txBody>
            <a:bodyPr wrap="none" anchor="ctr"/>
            <a:lstStyle/>
            <a:p>
              <a:endParaRPr lang="en-US"/>
            </a:p>
          </p:txBody>
        </p:sp>
        <p:sp>
          <p:nvSpPr>
            <p:cNvPr id="36900" name="Line 36"/>
            <p:cNvSpPr>
              <a:spLocks noChangeShapeType="1"/>
            </p:cNvSpPr>
            <p:nvPr/>
          </p:nvSpPr>
          <p:spPr bwMode="auto">
            <a:xfrm>
              <a:off x="3770" y="2812"/>
              <a:ext cx="400" cy="0"/>
            </a:xfrm>
            <a:prstGeom prst="line">
              <a:avLst/>
            </a:prstGeom>
            <a:noFill/>
            <a:ln w="12700">
              <a:noFill/>
              <a:round/>
              <a:headEnd/>
              <a:tailEnd/>
            </a:ln>
            <a:effectLst/>
          </p:spPr>
          <p:txBody>
            <a:bodyPr wrap="none" anchor="ctr"/>
            <a:lstStyle/>
            <a:p>
              <a:endParaRPr lang="en-US"/>
            </a:p>
          </p:txBody>
        </p:sp>
      </p:grpSp>
      <p:sp>
        <p:nvSpPr>
          <p:cNvPr id="36901" name="AutoShape 37"/>
          <p:cNvSpPr>
            <a:spLocks noChangeArrowheads="1"/>
          </p:cNvSpPr>
          <p:nvPr/>
        </p:nvSpPr>
        <p:spPr bwMode="auto">
          <a:xfrm flipV="1">
            <a:off x="7796213" y="5432425"/>
            <a:ext cx="395287" cy="131763"/>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accent1"/>
          </a:solidFill>
          <a:ln w="12700">
            <a:noFill/>
            <a:miter lim="800000"/>
            <a:headEnd/>
            <a:tailEnd/>
          </a:ln>
          <a:effectLst/>
        </p:spPr>
        <p:txBody>
          <a:bodyPr wrap="none" anchor="ctr"/>
          <a:lstStyle/>
          <a:p>
            <a:endParaRPr lang="en-US"/>
          </a:p>
        </p:txBody>
      </p:sp>
      <p:sp>
        <p:nvSpPr>
          <p:cNvPr id="36902" name="Oval 38"/>
          <p:cNvSpPr>
            <a:spLocks noChangeArrowheads="1"/>
          </p:cNvSpPr>
          <p:nvPr/>
        </p:nvSpPr>
        <p:spPr bwMode="auto">
          <a:xfrm>
            <a:off x="7769225" y="5018088"/>
            <a:ext cx="444500" cy="444500"/>
          </a:xfrm>
          <a:prstGeom prst="ellipse">
            <a:avLst/>
          </a:prstGeom>
          <a:solidFill>
            <a:schemeClr val="accent1"/>
          </a:solidFill>
          <a:ln w="12700">
            <a:noFill/>
            <a:round/>
            <a:headEnd/>
            <a:tailEnd/>
          </a:ln>
          <a:effectLst/>
        </p:spPr>
        <p:txBody>
          <a:bodyPr wrap="none" anchor="ctr"/>
          <a:lstStyle/>
          <a:p>
            <a:endParaRPr lang="en-US"/>
          </a:p>
        </p:txBody>
      </p:sp>
      <p:sp>
        <p:nvSpPr>
          <p:cNvPr id="36906" name="Freeform 42"/>
          <p:cNvSpPr>
            <a:spLocks/>
          </p:cNvSpPr>
          <p:nvPr/>
        </p:nvSpPr>
        <p:spPr bwMode="auto">
          <a:xfrm>
            <a:off x="6842125" y="5157788"/>
            <a:ext cx="419100" cy="342900"/>
          </a:xfrm>
          <a:custGeom>
            <a:avLst/>
            <a:gdLst/>
            <a:ahLst/>
            <a:cxnLst>
              <a:cxn ang="0">
                <a:pos x="216" y="0"/>
              </a:cxn>
              <a:cxn ang="0">
                <a:pos x="132" y="12"/>
              </a:cxn>
              <a:cxn ang="0">
                <a:pos x="96" y="30"/>
              </a:cxn>
              <a:cxn ang="0">
                <a:pos x="54" y="78"/>
              </a:cxn>
              <a:cxn ang="0">
                <a:pos x="24" y="114"/>
              </a:cxn>
              <a:cxn ang="0">
                <a:pos x="12" y="180"/>
              </a:cxn>
              <a:cxn ang="0">
                <a:pos x="0" y="216"/>
              </a:cxn>
              <a:cxn ang="0">
                <a:pos x="102" y="210"/>
              </a:cxn>
              <a:cxn ang="0">
                <a:pos x="126" y="156"/>
              </a:cxn>
              <a:cxn ang="0">
                <a:pos x="168" y="126"/>
              </a:cxn>
              <a:cxn ang="0">
                <a:pos x="204" y="108"/>
              </a:cxn>
              <a:cxn ang="0">
                <a:pos x="264" y="96"/>
              </a:cxn>
              <a:cxn ang="0">
                <a:pos x="264" y="6"/>
              </a:cxn>
              <a:cxn ang="0">
                <a:pos x="216" y="0"/>
              </a:cxn>
            </a:cxnLst>
            <a:rect l="0" t="0" r="r" b="b"/>
            <a:pathLst>
              <a:path w="264" h="216">
                <a:moveTo>
                  <a:pt x="216" y="0"/>
                </a:moveTo>
                <a:lnTo>
                  <a:pt x="132" y="12"/>
                </a:lnTo>
                <a:lnTo>
                  <a:pt x="96" y="30"/>
                </a:lnTo>
                <a:lnTo>
                  <a:pt x="54" y="78"/>
                </a:lnTo>
                <a:lnTo>
                  <a:pt x="24" y="114"/>
                </a:lnTo>
                <a:lnTo>
                  <a:pt x="12" y="180"/>
                </a:lnTo>
                <a:lnTo>
                  <a:pt x="0" y="216"/>
                </a:lnTo>
                <a:lnTo>
                  <a:pt x="102" y="210"/>
                </a:lnTo>
                <a:lnTo>
                  <a:pt x="126" y="156"/>
                </a:lnTo>
                <a:lnTo>
                  <a:pt x="168" y="126"/>
                </a:lnTo>
                <a:lnTo>
                  <a:pt x="204" y="108"/>
                </a:lnTo>
                <a:lnTo>
                  <a:pt x="264" y="96"/>
                </a:lnTo>
                <a:lnTo>
                  <a:pt x="264" y="6"/>
                </a:lnTo>
                <a:lnTo>
                  <a:pt x="216" y="0"/>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36907" name="Rectangle 43"/>
          <p:cNvSpPr>
            <a:spLocks noChangeArrowheads="1"/>
          </p:cNvSpPr>
          <p:nvPr/>
        </p:nvSpPr>
        <p:spPr bwMode="auto">
          <a:xfrm>
            <a:off x="6854825" y="5502275"/>
            <a:ext cx="155575" cy="765175"/>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36908" name="Rectangle 44"/>
          <p:cNvSpPr>
            <a:spLocks noChangeArrowheads="1"/>
          </p:cNvSpPr>
          <p:nvPr/>
        </p:nvSpPr>
        <p:spPr bwMode="auto">
          <a:xfrm>
            <a:off x="7183438" y="5167313"/>
            <a:ext cx="655637" cy="155575"/>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36909" name="Line 45"/>
          <p:cNvSpPr>
            <a:spLocks noChangeShapeType="1"/>
          </p:cNvSpPr>
          <p:nvPr/>
        </p:nvSpPr>
        <p:spPr bwMode="auto">
          <a:xfrm>
            <a:off x="5557838" y="5840413"/>
            <a:ext cx="1384300" cy="0"/>
          </a:xfrm>
          <a:prstGeom prst="line">
            <a:avLst/>
          </a:prstGeom>
          <a:noFill/>
          <a:ln w="12700">
            <a:noFill/>
            <a:round/>
            <a:headEnd/>
            <a:tailEnd/>
          </a:ln>
          <a:effectLst/>
        </p:spPr>
        <p:txBody>
          <a:bodyPr wrap="none" anchor="ctr"/>
          <a:lstStyle/>
          <a:p>
            <a:endParaRPr lang="en-US"/>
          </a:p>
        </p:txBody>
      </p:sp>
      <p:sp>
        <p:nvSpPr>
          <p:cNvPr id="36911" name="AutoShape 47"/>
          <p:cNvSpPr>
            <a:spLocks noChangeArrowheads="1"/>
          </p:cNvSpPr>
          <p:nvPr/>
        </p:nvSpPr>
        <p:spPr bwMode="auto">
          <a:xfrm flipV="1">
            <a:off x="7797800" y="5437188"/>
            <a:ext cx="395288" cy="131762"/>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accent1"/>
          </a:solidFill>
          <a:ln w="12700">
            <a:noFill/>
            <a:miter lim="800000"/>
            <a:headEnd/>
            <a:tailEnd/>
          </a:ln>
          <a:effectLst/>
        </p:spPr>
        <p:txBody>
          <a:bodyPr wrap="none" anchor="ctr"/>
          <a:lstStyle/>
          <a:p>
            <a:endParaRPr lang="en-US"/>
          </a:p>
        </p:txBody>
      </p:sp>
      <p:sp>
        <p:nvSpPr>
          <p:cNvPr id="36912" name="Oval 48"/>
          <p:cNvSpPr>
            <a:spLocks noChangeArrowheads="1"/>
          </p:cNvSpPr>
          <p:nvPr/>
        </p:nvSpPr>
        <p:spPr bwMode="auto">
          <a:xfrm>
            <a:off x="7770813" y="5022850"/>
            <a:ext cx="444500" cy="444500"/>
          </a:xfrm>
          <a:prstGeom prst="ellipse">
            <a:avLst/>
          </a:prstGeom>
          <a:solidFill>
            <a:schemeClr val="accent1"/>
          </a:solidFill>
          <a:ln w="12700">
            <a:noFill/>
            <a:round/>
            <a:headEnd/>
            <a:tailEnd/>
          </a:ln>
          <a:effectLst/>
        </p:spPr>
        <p:txBody>
          <a:bodyPr wrap="none" anchor="ctr"/>
          <a:lstStyle/>
          <a:p>
            <a:endParaRPr lang="en-US"/>
          </a:p>
        </p:txBody>
      </p:sp>
      <p:grpSp>
        <p:nvGrpSpPr>
          <p:cNvPr id="36916" name="Group 52"/>
          <p:cNvGrpSpPr>
            <a:grpSpLocks/>
          </p:cNvGrpSpPr>
          <p:nvPr/>
        </p:nvGrpSpPr>
        <p:grpSpPr bwMode="auto">
          <a:xfrm>
            <a:off x="6799263" y="5159375"/>
            <a:ext cx="1054100" cy="1174750"/>
            <a:chOff x="4017" y="2647"/>
            <a:chExt cx="664" cy="740"/>
          </a:xfrm>
        </p:grpSpPr>
        <p:grpSp>
          <p:nvGrpSpPr>
            <p:cNvPr id="36917" name="Group 53"/>
            <p:cNvGrpSpPr>
              <a:grpSpLocks/>
            </p:cNvGrpSpPr>
            <p:nvPr/>
          </p:nvGrpSpPr>
          <p:grpSpPr bwMode="auto">
            <a:xfrm>
              <a:off x="4017" y="2852"/>
              <a:ext cx="152" cy="535"/>
              <a:chOff x="4017" y="2852"/>
              <a:chExt cx="152" cy="535"/>
            </a:xfrm>
          </p:grpSpPr>
          <p:sp>
            <p:nvSpPr>
              <p:cNvPr id="36918" name="Freeform 54"/>
              <p:cNvSpPr>
                <a:spLocks/>
              </p:cNvSpPr>
              <p:nvPr/>
            </p:nvSpPr>
            <p:spPr bwMode="auto">
              <a:xfrm>
                <a:off x="4142" y="2852"/>
                <a:ext cx="27" cy="535"/>
              </a:xfrm>
              <a:custGeom>
                <a:avLst/>
                <a:gdLst/>
                <a:ahLst/>
                <a:cxnLst>
                  <a:cxn ang="0">
                    <a:pos x="26" y="534"/>
                  </a:cxn>
                  <a:cxn ang="0">
                    <a:pos x="8" y="455"/>
                  </a:cxn>
                  <a:cxn ang="0">
                    <a:pos x="0" y="366"/>
                  </a:cxn>
                  <a:cxn ang="0">
                    <a:pos x="0" y="0"/>
                  </a:cxn>
                </a:cxnLst>
                <a:rect l="0" t="0" r="r" b="b"/>
                <a:pathLst>
                  <a:path w="27" h="535">
                    <a:moveTo>
                      <a:pt x="26" y="534"/>
                    </a:moveTo>
                    <a:lnTo>
                      <a:pt x="8" y="455"/>
                    </a:lnTo>
                    <a:lnTo>
                      <a:pt x="0" y="366"/>
                    </a:lnTo>
                    <a:lnTo>
                      <a:pt x="0" y="0"/>
                    </a:lnTo>
                  </a:path>
                </a:pathLst>
              </a:custGeom>
              <a:noFill/>
              <a:ln w="12700" cap="rnd" cmpd="sng">
                <a:noFill/>
                <a:prstDash val="solid"/>
                <a:round/>
                <a:headEnd type="none" w="med" len="med"/>
                <a:tailEnd type="none" w="med" len="med"/>
              </a:ln>
              <a:effectLst/>
            </p:spPr>
            <p:txBody>
              <a:bodyPr/>
              <a:lstStyle/>
              <a:p>
                <a:endParaRPr lang="en-US"/>
              </a:p>
            </p:txBody>
          </p:sp>
          <p:sp>
            <p:nvSpPr>
              <p:cNvPr id="36919" name="Freeform 55"/>
              <p:cNvSpPr>
                <a:spLocks/>
              </p:cNvSpPr>
              <p:nvPr/>
            </p:nvSpPr>
            <p:spPr bwMode="auto">
              <a:xfrm>
                <a:off x="4017" y="2852"/>
                <a:ext cx="27" cy="535"/>
              </a:xfrm>
              <a:custGeom>
                <a:avLst/>
                <a:gdLst/>
                <a:ahLst/>
                <a:cxnLst>
                  <a:cxn ang="0">
                    <a:pos x="0" y="534"/>
                  </a:cxn>
                  <a:cxn ang="0">
                    <a:pos x="18" y="455"/>
                  </a:cxn>
                  <a:cxn ang="0">
                    <a:pos x="26" y="366"/>
                  </a:cxn>
                  <a:cxn ang="0">
                    <a:pos x="26" y="0"/>
                  </a:cxn>
                </a:cxnLst>
                <a:rect l="0" t="0" r="r" b="b"/>
                <a:pathLst>
                  <a:path w="27" h="535">
                    <a:moveTo>
                      <a:pt x="0" y="534"/>
                    </a:moveTo>
                    <a:lnTo>
                      <a:pt x="18" y="455"/>
                    </a:lnTo>
                    <a:lnTo>
                      <a:pt x="26" y="366"/>
                    </a:lnTo>
                    <a:lnTo>
                      <a:pt x="26" y="0"/>
                    </a:lnTo>
                  </a:path>
                </a:pathLst>
              </a:custGeom>
              <a:noFill/>
              <a:ln w="12700" cap="rnd" cmpd="sng">
                <a:noFill/>
                <a:prstDash val="solid"/>
                <a:round/>
                <a:headEnd type="none" w="med" len="med"/>
                <a:tailEnd type="none" w="med" len="med"/>
              </a:ln>
              <a:effectLst/>
            </p:spPr>
            <p:txBody>
              <a:bodyPr/>
              <a:lstStyle/>
              <a:p>
                <a:endParaRPr lang="en-US"/>
              </a:p>
            </p:txBody>
          </p:sp>
        </p:grpSp>
        <p:sp>
          <p:nvSpPr>
            <p:cNvPr id="36920" name="Arc 56"/>
            <p:cNvSpPr>
              <a:spLocks/>
            </p:cNvSpPr>
            <p:nvPr/>
          </p:nvSpPr>
          <p:spPr bwMode="auto">
            <a:xfrm rot="5400000">
              <a:off x="4159" y="2738"/>
              <a:ext cx="111" cy="130"/>
            </a:xfrm>
            <a:custGeom>
              <a:avLst/>
              <a:gdLst>
                <a:gd name="G0" fmla="+- 21600 0 0"/>
                <a:gd name="G1" fmla="+- 0 0 0"/>
                <a:gd name="G2" fmla="+- 21600 0 0"/>
                <a:gd name="T0" fmla="*/ 21405 w 21600"/>
                <a:gd name="T1" fmla="*/ 21599 h 21599"/>
                <a:gd name="T2" fmla="*/ 0 w 21600"/>
                <a:gd name="T3" fmla="*/ 0 h 21599"/>
                <a:gd name="T4" fmla="*/ 21600 w 21600"/>
                <a:gd name="T5" fmla="*/ 0 h 21599"/>
              </a:gdLst>
              <a:ahLst/>
              <a:cxnLst>
                <a:cxn ang="0">
                  <a:pos x="T0" y="T1"/>
                </a:cxn>
                <a:cxn ang="0">
                  <a:pos x="T2" y="T3"/>
                </a:cxn>
                <a:cxn ang="0">
                  <a:pos x="T4" y="T5"/>
                </a:cxn>
              </a:cxnLst>
              <a:rect l="0" t="0" r="r" b="b"/>
              <a:pathLst>
                <a:path w="21600" h="21599" fill="none" extrusionOk="0">
                  <a:moveTo>
                    <a:pt x="21404" y="21599"/>
                  </a:moveTo>
                  <a:cubicBezTo>
                    <a:pt x="9552" y="21492"/>
                    <a:pt x="0" y="11853"/>
                    <a:pt x="0" y="0"/>
                  </a:cubicBezTo>
                </a:path>
                <a:path w="21600" h="21599" stroke="0" extrusionOk="0">
                  <a:moveTo>
                    <a:pt x="21404" y="21599"/>
                  </a:moveTo>
                  <a:cubicBezTo>
                    <a:pt x="9552" y="21492"/>
                    <a:pt x="0" y="11853"/>
                    <a:pt x="0" y="0"/>
                  </a:cubicBezTo>
                  <a:lnTo>
                    <a:pt x="21600" y="0"/>
                  </a:lnTo>
                  <a:close/>
                </a:path>
              </a:pathLst>
            </a:custGeom>
            <a:noFill/>
            <a:ln w="12700" cap="rnd">
              <a:noFill/>
              <a:round/>
              <a:headEnd/>
              <a:tailEnd/>
            </a:ln>
            <a:effectLst/>
          </p:spPr>
          <p:txBody>
            <a:bodyPr wrap="none" anchor="ctr"/>
            <a:lstStyle/>
            <a:p>
              <a:endParaRPr lang="en-US"/>
            </a:p>
          </p:txBody>
        </p:sp>
        <p:sp>
          <p:nvSpPr>
            <p:cNvPr id="36921" name="Arc 57"/>
            <p:cNvSpPr>
              <a:spLocks/>
            </p:cNvSpPr>
            <p:nvPr/>
          </p:nvSpPr>
          <p:spPr bwMode="auto">
            <a:xfrm rot="5400000">
              <a:off x="4067" y="2630"/>
              <a:ext cx="200" cy="236"/>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noFill/>
              <a:round/>
              <a:headEnd/>
              <a:tailEnd/>
            </a:ln>
            <a:effectLst/>
          </p:spPr>
          <p:txBody>
            <a:bodyPr wrap="none" anchor="ctr"/>
            <a:lstStyle/>
            <a:p>
              <a:endParaRPr lang="en-US"/>
            </a:p>
          </p:txBody>
        </p:sp>
        <p:sp>
          <p:nvSpPr>
            <p:cNvPr id="36922" name="Line 58"/>
            <p:cNvSpPr>
              <a:spLocks noChangeShapeType="1"/>
            </p:cNvSpPr>
            <p:nvPr/>
          </p:nvSpPr>
          <p:spPr bwMode="auto">
            <a:xfrm>
              <a:off x="4281" y="2647"/>
              <a:ext cx="400" cy="0"/>
            </a:xfrm>
            <a:prstGeom prst="line">
              <a:avLst/>
            </a:prstGeom>
            <a:noFill/>
            <a:ln w="12700">
              <a:noFill/>
              <a:round/>
              <a:headEnd/>
              <a:tailEnd/>
            </a:ln>
            <a:effectLst/>
          </p:spPr>
          <p:txBody>
            <a:bodyPr wrap="none" anchor="ctr"/>
            <a:lstStyle/>
            <a:p>
              <a:endParaRPr lang="en-US"/>
            </a:p>
          </p:txBody>
        </p:sp>
        <p:sp>
          <p:nvSpPr>
            <p:cNvPr id="36923" name="Line 59"/>
            <p:cNvSpPr>
              <a:spLocks noChangeShapeType="1"/>
            </p:cNvSpPr>
            <p:nvPr/>
          </p:nvSpPr>
          <p:spPr bwMode="auto">
            <a:xfrm>
              <a:off x="4274" y="2748"/>
              <a:ext cx="400" cy="0"/>
            </a:xfrm>
            <a:prstGeom prst="line">
              <a:avLst/>
            </a:prstGeom>
            <a:noFill/>
            <a:ln w="12700">
              <a:noFill/>
              <a:round/>
              <a:headEnd/>
              <a:tailEnd/>
            </a:ln>
            <a:effectLst/>
          </p:spPr>
          <p:txBody>
            <a:bodyPr wrap="none" anchor="ctr"/>
            <a:lstStyle/>
            <a:p>
              <a:endParaRPr lang="en-US"/>
            </a:p>
          </p:txBody>
        </p:sp>
      </p:grpSp>
      <p:sp>
        <p:nvSpPr>
          <p:cNvPr id="36924" name="AutoShape 60"/>
          <p:cNvSpPr>
            <a:spLocks noChangeArrowheads="1"/>
          </p:cNvSpPr>
          <p:nvPr/>
        </p:nvSpPr>
        <p:spPr bwMode="auto">
          <a:xfrm rot="10800000" flipH="1">
            <a:off x="5946775" y="5976938"/>
            <a:ext cx="228600" cy="114300"/>
          </a:xfrm>
          <a:prstGeom prst="triangle">
            <a:avLst>
              <a:gd name="adj" fmla="val 49995"/>
            </a:avLst>
          </a:prstGeom>
          <a:solidFill>
            <a:schemeClr val="hlink"/>
          </a:solidFill>
          <a:ln w="12700">
            <a:noFill/>
            <a:miter lim="800000"/>
            <a:headEnd/>
            <a:tailEnd/>
          </a:ln>
          <a:effectLst/>
        </p:spPr>
        <p:txBody>
          <a:bodyPr wrap="none" anchor="ctr"/>
          <a:lstStyle/>
          <a:p>
            <a:endParaRPr lang="en-US"/>
          </a:p>
        </p:txBody>
      </p:sp>
      <p:sp>
        <p:nvSpPr>
          <p:cNvPr id="36866" name="Rectangle 2"/>
          <p:cNvSpPr>
            <a:spLocks noGrp="1" noChangeArrowheads="1"/>
          </p:cNvSpPr>
          <p:nvPr>
            <p:ph type="title"/>
          </p:nvPr>
        </p:nvSpPr>
        <p:spPr>
          <a:noFill/>
          <a:ln/>
          <a:effectLst/>
        </p:spPr>
        <p:txBody>
          <a:bodyPr lIns="90488" tIns="44450" rIns="90488" bIns="44450" anchor="b"/>
          <a:lstStyle/>
          <a:p>
            <a:r>
              <a:rPr lang="en-US"/>
              <a:t>Priming</a:t>
            </a:r>
          </a:p>
        </p:txBody>
      </p:sp>
      <p:graphicFrame>
        <p:nvGraphicFramePr>
          <p:cNvPr id="36868" name="Object 4">
            <a:hlinkClick r:id="" action="ppaction://ole?verb=0"/>
          </p:cNvPr>
          <p:cNvGraphicFramePr>
            <a:graphicFrameLocks/>
          </p:cNvGraphicFramePr>
          <p:nvPr/>
        </p:nvGraphicFramePr>
        <p:xfrm>
          <a:off x="6845300" y="2762250"/>
          <a:ext cx="1638300" cy="736600"/>
        </p:xfrm>
        <a:graphic>
          <a:graphicData uri="http://schemas.openxmlformats.org/presentationml/2006/ole">
            <p:oleObj spid="_x0000_s36868" name="Equation" r:id="rId3" imgW="1650960" imgH="749160" progId="Equation.2">
              <p:embed/>
            </p:oleObj>
          </a:graphicData>
        </a:graphic>
      </p:graphicFrame>
      <p:graphicFrame>
        <p:nvGraphicFramePr>
          <p:cNvPr id="36869" name="Object 5">
            <a:hlinkClick r:id="" action="ppaction://ole?verb=0"/>
          </p:cNvPr>
          <p:cNvGraphicFramePr>
            <a:graphicFrameLocks/>
          </p:cNvGraphicFramePr>
          <p:nvPr/>
        </p:nvGraphicFramePr>
        <p:xfrm>
          <a:off x="6718300" y="3797300"/>
          <a:ext cx="1917700" cy="381000"/>
        </p:xfrm>
        <a:graphic>
          <a:graphicData uri="http://schemas.openxmlformats.org/presentationml/2006/ole">
            <p:oleObj spid="_x0000_s36869" name="Equation" r:id="rId4" imgW="1930320" imgH="393480" progId="Equation.2">
              <p:embed/>
            </p:oleObj>
          </a:graphicData>
        </a:graphic>
      </p:graphicFrame>
      <p:graphicFrame>
        <p:nvGraphicFramePr>
          <p:cNvPr id="36870" name="Object 6">
            <a:hlinkClick r:id="" action="ppaction://ole?verb=0"/>
          </p:cNvPr>
          <p:cNvGraphicFramePr>
            <a:graphicFrameLocks/>
          </p:cNvGraphicFramePr>
          <p:nvPr/>
        </p:nvGraphicFramePr>
        <p:xfrm>
          <a:off x="6883400" y="1803400"/>
          <a:ext cx="1447800" cy="673100"/>
        </p:xfrm>
        <a:graphic>
          <a:graphicData uri="http://schemas.openxmlformats.org/presentationml/2006/ole">
            <p:oleObj spid="_x0000_s36870" name="Equation" r:id="rId5" imgW="1460160" imgH="685800" progId="Equation.2">
              <p:embed/>
            </p:oleObj>
          </a:graphicData>
        </a:graphic>
      </p:graphicFrame>
      <p:sp>
        <p:nvSpPr>
          <p:cNvPr id="36871" name="Freeform 7"/>
          <p:cNvSpPr>
            <a:spLocks/>
          </p:cNvSpPr>
          <p:nvPr/>
        </p:nvSpPr>
        <p:spPr bwMode="auto">
          <a:xfrm>
            <a:off x="7334250" y="5648325"/>
            <a:ext cx="1508125" cy="1101725"/>
          </a:xfrm>
          <a:custGeom>
            <a:avLst/>
            <a:gdLst/>
            <a:ahLst/>
            <a:cxnLst>
              <a:cxn ang="0">
                <a:pos x="0" y="693"/>
              </a:cxn>
              <a:cxn ang="0">
                <a:pos x="0" y="0"/>
              </a:cxn>
              <a:cxn ang="0">
                <a:pos x="949" y="0"/>
              </a:cxn>
            </a:cxnLst>
            <a:rect l="0" t="0" r="r" b="b"/>
            <a:pathLst>
              <a:path w="950" h="694">
                <a:moveTo>
                  <a:pt x="0" y="693"/>
                </a:moveTo>
                <a:lnTo>
                  <a:pt x="0" y="0"/>
                </a:lnTo>
                <a:lnTo>
                  <a:pt x="949" y="0"/>
                </a:lnTo>
              </a:path>
            </a:pathLst>
          </a:custGeom>
          <a:noFill/>
          <a:ln w="127000" cap="rnd" cmpd="sng">
            <a:pattFill prst="ltUpDiag">
              <a:fgClr>
                <a:schemeClr val="tx1"/>
              </a:fgClr>
              <a:bgClr>
                <a:schemeClr val="bg1"/>
              </a:bgClr>
            </a:pattFill>
            <a:prstDash val="solid"/>
            <a:round/>
            <a:headEnd type="none" w="med" len="med"/>
            <a:tailEnd type="none" w="med" len="med"/>
          </a:ln>
          <a:effectLst/>
        </p:spPr>
        <p:txBody>
          <a:bodyPr/>
          <a:lstStyle/>
          <a:p>
            <a:endParaRPr lang="en-US"/>
          </a:p>
        </p:txBody>
      </p:sp>
      <p:sp>
        <p:nvSpPr>
          <p:cNvPr id="36872" name="Line 8"/>
          <p:cNvSpPr>
            <a:spLocks noChangeShapeType="1"/>
          </p:cNvSpPr>
          <p:nvPr/>
        </p:nvSpPr>
        <p:spPr bwMode="auto">
          <a:xfrm>
            <a:off x="5888038" y="6130925"/>
            <a:ext cx="1384300" cy="0"/>
          </a:xfrm>
          <a:prstGeom prst="line">
            <a:avLst/>
          </a:prstGeom>
          <a:noFill/>
          <a:ln w="12700">
            <a:solidFill>
              <a:schemeClr val="tx1"/>
            </a:solidFill>
            <a:round/>
            <a:headEnd/>
            <a:tailEnd/>
          </a:ln>
          <a:effectLst/>
        </p:spPr>
        <p:txBody>
          <a:bodyPr wrap="none" anchor="ctr"/>
          <a:lstStyle/>
          <a:p>
            <a:endParaRPr lang="en-US"/>
          </a:p>
        </p:txBody>
      </p:sp>
      <p:sp>
        <p:nvSpPr>
          <p:cNvPr id="36873" name="Freeform 9"/>
          <p:cNvSpPr>
            <a:spLocks/>
          </p:cNvSpPr>
          <p:nvPr/>
        </p:nvSpPr>
        <p:spPr bwMode="auto">
          <a:xfrm>
            <a:off x="7262813" y="5578475"/>
            <a:ext cx="1630362" cy="1154113"/>
          </a:xfrm>
          <a:custGeom>
            <a:avLst/>
            <a:gdLst/>
            <a:ahLst/>
            <a:cxnLst>
              <a:cxn ang="0">
                <a:pos x="0" y="726"/>
              </a:cxn>
              <a:cxn ang="0">
                <a:pos x="0" y="0"/>
              </a:cxn>
              <a:cxn ang="0">
                <a:pos x="1026" y="0"/>
              </a:cxn>
            </a:cxnLst>
            <a:rect l="0" t="0" r="r" b="b"/>
            <a:pathLst>
              <a:path w="1027" h="727">
                <a:moveTo>
                  <a:pt x="0" y="726"/>
                </a:moveTo>
                <a:lnTo>
                  <a:pt x="0" y="0"/>
                </a:lnTo>
                <a:lnTo>
                  <a:pt x="1026"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nvGrpSpPr>
          <p:cNvPr id="36876" name="Group 12"/>
          <p:cNvGrpSpPr>
            <a:grpSpLocks/>
          </p:cNvGrpSpPr>
          <p:nvPr/>
        </p:nvGrpSpPr>
        <p:grpSpPr bwMode="auto">
          <a:xfrm>
            <a:off x="6797675" y="5487988"/>
            <a:ext cx="241300" cy="849312"/>
            <a:chOff x="4073" y="3276"/>
            <a:chExt cx="152" cy="535"/>
          </a:xfrm>
        </p:grpSpPr>
        <p:sp>
          <p:nvSpPr>
            <p:cNvPr id="36874" name="Freeform 10"/>
            <p:cNvSpPr>
              <a:spLocks/>
            </p:cNvSpPr>
            <p:nvPr/>
          </p:nvSpPr>
          <p:spPr bwMode="auto">
            <a:xfrm>
              <a:off x="4198" y="3276"/>
              <a:ext cx="27" cy="535"/>
            </a:xfrm>
            <a:custGeom>
              <a:avLst/>
              <a:gdLst/>
              <a:ahLst/>
              <a:cxnLst>
                <a:cxn ang="0">
                  <a:pos x="26" y="534"/>
                </a:cxn>
                <a:cxn ang="0">
                  <a:pos x="8" y="455"/>
                </a:cxn>
                <a:cxn ang="0">
                  <a:pos x="0" y="366"/>
                </a:cxn>
                <a:cxn ang="0">
                  <a:pos x="0" y="0"/>
                </a:cxn>
              </a:cxnLst>
              <a:rect l="0" t="0" r="r" b="b"/>
              <a:pathLst>
                <a:path w="27" h="535">
                  <a:moveTo>
                    <a:pt x="26" y="534"/>
                  </a:moveTo>
                  <a:lnTo>
                    <a:pt x="8" y="455"/>
                  </a:lnTo>
                  <a:lnTo>
                    <a:pt x="0" y="366"/>
                  </a:lnTo>
                  <a:lnTo>
                    <a:pt x="0"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36875" name="Freeform 11"/>
            <p:cNvSpPr>
              <a:spLocks/>
            </p:cNvSpPr>
            <p:nvPr/>
          </p:nvSpPr>
          <p:spPr bwMode="auto">
            <a:xfrm>
              <a:off x="4073" y="3276"/>
              <a:ext cx="27" cy="535"/>
            </a:xfrm>
            <a:custGeom>
              <a:avLst/>
              <a:gdLst/>
              <a:ahLst/>
              <a:cxnLst>
                <a:cxn ang="0">
                  <a:pos x="0" y="534"/>
                </a:cxn>
                <a:cxn ang="0">
                  <a:pos x="18" y="455"/>
                </a:cxn>
                <a:cxn ang="0">
                  <a:pos x="26" y="366"/>
                </a:cxn>
                <a:cxn ang="0">
                  <a:pos x="26" y="0"/>
                </a:cxn>
              </a:cxnLst>
              <a:rect l="0" t="0" r="r" b="b"/>
              <a:pathLst>
                <a:path w="27" h="535">
                  <a:moveTo>
                    <a:pt x="0" y="534"/>
                  </a:moveTo>
                  <a:lnTo>
                    <a:pt x="18" y="455"/>
                  </a:lnTo>
                  <a:lnTo>
                    <a:pt x="26" y="366"/>
                  </a:lnTo>
                  <a:lnTo>
                    <a:pt x="26"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36877" name="Arc 13"/>
          <p:cNvSpPr>
            <a:spLocks/>
          </p:cNvSpPr>
          <p:nvPr/>
        </p:nvSpPr>
        <p:spPr bwMode="auto">
          <a:xfrm rot="5400000">
            <a:off x="7023894" y="5306219"/>
            <a:ext cx="176213" cy="206375"/>
          </a:xfrm>
          <a:custGeom>
            <a:avLst/>
            <a:gdLst>
              <a:gd name="G0" fmla="+- 21600 0 0"/>
              <a:gd name="G1" fmla="+- 0 0 0"/>
              <a:gd name="G2" fmla="+- 21600 0 0"/>
              <a:gd name="T0" fmla="*/ 21405 w 21600"/>
              <a:gd name="T1" fmla="*/ 21599 h 21599"/>
              <a:gd name="T2" fmla="*/ 0 w 21600"/>
              <a:gd name="T3" fmla="*/ 0 h 21599"/>
              <a:gd name="T4" fmla="*/ 21600 w 21600"/>
              <a:gd name="T5" fmla="*/ 0 h 21599"/>
            </a:gdLst>
            <a:ahLst/>
            <a:cxnLst>
              <a:cxn ang="0">
                <a:pos x="T0" y="T1"/>
              </a:cxn>
              <a:cxn ang="0">
                <a:pos x="T2" y="T3"/>
              </a:cxn>
              <a:cxn ang="0">
                <a:pos x="T4" y="T5"/>
              </a:cxn>
            </a:cxnLst>
            <a:rect l="0" t="0" r="r" b="b"/>
            <a:pathLst>
              <a:path w="21600" h="21599" fill="none" extrusionOk="0">
                <a:moveTo>
                  <a:pt x="21404" y="21599"/>
                </a:moveTo>
                <a:cubicBezTo>
                  <a:pt x="9552" y="21492"/>
                  <a:pt x="0" y="11853"/>
                  <a:pt x="0" y="0"/>
                </a:cubicBezTo>
              </a:path>
              <a:path w="21600" h="21599" stroke="0" extrusionOk="0">
                <a:moveTo>
                  <a:pt x="21404" y="21599"/>
                </a:moveTo>
                <a:cubicBezTo>
                  <a:pt x="9552" y="21492"/>
                  <a:pt x="0" y="11853"/>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36878" name="Arc 14"/>
          <p:cNvSpPr>
            <a:spLocks/>
          </p:cNvSpPr>
          <p:nvPr/>
        </p:nvSpPr>
        <p:spPr bwMode="auto">
          <a:xfrm rot="5400000">
            <a:off x="6877050" y="5135563"/>
            <a:ext cx="317500" cy="374650"/>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36879" name="Line 15"/>
          <p:cNvSpPr>
            <a:spLocks noChangeShapeType="1"/>
          </p:cNvSpPr>
          <p:nvPr/>
        </p:nvSpPr>
        <p:spPr bwMode="auto">
          <a:xfrm>
            <a:off x="7216775" y="5162550"/>
            <a:ext cx="635000" cy="0"/>
          </a:xfrm>
          <a:prstGeom prst="line">
            <a:avLst/>
          </a:prstGeom>
          <a:noFill/>
          <a:ln w="12700">
            <a:solidFill>
              <a:schemeClr val="tx1"/>
            </a:solidFill>
            <a:round/>
            <a:headEnd/>
            <a:tailEnd/>
          </a:ln>
          <a:effectLst/>
        </p:spPr>
        <p:txBody>
          <a:bodyPr wrap="none" anchor="ctr"/>
          <a:lstStyle/>
          <a:p>
            <a:endParaRPr lang="en-US"/>
          </a:p>
        </p:txBody>
      </p:sp>
      <p:sp>
        <p:nvSpPr>
          <p:cNvPr id="36880" name="Line 16"/>
          <p:cNvSpPr>
            <a:spLocks noChangeShapeType="1"/>
          </p:cNvSpPr>
          <p:nvPr/>
        </p:nvSpPr>
        <p:spPr bwMode="auto">
          <a:xfrm>
            <a:off x="7205663" y="5322888"/>
            <a:ext cx="635000" cy="0"/>
          </a:xfrm>
          <a:prstGeom prst="line">
            <a:avLst/>
          </a:prstGeom>
          <a:noFill/>
          <a:ln w="12700">
            <a:solidFill>
              <a:schemeClr val="tx1"/>
            </a:solidFill>
            <a:round/>
            <a:headEnd/>
            <a:tailEnd/>
          </a:ln>
          <a:effectLst/>
        </p:spPr>
        <p:txBody>
          <a:bodyPr wrap="none" anchor="ctr"/>
          <a:lstStyle/>
          <a:p>
            <a:endParaRPr lang="en-US"/>
          </a:p>
        </p:txBody>
      </p:sp>
      <p:sp>
        <p:nvSpPr>
          <p:cNvPr id="36882" name="AutoShape 18"/>
          <p:cNvSpPr>
            <a:spLocks noChangeArrowheads="1"/>
          </p:cNvSpPr>
          <p:nvPr/>
        </p:nvSpPr>
        <p:spPr bwMode="auto">
          <a:xfrm flipV="1">
            <a:off x="7796213" y="5440363"/>
            <a:ext cx="395287" cy="131762"/>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accent1"/>
          </a:solidFill>
          <a:ln w="12700">
            <a:solidFill>
              <a:schemeClr val="tx1"/>
            </a:solidFill>
            <a:miter lim="800000"/>
            <a:headEnd/>
            <a:tailEnd/>
          </a:ln>
          <a:effectLst/>
        </p:spPr>
        <p:txBody>
          <a:bodyPr wrap="none" anchor="ctr"/>
          <a:lstStyle/>
          <a:p>
            <a:endParaRPr lang="en-US"/>
          </a:p>
        </p:txBody>
      </p:sp>
      <p:sp>
        <p:nvSpPr>
          <p:cNvPr id="36883" name="Oval 19"/>
          <p:cNvSpPr>
            <a:spLocks noChangeArrowheads="1"/>
          </p:cNvSpPr>
          <p:nvPr/>
        </p:nvSpPr>
        <p:spPr bwMode="auto">
          <a:xfrm>
            <a:off x="7769225" y="5026025"/>
            <a:ext cx="444500" cy="44450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36884" name="Line 20"/>
          <p:cNvSpPr>
            <a:spLocks noChangeShapeType="1"/>
          </p:cNvSpPr>
          <p:nvPr/>
        </p:nvSpPr>
        <p:spPr bwMode="auto">
          <a:xfrm>
            <a:off x="8081963" y="5035550"/>
            <a:ext cx="901700" cy="0"/>
          </a:xfrm>
          <a:prstGeom prst="line">
            <a:avLst/>
          </a:prstGeom>
          <a:noFill/>
          <a:ln w="12700">
            <a:solidFill>
              <a:schemeClr val="tx1"/>
            </a:solidFill>
            <a:round/>
            <a:headEnd/>
            <a:tailEnd/>
          </a:ln>
          <a:effectLst/>
        </p:spPr>
        <p:txBody>
          <a:bodyPr wrap="none" anchor="ctr"/>
          <a:lstStyle/>
          <a:p>
            <a:endParaRPr lang="en-US"/>
          </a:p>
        </p:txBody>
      </p:sp>
      <p:sp>
        <p:nvSpPr>
          <p:cNvPr id="36885" name="Line 21"/>
          <p:cNvSpPr>
            <a:spLocks noChangeShapeType="1"/>
          </p:cNvSpPr>
          <p:nvPr/>
        </p:nvSpPr>
        <p:spPr bwMode="auto">
          <a:xfrm>
            <a:off x="8194675" y="5121275"/>
            <a:ext cx="855663" cy="0"/>
          </a:xfrm>
          <a:prstGeom prst="line">
            <a:avLst/>
          </a:prstGeom>
          <a:noFill/>
          <a:ln w="12700">
            <a:solidFill>
              <a:schemeClr val="tx1"/>
            </a:solidFill>
            <a:round/>
            <a:headEnd/>
            <a:tailEnd/>
          </a:ln>
          <a:effectLst/>
        </p:spPr>
        <p:txBody>
          <a:bodyPr wrap="none" anchor="ctr"/>
          <a:lstStyle/>
          <a:p>
            <a:endParaRPr lang="en-US"/>
          </a:p>
        </p:txBody>
      </p:sp>
      <p:sp>
        <p:nvSpPr>
          <p:cNvPr id="36926" name="Rectangle 62"/>
          <p:cNvSpPr>
            <a:spLocks noChangeArrowheads="1"/>
          </p:cNvSpPr>
          <p:nvPr/>
        </p:nvSpPr>
        <p:spPr bwMode="auto">
          <a:xfrm>
            <a:off x="8216900" y="5033963"/>
            <a:ext cx="914400" cy="914400"/>
          </a:xfrm>
          <a:prstGeom prst="rect">
            <a:avLst/>
          </a:prstGeom>
          <a:noFill/>
          <a:ln w="12700">
            <a:noFill/>
            <a:miter lim="800000"/>
            <a:headEnd type="none" w="lg" len="med"/>
            <a:tailEnd type="none" w="lg" len="med"/>
          </a:ln>
          <a:effectLst/>
        </p:spPr>
        <p:txBody>
          <a:bodyPr wrap="none" lIns="90488" tIns="44450" rIns="90488" bIns="44450" anchor="ctr"/>
          <a:lstStyle/>
          <a:p>
            <a:endParaRPr lang="en-US"/>
          </a:p>
        </p:txBody>
      </p:sp>
      <p:sp>
        <p:nvSpPr>
          <p:cNvPr id="36928" name="Rectangle 64"/>
          <p:cNvSpPr>
            <a:spLocks noChangeArrowheads="1"/>
          </p:cNvSpPr>
          <p:nvPr/>
        </p:nvSpPr>
        <p:spPr bwMode="auto">
          <a:xfrm>
            <a:off x="3562350" y="2468563"/>
            <a:ext cx="1063625"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density</a:t>
            </a:r>
          </a:p>
        </p:txBody>
      </p:sp>
      <p:sp>
        <p:nvSpPr>
          <p:cNvPr id="36929" name="Rectangle 65"/>
          <p:cNvSpPr>
            <a:spLocks noChangeArrowheads="1"/>
          </p:cNvSpPr>
          <p:nvPr/>
        </p:nvSpPr>
        <p:spPr bwMode="auto">
          <a:xfrm>
            <a:off x="4164013" y="4689475"/>
            <a:ext cx="2130425"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marL="742950" lvl="1" indent="-285750">
              <a:spcBef>
                <a:spcPct val="20000"/>
              </a:spcBef>
              <a:buClr>
                <a:schemeClr val="hlink"/>
              </a:buClr>
              <a:buSzPct val="75000"/>
              <a:buFont typeface="Monotype Sorts" pitchFamily="2" charset="2"/>
              <a:buNone/>
            </a:pPr>
            <a:r>
              <a:rPr lang="en-US" sz="2400">
                <a:solidFill>
                  <a:schemeClr val="folHlink"/>
                </a:solidFill>
                <a:latin typeface="Times New Roman" pitchFamily="18" charset="0"/>
              </a:rPr>
              <a:t>1.225 kg/m</a:t>
            </a:r>
            <a:r>
              <a:rPr lang="en-US" sz="2400" baseline="30000">
                <a:solidFill>
                  <a:schemeClr val="folHlink"/>
                </a:solidFill>
                <a:latin typeface="Times New Roman" pitchFamily="18" charset="0"/>
              </a:rPr>
              <a:t>3</a:t>
            </a:r>
            <a:endParaRPr lang="en-US" sz="2400">
              <a:solidFill>
                <a:schemeClr val="folHlink"/>
              </a:solidFill>
              <a:latin typeface="Times New Roman" pitchFamily="18" charset="0"/>
            </a:endParaRPr>
          </a:p>
        </p:txBody>
      </p:sp>
      <p:sp>
        <p:nvSpPr>
          <p:cNvPr id="36867" name="Rectangle 3"/>
          <p:cNvSpPr>
            <a:spLocks noGrp="1" noChangeArrowheads="1"/>
          </p:cNvSpPr>
          <p:nvPr>
            <p:ph type="body" idx="1"/>
          </p:nvPr>
        </p:nvSpPr>
        <p:spPr>
          <a:xfrm>
            <a:off x="307975" y="1981200"/>
            <a:ext cx="6178550" cy="4638675"/>
          </a:xfrm>
          <a:noFill/>
          <a:ln/>
          <a:effectLst/>
        </p:spPr>
        <p:txBody>
          <a:bodyPr lIns="90488" tIns="44450" rIns="90488" bIns="44450"/>
          <a:lstStyle/>
          <a:p>
            <a:r>
              <a:rPr lang="en-US" sz="2800"/>
              <a:t>The pressure increase created is proportional to the _______ of the fluid being pumped.</a:t>
            </a:r>
          </a:p>
          <a:p>
            <a:r>
              <a:rPr lang="en-US" sz="2800"/>
              <a:t>A pump designed for water will be unable to produce much pressure increase when pumping air</a:t>
            </a:r>
          </a:p>
          <a:p>
            <a:pPr lvl="1"/>
            <a:r>
              <a:rPr lang="en-US" sz="2400"/>
              <a:t>Density of air at sea level is __________</a:t>
            </a:r>
          </a:p>
          <a:p>
            <a:pPr lvl="1"/>
            <a:r>
              <a:rPr lang="en-US" sz="2400"/>
              <a:t>Change in pressure produced by pump is about 0.1% of design when pumping air rather than water!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69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692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28" grpId="0" build="p" autoUpdateAnimBg="0"/>
      <p:bldP spid="36929"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80" name="Rectangle 92"/>
          <p:cNvSpPr>
            <a:spLocks noChangeArrowheads="1"/>
          </p:cNvSpPr>
          <p:nvPr/>
        </p:nvSpPr>
        <p:spPr bwMode="auto">
          <a:xfrm>
            <a:off x="7056438" y="4262438"/>
            <a:ext cx="74612" cy="703262"/>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37979" name="Freeform 91"/>
          <p:cNvSpPr>
            <a:spLocks/>
          </p:cNvSpPr>
          <p:nvPr/>
        </p:nvSpPr>
        <p:spPr bwMode="auto">
          <a:xfrm>
            <a:off x="7181850" y="4826000"/>
            <a:ext cx="968375" cy="107950"/>
          </a:xfrm>
          <a:custGeom>
            <a:avLst/>
            <a:gdLst/>
            <a:ahLst/>
            <a:cxnLst>
              <a:cxn ang="0">
                <a:pos x="581" y="0"/>
              </a:cxn>
              <a:cxn ang="0">
                <a:pos x="610" y="59"/>
              </a:cxn>
              <a:cxn ang="0">
                <a:pos x="79" y="68"/>
              </a:cxn>
              <a:cxn ang="0">
                <a:pos x="0" y="19"/>
              </a:cxn>
              <a:cxn ang="0">
                <a:pos x="581" y="0"/>
              </a:cxn>
            </a:cxnLst>
            <a:rect l="0" t="0" r="r" b="b"/>
            <a:pathLst>
              <a:path w="610" h="68">
                <a:moveTo>
                  <a:pt x="581" y="0"/>
                </a:moveTo>
                <a:lnTo>
                  <a:pt x="610" y="59"/>
                </a:lnTo>
                <a:lnTo>
                  <a:pt x="79" y="68"/>
                </a:lnTo>
                <a:lnTo>
                  <a:pt x="0" y="19"/>
                </a:lnTo>
                <a:lnTo>
                  <a:pt x="581" y="0"/>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37890" name="Rectangle 2"/>
          <p:cNvSpPr>
            <a:spLocks noGrp="1" noChangeArrowheads="1"/>
          </p:cNvSpPr>
          <p:nvPr>
            <p:ph type="title"/>
          </p:nvPr>
        </p:nvSpPr>
        <p:spPr>
          <a:noFill/>
          <a:ln/>
          <a:effectLst/>
        </p:spPr>
        <p:txBody>
          <a:bodyPr lIns="90488" tIns="44450" rIns="90488" bIns="44450" anchor="b"/>
          <a:lstStyle/>
          <a:p>
            <a:r>
              <a:rPr lang="en-US"/>
              <a:t>Priming Solutions</a:t>
            </a:r>
          </a:p>
        </p:txBody>
      </p:sp>
      <p:sp>
        <p:nvSpPr>
          <p:cNvPr id="37891" name="Rectangle 3"/>
          <p:cNvSpPr>
            <a:spLocks noGrp="1" noChangeArrowheads="1"/>
          </p:cNvSpPr>
          <p:nvPr>
            <p:ph type="body" idx="1"/>
          </p:nvPr>
        </p:nvSpPr>
        <p:spPr>
          <a:xfrm>
            <a:off x="685800" y="1758950"/>
            <a:ext cx="7772400" cy="4114800"/>
          </a:xfrm>
          <a:noFill/>
          <a:ln/>
          <a:effectLst/>
        </p:spPr>
        <p:txBody>
          <a:bodyPr lIns="90488" tIns="44450" rIns="90488" bIns="44450"/>
          <a:lstStyle/>
          <a:p>
            <a:r>
              <a:rPr lang="en-US" sz="2800"/>
              <a:t>Applications with water at less than atmospheric pressure on the suction side of the pump require a method to remove the air from the pump and the inlet piping</a:t>
            </a:r>
          </a:p>
          <a:p>
            <a:r>
              <a:rPr lang="en-US" sz="2800"/>
              <a:t>Solutions</a:t>
            </a:r>
          </a:p>
          <a:p>
            <a:pPr lvl="1"/>
            <a:r>
              <a:rPr lang="en-US" sz="2400"/>
              <a:t>foot valve</a:t>
            </a:r>
          </a:p>
          <a:p>
            <a:pPr lvl="1"/>
            <a:r>
              <a:rPr lang="en-US" sz="2400"/>
              <a:t>priming tank</a:t>
            </a:r>
          </a:p>
          <a:p>
            <a:pPr lvl="1"/>
            <a:r>
              <a:rPr lang="en-US" sz="2400"/>
              <a:t>vacuum source</a:t>
            </a:r>
          </a:p>
          <a:p>
            <a:pPr lvl="1"/>
            <a:r>
              <a:rPr lang="en-US" sz="2400"/>
              <a:t>self priming</a:t>
            </a:r>
          </a:p>
        </p:txBody>
      </p:sp>
      <p:sp>
        <p:nvSpPr>
          <p:cNvPr id="37905" name="Rectangle 17"/>
          <p:cNvSpPr>
            <a:spLocks noChangeArrowheads="1"/>
          </p:cNvSpPr>
          <p:nvPr/>
        </p:nvSpPr>
        <p:spPr bwMode="auto">
          <a:xfrm>
            <a:off x="3470275" y="6234113"/>
            <a:ext cx="1409700" cy="457200"/>
          </a:xfrm>
          <a:prstGeom prst="rect">
            <a:avLst/>
          </a:prstGeom>
          <a:noFill/>
          <a:ln w="12700">
            <a:noFill/>
            <a:miter lim="800000"/>
            <a:headEnd/>
            <a:tailEnd/>
          </a:ln>
          <a:effectLst>
            <a:outerShdw dist="35921" dir="2700000" algn="ctr" rotWithShape="0">
              <a:schemeClr val="bg2"/>
            </a:outerShdw>
          </a:effectLst>
        </p:spPr>
        <p:txBody>
          <a:bodyPr wrap="none" anchor="ctr">
            <a:spAutoFit/>
          </a:bodyPr>
          <a:lstStyle/>
          <a:p>
            <a:r>
              <a:rPr lang="en-US" sz="2400">
                <a:solidFill>
                  <a:schemeClr val="folHlink"/>
                </a:solidFill>
                <a:latin typeface="Times New Roman" pitchFamily="18" charset="0"/>
              </a:rPr>
              <a:t>foot valve</a:t>
            </a:r>
          </a:p>
        </p:txBody>
      </p:sp>
      <p:sp>
        <p:nvSpPr>
          <p:cNvPr id="37976" name="Freeform 88"/>
          <p:cNvSpPr>
            <a:spLocks/>
          </p:cNvSpPr>
          <p:nvPr/>
        </p:nvSpPr>
        <p:spPr bwMode="auto">
          <a:xfrm>
            <a:off x="5497513" y="4276725"/>
            <a:ext cx="419100" cy="342900"/>
          </a:xfrm>
          <a:custGeom>
            <a:avLst/>
            <a:gdLst/>
            <a:ahLst/>
            <a:cxnLst>
              <a:cxn ang="0">
                <a:pos x="216" y="0"/>
              </a:cxn>
              <a:cxn ang="0">
                <a:pos x="132" y="12"/>
              </a:cxn>
              <a:cxn ang="0">
                <a:pos x="96" y="30"/>
              </a:cxn>
              <a:cxn ang="0">
                <a:pos x="54" y="78"/>
              </a:cxn>
              <a:cxn ang="0">
                <a:pos x="24" y="114"/>
              </a:cxn>
              <a:cxn ang="0">
                <a:pos x="12" y="180"/>
              </a:cxn>
              <a:cxn ang="0">
                <a:pos x="0" y="216"/>
              </a:cxn>
              <a:cxn ang="0">
                <a:pos x="102" y="210"/>
              </a:cxn>
              <a:cxn ang="0">
                <a:pos x="126" y="156"/>
              </a:cxn>
              <a:cxn ang="0">
                <a:pos x="168" y="126"/>
              </a:cxn>
              <a:cxn ang="0">
                <a:pos x="204" y="108"/>
              </a:cxn>
              <a:cxn ang="0">
                <a:pos x="264" y="96"/>
              </a:cxn>
              <a:cxn ang="0">
                <a:pos x="264" y="6"/>
              </a:cxn>
              <a:cxn ang="0">
                <a:pos x="216" y="0"/>
              </a:cxn>
            </a:cxnLst>
            <a:rect l="0" t="0" r="r" b="b"/>
            <a:pathLst>
              <a:path w="264" h="216">
                <a:moveTo>
                  <a:pt x="216" y="0"/>
                </a:moveTo>
                <a:lnTo>
                  <a:pt x="132" y="12"/>
                </a:lnTo>
                <a:lnTo>
                  <a:pt x="96" y="30"/>
                </a:lnTo>
                <a:lnTo>
                  <a:pt x="54" y="78"/>
                </a:lnTo>
                <a:lnTo>
                  <a:pt x="24" y="114"/>
                </a:lnTo>
                <a:lnTo>
                  <a:pt x="12" y="180"/>
                </a:lnTo>
                <a:lnTo>
                  <a:pt x="0" y="216"/>
                </a:lnTo>
                <a:lnTo>
                  <a:pt x="102" y="210"/>
                </a:lnTo>
                <a:lnTo>
                  <a:pt x="126" y="156"/>
                </a:lnTo>
                <a:lnTo>
                  <a:pt x="168" y="126"/>
                </a:lnTo>
                <a:lnTo>
                  <a:pt x="204" y="108"/>
                </a:lnTo>
                <a:lnTo>
                  <a:pt x="264" y="96"/>
                </a:lnTo>
                <a:lnTo>
                  <a:pt x="264" y="6"/>
                </a:lnTo>
                <a:lnTo>
                  <a:pt x="216" y="0"/>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37973" name="Rectangle 85"/>
          <p:cNvSpPr>
            <a:spLocks noChangeArrowheads="1"/>
          </p:cNvSpPr>
          <p:nvPr/>
        </p:nvSpPr>
        <p:spPr bwMode="auto">
          <a:xfrm>
            <a:off x="5856288" y="4276725"/>
            <a:ext cx="685800" cy="171450"/>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grpSp>
        <p:nvGrpSpPr>
          <p:cNvPr id="37914" name="Group 26"/>
          <p:cNvGrpSpPr>
            <a:grpSpLocks/>
          </p:cNvGrpSpPr>
          <p:nvPr/>
        </p:nvGrpSpPr>
        <p:grpSpPr bwMode="auto">
          <a:xfrm>
            <a:off x="5868988" y="4275138"/>
            <a:ext cx="746125" cy="160337"/>
            <a:chOff x="3834" y="2495"/>
            <a:chExt cx="470" cy="101"/>
          </a:xfrm>
        </p:grpSpPr>
        <p:sp>
          <p:nvSpPr>
            <p:cNvPr id="37911" name="Line 23"/>
            <p:cNvSpPr>
              <a:spLocks noChangeShapeType="1"/>
            </p:cNvSpPr>
            <p:nvPr/>
          </p:nvSpPr>
          <p:spPr bwMode="auto">
            <a:xfrm>
              <a:off x="3841" y="2495"/>
              <a:ext cx="400" cy="0"/>
            </a:xfrm>
            <a:prstGeom prst="line">
              <a:avLst/>
            </a:prstGeom>
            <a:noFill/>
            <a:ln w="12700">
              <a:solidFill>
                <a:schemeClr val="tx1"/>
              </a:solidFill>
              <a:round/>
              <a:headEnd/>
              <a:tailEnd/>
            </a:ln>
            <a:effectLst/>
          </p:spPr>
          <p:txBody>
            <a:bodyPr wrap="none" anchor="ctr"/>
            <a:lstStyle/>
            <a:p>
              <a:endParaRPr lang="en-US"/>
            </a:p>
          </p:txBody>
        </p:sp>
        <p:sp>
          <p:nvSpPr>
            <p:cNvPr id="37912" name="Line 24"/>
            <p:cNvSpPr>
              <a:spLocks noChangeShapeType="1"/>
            </p:cNvSpPr>
            <p:nvPr/>
          </p:nvSpPr>
          <p:spPr bwMode="auto">
            <a:xfrm>
              <a:off x="3834" y="2596"/>
              <a:ext cx="400" cy="0"/>
            </a:xfrm>
            <a:prstGeom prst="line">
              <a:avLst/>
            </a:prstGeom>
            <a:noFill/>
            <a:ln w="12700">
              <a:solidFill>
                <a:schemeClr val="tx1"/>
              </a:solidFill>
              <a:round/>
              <a:headEnd/>
              <a:tailEnd/>
            </a:ln>
            <a:effectLst/>
          </p:spPr>
          <p:txBody>
            <a:bodyPr wrap="none" anchor="ctr"/>
            <a:lstStyle/>
            <a:p>
              <a:endParaRPr lang="en-US"/>
            </a:p>
          </p:txBody>
        </p:sp>
        <p:sp>
          <p:nvSpPr>
            <p:cNvPr id="37913" name="Rectangle 25"/>
            <p:cNvSpPr>
              <a:spLocks noChangeArrowheads="1"/>
            </p:cNvSpPr>
            <p:nvPr/>
          </p:nvSpPr>
          <p:spPr bwMode="auto">
            <a:xfrm>
              <a:off x="3992" y="2504"/>
              <a:ext cx="312" cy="88"/>
            </a:xfrm>
            <a:prstGeom prst="rect">
              <a:avLst/>
            </a:prstGeom>
            <a:solidFill>
              <a:schemeClr val="hlink"/>
            </a:solidFill>
            <a:ln w="12700">
              <a:noFill/>
              <a:miter lim="800000"/>
              <a:headEnd/>
              <a:tailEnd/>
            </a:ln>
            <a:effectLst/>
          </p:spPr>
          <p:txBody>
            <a:bodyPr wrap="none" anchor="ctr"/>
            <a:lstStyle/>
            <a:p>
              <a:endParaRPr lang="en-US"/>
            </a:p>
          </p:txBody>
        </p:sp>
      </p:grpSp>
      <p:sp>
        <p:nvSpPr>
          <p:cNvPr id="37969" name="Rectangle 81"/>
          <p:cNvSpPr>
            <a:spLocks noChangeArrowheads="1"/>
          </p:cNvSpPr>
          <p:nvPr/>
        </p:nvSpPr>
        <p:spPr bwMode="auto">
          <a:xfrm>
            <a:off x="5481638" y="4616450"/>
            <a:ext cx="203200" cy="1592263"/>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37965" name="Rectangle 77"/>
          <p:cNvSpPr>
            <a:spLocks noChangeArrowheads="1"/>
          </p:cNvSpPr>
          <p:nvPr/>
        </p:nvSpPr>
        <p:spPr bwMode="auto">
          <a:xfrm>
            <a:off x="4903788" y="5935663"/>
            <a:ext cx="1373187" cy="828675"/>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37892" name="Freeform 4"/>
          <p:cNvSpPr>
            <a:spLocks/>
          </p:cNvSpPr>
          <p:nvPr/>
        </p:nvSpPr>
        <p:spPr bwMode="auto">
          <a:xfrm>
            <a:off x="6353175" y="5459413"/>
            <a:ext cx="1508125" cy="1101725"/>
          </a:xfrm>
          <a:custGeom>
            <a:avLst/>
            <a:gdLst/>
            <a:ahLst/>
            <a:cxnLst>
              <a:cxn ang="0">
                <a:pos x="0" y="693"/>
              </a:cxn>
              <a:cxn ang="0">
                <a:pos x="0" y="0"/>
              </a:cxn>
              <a:cxn ang="0">
                <a:pos x="949" y="0"/>
              </a:cxn>
            </a:cxnLst>
            <a:rect l="0" t="0" r="r" b="b"/>
            <a:pathLst>
              <a:path w="950" h="694">
                <a:moveTo>
                  <a:pt x="0" y="693"/>
                </a:moveTo>
                <a:lnTo>
                  <a:pt x="0" y="0"/>
                </a:lnTo>
                <a:lnTo>
                  <a:pt x="949" y="0"/>
                </a:lnTo>
              </a:path>
            </a:pathLst>
          </a:custGeom>
          <a:noFill/>
          <a:ln w="127000" cap="rnd" cmpd="sng">
            <a:pattFill prst="ltUpDiag">
              <a:fgClr>
                <a:schemeClr val="tx1"/>
              </a:fgClr>
              <a:bgClr>
                <a:schemeClr val="bg1"/>
              </a:bgClr>
            </a:pattFill>
            <a:prstDash val="solid"/>
            <a:round/>
            <a:headEnd type="none" w="med" len="med"/>
            <a:tailEnd type="none" w="med" len="med"/>
          </a:ln>
          <a:effectLst/>
        </p:spPr>
        <p:txBody>
          <a:bodyPr/>
          <a:lstStyle/>
          <a:p>
            <a:endParaRPr lang="en-US"/>
          </a:p>
        </p:txBody>
      </p:sp>
      <p:sp>
        <p:nvSpPr>
          <p:cNvPr id="37893" name="Line 5"/>
          <p:cNvSpPr>
            <a:spLocks noChangeShapeType="1"/>
          </p:cNvSpPr>
          <p:nvPr/>
        </p:nvSpPr>
        <p:spPr bwMode="auto">
          <a:xfrm>
            <a:off x="4906963" y="5942013"/>
            <a:ext cx="1384300" cy="0"/>
          </a:xfrm>
          <a:prstGeom prst="line">
            <a:avLst/>
          </a:prstGeom>
          <a:noFill/>
          <a:ln w="12700">
            <a:solidFill>
              <a:schemeClr val="tx1"/>
            </a:solidFill>
            <a:round/>
            <a:headEnd/>
            <a:tailEnd/>
          </a:ln>
          <a:effectLst/>
        </p:spPr>
        <p:txBody>
          <a:bodyPr wrap="none" anchor="ctr"/>
          <a:lstStyle/>
          <a:p>
            <a:endParaRPr lang="en-US"/>
          </a:p>
        </p:txBody>
      </p:sp>
      <p:sp>
        <p:nvSpPr>
          <p:cNvPr id="37894" name="Freeform 6"/>
          <p:cNvSpPr>
            <a:spLocks/>
          </p:cNvSpPr>
          <p:nvPr/>
        </p:nvSpPr>
        <p:spPr bwMode="auto">
          <a:xfrm>
            <a:off x="6281738" y="5389563"/>
            <a:ext cx="1630362" cy="1154112"/>
          </a:xfrm>
          <a:custGeom>
            <a:avLst/>
            <a:gdLst/>
            <a:ahLst/>
            <a:cxnLst>
              <a:cxn ang="0">
                <a:pos x="0" y="726"/>
              </a:cxn>
              <a:cxn ang="0">
                <a:pos x="0" y="0"/>
              </a:cxn>
              <a:cxn ang="0">
                <a:pos x="1026" y="0"/>
              </a:cxn>
            </a:cxnLst>
            <a:rect l="0" t="0" r="r" b="b"/>
            <a:pathLst>
              <a:path w="1027" h="727">
                <a:moveTo>
                  <a:pt x="0" y="726"/>
                </a:moveTo>
                <a:lnTo>
                  <a:pt x="0" y="0"/>
                </a:lnTo>
                <a:lnTo>
                  <a:pt x="1026"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nvGrpSpPr>
          <p:cNvPr id="37897" name="Group 9"/>
          <p:cNvGrpSpPr>
            <a:grpSpLocks/>
          </p:cNvGrpSpPr>
          <p:nvPr/>
        </p:nvGrpSpPr>
        <p:grpSpPr bwMode="auto">
          <a:xfrm>
            <a:off x="5461000" y="4600575"/>
            <a:ext cx="241300" cy="1557338"/>
            <a:chOff x="3577" y="2700"/>
            <a:chExt cx="152" cy="981"/>
          </a:xfrm>
        </p:grpSpPr>
        <p:sp>
          <p:nvSpPr>
            <p:cNvPr id="37895" name="Freeform 7"/>
            <p:cNvSpPr>
              <a:spLocks/>
            </p:cNvSpPr>
            <p:nvPr/>
          </p:nvSpPr>
          <p:spPr bwMode="auto">
            <a:xfrm>
              <a:off x="3702" y="2700"/>
              <a:ext cx="27" cy="981"/>
            </a:xfrm>
            <a:custGeom>
              <a:avLst/>
              <a:gdLst/>
              <a:ahLst/>
              <a:cxnLst>
                <a:cxn ang="0">
                  <a:pos x="26" y="980"/>
                </a:cxn>
                <a:cxn ang="0">
                  <a:pos x="8" y="834"/>
                </a:cxn>
                <a:cxn ang="0">
                  <a:pos x="0" y="672"/>
                </a:cxn>
                <a:cxn ang="0">
                  <a:pos x="0" y="0"/>
                </a:cxn>
              </a:cxnLst>
              <a:rect l="0" t="0" r="r" b="b"/>
              <a:pathLst>
                <a:path w="27" h="981">
                  <a:moveTo>
                    <a:pt x="26" y="980"/>
                  </a:moveTo>
                  <a:lnTo>
                    <a:pt x="8" y="834"/>
                  </a:lnTo>
                  <a:lnTo>
                    <a:pt x="0" y="672"/>
                  </a:lnTo>
                  <a:lnTo>
                    <a:pt x="0"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37896" name="Freeform 8"/>
            <p:cNvSpPr>
              <a:spLocks/>
            </p:cNvSpPr>
            <p:nvPr/>
          </p:nvSpPr>
          <p:spPr bwMode="auto">
            <a:xfrm>
              <a:off x="3577" y="2700"/>
              <a:ext cx="27" cy="981"/>
            </a:xfrm>
            <a:custGeom>
              <a:avLst/>
              <a:gdLst/>
              <a:ahLst/>
              <a:cxnLst>
                <a:cxn ang="0">
                  <a:pos x="0" y="980"/>
                </a:cxn>
                <a:cxn ang="0">
                  <a:pos x="18" y="834"/>
                </a:cxn>
                <a:cxn ang="0">
                  <a:pos x="26" y="672"/>
                </a:cxn>
                <a:cxn ang="0">
                  <a:pos x="26" y="0"/>
                </a:cxn>
              </a:cxnLst>
              <a:rect l="0" t="0" r="r" b="b"/>
              <a:pathLst>
                <a:path w="27" h="981">
                  <a:moveTo>
                    <a:pt x="0" y="980"/>
                  </a:moveTo>
                  <a:lnTo>
                    <a:pt x="18" y="834"/>
                  </a:lnTo>
                  <a:lnTo>
                    <a:pt x="26" y="672"/>
                  </a:lnTo>
                  <a:lnTo>
                    <a:pt x="26"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37898" name="Arc 10"/>
          <p:cNvSpPr>
            <a:spLocks/>
          </p:cNvSpPr>
          <p:nvPr/>
        </p:nvSpPr>
        <p:spPr bwMode="auto">
          <a:xfrm rot="5400000">
            <a:off x="5687220" y="4418806"/>
            <a:ext cx="176212" cy="206375"/>
          </a:xfrm>
          <a:custGeom>
            <a:avLst/>
            <a:gdLst>
              <a:gd name="G0" fmla="+- 21600 0 0"/>
              <a:gd name="G1" fmla="+- 0 0 0"/>
              <a:gd name="G2" fmla="+- 21600 0 0"/>
              <a:gd name="T0" fmla="*/ 21405 w 21600"/>
              <a:gd name="T1" fmla="*/ 21599 h 21599"/>
              <a:gd name="T2" fmla="*/ 0 w 21600"/>
              <a:gd name="T3" fmla="*/ 0 h 21599"/>
              <a:gd name="T4" fmla="*/ 21600 w 21600"/>
              <a:gd name="T5" fmla="*/ 0 h 21599"/>
            </a:gdLst>
            <a:ahLst/>
            <a:cxnLst>
              <a:cxn ang="0">
                <a:pos x="T0" y="T1"/>
              </a:cxn>
              <a:cxn ang="0">
                <a:pos x="T2" y="T3"/>
              </a:cxn>
              <a:cxn ang="0">
                <a:pos x="T4" y="T5"/>
              </a:cxn>
            </a:cxnLst>
            <a:rect l="0" t="0" r="r" b="b"/>
            <a:pathLst>
              <a:path w="21600" h="21599" fill="none" extrusionOk="0">
                <a:moveTo>
                  <a:pt x="21404" y="21599"/>
                </a:moveTo>
                <a:cubicBezTo>
                  <a:pt x="9552" y="21492"/>
                  <a:pt x="0" y="11853"/>
                  <a:pt x="0" y="0"/>
                </a:cubicBezTo>
              </a:path>
              <a:path w="21600" h="21599" stroke="0" extrusionOk="0">
                <a:moveTo>
                  <a:pt x="21404" y="21599"/>
                </a:moveTo>
                <a:cubicBezTo>
                  <a:pt x="9552" y="21492"/>
                  <a:pt x="0" y="11853"/>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37899" name="Arc 11"/>
          <p:cNvSpPr>
            <a:spLocks/>
          </p:cNvSpPr>
          <p:nvPr/>
        </p:nvSpPr>
        <p:spPr bwMode="auto">
          <a:xfrm rot="5400000">
            <a:off x="5540375" y="4232275"/>
            <a:ext cx="317500" cy="374650"/>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37900" name="AutoShape 12"/>
          <p:cNvSpPr>
            <a:spLocks noChangeArrowheads="1"/>
          </p:cNvSpPr>
          <p:nvPr/>
        </p:nvSpPr>
        <p:spPr bwMode="auto">
          <a:xfrm flipV="1">
            <a:off x="6904038" y="5251450"/>
            <a:ext cx="395287" cy="131763"/>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accent1"/>
          </a:solidFill>
          <a:ln w="12700">
            <a:solidFill>
              <a:schemeClr val="tx1"/>
            </a:solidFill>
            <a:miter lim="800000"/>
            <a:headEnd/>
            <a:tailEnd/>
          </a:ln>
          <a:effectLst/>
        </p:spPr>
        <p:txBody>
          <a:bodyPr wrap="none" anchor="ctr"/>
          <a:lstStyle/>
          <a:p>
            <a:endParaRPr lang="en-US"/>
          </a:p>
        </p:txBody>
      </p:sp>
      <p:sp>
        <p:nvSpPr>
          <p:cNvPr id="37902" name="Line 14"/>
          <p:cNvSpPr>
            <a:spLocks noChangeShapeType="1"/>
          </p:cNvSpPr>
          <p:nvPr/>
        </p:nvSpPr>
        <p:spPr bwMode="auto">
          <a:xfrm>
            <a:off x="7189788" y="4846638"/>
            <a:ext cx="901700" cy="0"/>
          </a:xfrm>
          <a:prstGeom prst="line">
            <a:avLst/>
          </a:prstGeom>
          <a:noFill/>
          <a:ln w="12700">
            <a:solidFill>
              <a:schemeClr val="tx1"/>
            </a:solidFill>
            <a:round/>
            <a:headEnd/>
            <a:tailEnd/>
          </a:ln>
          <a:effectLst/>
        </p:spPr>
        <p:txBody>
          <a:bodyPr wrap="none" anchor="ctr"/>
          <a:lstStyle/>
          <a:p>
            <a:endParaRPr lang="en-US"/>
          </a:p>
        </p:txBody>
      </p:sp>
      <p:sp>
        <p:nvSpPr>
          <p:cNvPr id="37903" name="Line 15"/>
          <p:cNvSpPr>
            <a:spLocks noChangeShapeType="1"/>
          </p:cNvSpPr>
          <p:nvPr/>
        </p:nvSpPr>
        <p:spPr bwMode="auto">
          <a:xfrm>
            <a:off x="7302500" y="4932363"/>
            <a:ext cx="855663" cy="0"/>
          </a:xfrm>
          <a:prstGeom prst="line">
            <a:avLst/>
          </a:prstGeom>
          <a:noFill/>
          <a:ln w="12700">
            <a:solidFill>
              <a:schemeClr val="tx1"/>
            </a:solidFill>
            <a:round/>
            <a:headEnd/>
            <a:tailEnd/>
          </a:ln>
          <a:effectLst/>
        </p:spPr>
        <p:txBody>
          <a:bodyPr wrap="none" anchor="ctr"/>
          <a:lstStyle/>
          <a:p>
            <a:endParaRPr lang="en-US"/>
          </a:p>
        </p:txBody>
      </p:sp>
      <p:sp>
        <p:nvSpPr>
          <p:cNvPr id="37904" name="AutoShape 16"/>
          <p:cNvSpPr>
            <a:spLocks noChangeArrowheads="1"/>
          </p:cNvSpPr>
          <p:nvPr/>
        </p:nvSpPr>
        <p:spPr bwMode="auto">
          <a:xfrm rot="10800000" flipH="1">
            <a:off x="4983163" y="5807075"/>
            <a:ext cx="228600" cy="114300"/>
          </a:xfrm>
          <a:prstGeom prst="triangle">
            <a:avLst>
              <a:gd name="adj" fmla="val 49995"/>
            </a:avLst>
          </a:prstGeom>
          <a:solidFill>
            <a:schemeClr val="hlink"/>
          </a:solidFill>
          <a:ln w="12700">
            <a:solidFill>
              <a:schemeClr val="tx1"/>
            </a:solidFill>
            <a:miter lim="800000"/>
            <a:headEnd/>
            <a:tailEnd/>
          </a:ln>
          <a:effectLst/>
        </p:spPr>
        <p:txBody>
          <a:bodyPr wrap="none" anchor="ctr"/>
          <a:lstStyle/>
          <a:p>
            <a:endParaRPr lang="en-US"/>
          </a:p>
        </p:txBody>
      </p:sp>
      <p:sp>
        <p:nvSpPr>
          <p:cNvPr id="37906" name="Line 18"/>
          <p:cNvSpPr>
            <a:spLocks noChangeShapeType="1"/>
          </p:cNvSpPr>
          <p:nvPr/>
        </p:nvSpPr>
        <p:spPr bwMode="auto">
          <a:xfrm flipV="1">
            <a:off x="4852988" y="6188075"/>
            <a:ext cx="727075" cy="293688"/>
          </a:xfrm>
          <a:prstGeom prst="line">
            <a:avLst/>
          </a:prstGeom>
          <a:noFill/>
          <a:ln w="12700">
            <a:solidFill>
              <a:schemeClr val="tx1"/>
            </a:solidFill>
            <a:round/>
            <a:headEnd/>
            <a:tailEnd type="triangle" w="med" len="med"/>
          </a:ln>
          <a:effectLst/>
        </p:spPr>
        <p:txBody>
          <a:bodyPr wrap="none" anchor="ctr"/>
          <a:lstStyle/>
          <a:p>
            <a:endParaRPr lang="en-US"/>
          </a:p>
        </p:txBody>
      </p:sp>
      <p:sp>
        <p:nvSpPr>
          <p:cNvPr id="37907" name="Line 19"/>
          <p:cNvSpPr>
            <a:spLocks noChangeShapeType="1"/>
          </p:cNvSpPr>
          <p:nvPr/>
        </p:nvSpPr>
        <p:spPr bwMode="auto">
          <a:xfrm flipV="1">
            <a:off x="7072313" y="4283075"/>
            <a:ext cx="0" cy="558800"/>
          </a:xfrm>
          <a:prstGeom prst="line">
            <a:avLst/>
          </a:prstGeom>
          <a:noFill/>
          <a:ln w="12700">
            <a:solidFill>
              <a:schemeClr val="tx1"/>
            </a:solidFill>
            <a:round/>
            <a:headEnd/>
            <a:tailEnd/>
          </a:ln>
          <a:effectLst/>
        </p:spPr>
        <p:txBody>
          <a:bodyPr wrap="none" anchor="ctr"/>
          <a:lstStyle/>
          <a:p>
            <a:endParaRPr lang="en-US"/>
          </a:p>
        </p:txBody>
      </p:sp>
      <p:sp>
        <p:nvSpPr>
          <p:cNvPr id="37908" name="Line 20"/>
          <p:cNvSpPr>
            <a:spLocks noChangeShapeType="1"/>
          </p:cNvSpPr>
          <p:nvPr/>
        </p:nvSpPr>
        <p:spPr bwMode="auto">
          <a:xfrm flipV="1">
            <a:off x="7110413" y="4283075"/>
            <a:ext cx="0" cy="558800"/>
          </a:xfrm>
          <a:prstGeom prst="line">
            <a:avLst/>
          </a:prstGeom>
          <a:noFill/>
          <a:ln w="12700">
            <a:solidFill>
              <a:schemeClr val="tx1"/>
            </a:solidFill>
            <a:round/>
            <a:headEnd/>
            <a:tailEnd/>
          </a:ln>
          <a:effectLst/>
        </p:spPr>
        <p:txBody>
          <a:bodyPr wrap="none" anchor="ctr"/>
          <a:lstStyle/>
          <a:p>
            <a:endParaRPr lang="en-US"/>
          </a:p>
        </p:txBody>
      </p:sp>
      <p:sp>
        <p:nvSpPr>
          <p:cNvPr id="37909" name="Rectangle 21"/>
          <p:cNvSpPr>
            <a:spLocks noChangeArrowheads="1"/>
          </p:cNvSpPr>
          <p:nvPr/>
        </p:nvSpPr>
        <p:spPr bwMode="auto">
          <a:xfrm>
            <a:off x="6797675" y="3783013"/>
            <a:ext cx="2230438" cy="457200"/>
          </a:xfrm>
          <a:prstGeom prst="rect">
            <a:avLst/>
          </a:prstGeom>
          <a:noFill/>
          <a:ln w="12700">
            <a:noFill/>
            <a:miter lim="800000"/>
            <a:headEnd/>
            <a:tailEnd/>
          </a:ln>
          <a:effectLst>
            <a:outerShdw dist="35921" dir="2700000" algn="ctr" rotWithShape="0">
              <a:schemeClr val="bg2"/>
            </a:outerShdw>
          </a:effectLst>
        </p:spPr>
        <p:txBody>
          <a:bodyPr wrap="none" anchor="ctr">
            <a:spAutoFit/>
          </a:bodyPr>
          <a:lstStyle/>
          <a:p>
            <a:r>
              <a:rPr lang="en-US" sz="2400">
                <a:solidFill>
                  <a:schemeClr val="folHlink"/>
                </a:solidFill>
                <a:latin typeface="Times New Roman" pitchFamily="18" charset="0"/>
              </a:rPr>
              <a:t>to vacuum pump</a:t>
            </a:r>
          </a:p>
        </p:txBody>
      </p:sp>
      <p:sp>
        <p:nvSpPr>
          <p:cNvPr id="37910" name="Rectangle 22"/>
          <p:cNvSpPr>
            <a:spLocks noChangeArrowheads="1"/>
          </p:cNvSpPr>
          <p:nvPr/>
        </p:nvSpPr>
        <p:spPr bwMode="auto">
          <a:xfrm>
            <a:off x="6329363" y="4117975"/>
            <a:ext cx="381000" cy="1066800"/>
          </a:xfrm>
          <a:prstGeom prst="rect">
            <a:avLst/>
          </a:prstGeom>
          <a:solidFill>
            <a:schemeClr val="hlink"/>
          </a:solidFill>
          <a:ln w="12700">
            <a:solidFill>
              <a:schemeClr val="tx1"/>
            </a:solidFill>
            <a:miter lim="800000"/>
            <a:headEnd/>
            <a:tailEnd/>
          </a:ln>
          <a:effectLst/>
        </p:spPr>
        <p:txBody>
          <a:bodyPr wrap="none" anchor="ctr"/>
          <a:lstStyle/>
          <a:p>
            <a:endParaRPr lang="en-US"/>
          </a:p>
        </p:txBody>
      </p:sp>
      <p:sp>
        <p:nvSpPr>
          <p:cNvPr id="37915" name="Rectangle 27"/>
          <p:cNvSpPr>
            <a:spLocks noChangeArrowheads="1"/>
          </p:cNvSpPr>
          <p:nvPr/>
        </p:nvSpPr>
        <p:spPr bwMode="auto">
          <a:xfrm>
            <a:off x="3927475" y="3706813"/>
            <a:ext cx="1747838" cy="457200"/>
          </a:xfrm>
          <a:prstGeom prst="rect">
            <a:avLst/>
          </a:prstGeom>
          <a:noFill/>
          <a:ln w="12700">
            <a:noFill/>
            <a:miter lim="800000"/>
            <a:headEnd/>
            <a:tailEnd/>
          </a:ln>
          <a:effectLst>
            <a:outerShdw dist="35921" dir="2700000" algn="ctr" rotWithShape="0">
              <a:schemeClr val="bg2"/>
            </a:outerShdw>
          </a:effectLst>
        </p:spPr>
        <p:txBody>
          <a:bodyPr wrap="none" anchor="ctr">
            <a:spAutoFit/>
          </a:bodyPr>
          <a:lstStyle/>
          <a:p>
            <a:r>
              <a:rPr lang="en-US" sz="2400">
                <a:solidFill>
                  <a:schemeClr val="folHlink"/>
                </a:solidFill>
                <a:latin typeface="Times New Roman" pitchFamily="18" charset="0"/>
              </a:rPr>
              <a:t>priming tank</a:t>
            </a:r>
          </a:p>
        </p:txBody>
      </p:sp>
      <p:sp>
        <p:nvSpPr>
          <p:cNvPr id="37916" name="Line 28"/>
          <p:cNvSpPr>
            <a:spLocks noChangeShapeType="1"/>
          </p:cNvSpPr>
          <p:nvPr/>
        </p:nvSpPr>
        <p:spPr bwMode="auto">
          <a:xfrm>
            <a:off x="5630863" y="3965575"/>
            <a:ext cx="673100" cy="1524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37917" name="Rectangle 29" descr="Light downward diagonal"/>
          <p:cNvSpPr>
            <a:spLocks noChangeArrowheads="1"/>
          </p:cNvSpPr>
          <p:nvPr/>
        </p:nvSpPr>
        <p:spPr bwMode="auto">
          <a:xfrm>
            <a:off x="6291263" y="5197475"/>
            <a:ext cx="469900" cy="190500"/>
          </a:xfrm>
          <a:prstGeom prst="rect">
            <a:avLst/>
          </a:prstGeom>
          <a:pattFill prst="ltDnDiag">
            <a:fgClr>
              <a:schemeClr val="tx1"/>
            </a:fgClr>
            <a:bgClr>
              <a:schemeClr val="bg1"/>
            </a:bgClr>
          </a:pattFill>
          <a:ln w="12700">
            <a:solidFill>
              <a:schemeClr val="tx1"/>
            </a:solidFill>
            <a:miter lim="800000"/>
            <a:headEnd/>
            <a:tailEnd/>
          </a:ln>
          <a:effectLst/>
        </p:spPr>
        <p:txBody>
          <a:bodyPr wrap="none" anchor="ctr"/>
          <a:lstStyle/>
          <a:p>
            <a:endParaRPr lang="en-US"/>
          </a:p>
        </p:txBody>
      </p:sp>
      <p:sp>
        <p:nvSpPr>
          <p:cNvPr id="37918" name="Line 30"/>
          <p:cNvSpPr>
            <a:spLocks noChangeShapeType="1"/>
          </p:cNvSpPr>
          <p:nvPr/>
        </p:nvSpPr>
        <p:spPr bwMode="auto">
          <a:xfrm flipH="1">
            <a:off x="6697663" y="4973638"/>
            <a:ext cx="187325" cy="0"/>
          </a:xfrm>
          <a:prstGeom prst="line">
            <a:avLst/>
          </a:prstGeom>
          <a:noFill/>
          <a:ln w="12700">
            <a:solidFill>
              <a:schemeClr val="tx1"/>
            </a:solidFill>
            <a:round/>
            <a:headEnd/>
            <a:tailEnd/>
          </a:ln>
          <a:effectLst/>
        </p:spPr>
        <p:txBody>
          <a:bodyPr wrap="none" anchor="ctr"/>
          <a:lstStyle/>
          <a:p>
            <a:endParaRPr lang="en-US"/>
          </a:p>
        </p:txBody>
      </p:sp>
      <p:sp>
        <p:nvSpPr>
          <p:cNvPr id="37919" name="Rectangle 31"/>
          <p:cNvSpPr>
            <a:spLocks noChangeArrowheads="1"/>
          </p:cNvSpPr>
          <p:nvPr/>
        </p:nvSpPr>
        <p:spPr bwMode="auto">
          <a:xfrm>
            <a:off x="6678613" y="4987925"/>
            <a:ext cx="290512" cy="146050"/>
          </a:xfrm>
          <a:prstGeom prst="rect">
            <a:avLst/>
          </a:prstGeom>
          <a:solidFill>
            <a:schemeClr val="hlink"/>
          </a:solidFill>
          <a:ln w="12700">
            <a:noFill/>
            <a:miter lim="800000"/>
            <a:headEnd/>
            <a:tailEnd/>
          </a:ln>
          <a:effectLst/>
        </p:spPr>
        <p:txBody>
          <a:bodyPr wrap="none" anchor="ctr"/>
          <a:lstStyle/>
          <a:p>
            <a:endParaRPr lang="en-US"/>
          </a:p>
        </p:txBody>
      </p:sp>
      <p:sp>
        <p:nvSpPr>
          <p:cNvPr id="37920" name="Line 32"/>
          <p:cNvSpPr>
            <a:spLocks noChangeShapeType="1"/>
          </p:cNvSpPr>
          <p:nvPr/>
        </p:nvSpPr>
        <p:spPr bwMode="auto">
          <a:xfrm flipH="1">
            <a:off x="6700838" y="5140325"/>
            <a:ext cx="187325" cy="0"/>
          </a:xfrm>
          <a:prstGeom prst="line">
            <a:avLst/>
          </a:prstGeom>
          <a:noFill/>
          <a:ln w="12700">
            <a:solidFill>
              <a:schemeClr val="tx1"/>
            </a:solidFill>
            <a:round/>
            <a:headEnd/>
            <a:tailEnd/>
          </a:ln>
          <a:effectLst/>
        </p:spPr>
        <p:txBody>
          <a:bodyPr wrap="none" anchor="ctr"/>
          <a:lstStyle/>
          <a:p>
            <a:endParaRPr lang="en-US"/>
          </a:p>
        </p:txBody>
      </p:sp>
      <p:sp>
        <p:nvSpPr>
          <p:cNvPr id="37967" name="Rectangle 79"/>
          <p:cNvSpPr>
            <a:spLocks noChangeArrowheads="1"/>
          </p:cNvSpPr>
          <p:nvPr/>
        </p:nvSpPr>
        <p:spPr bwMode="auto">
          <a:xfrm>
            <a:off x="5481638" y="4570413"/>
            <a:ext cx="914400" cy="914400"/>
          </a:xfrm>
          <a:prstGeom prst="rect">
            <a:avLst/>
          </a:prstGeom>
          <a:noFill/>
          <a:ln w="12700">
            <a:noFill/>
            <a:miter lim="800000"/>
            <a:headEnd type="none" w="lg" len="med"/>
            <a:tailEnd type="none" w="lg" len="med"/>
          </a:ln>
          <a:effectLst/>
        </p:spPr>
        <p:txBody>
          <a:bodyPr wrap="none" lIns="90488" tIns="44450" rIns="90488" bIns="44450" anchor="ctr"/>
          <a:lstStyle/>
          <a:p>
            <a:endParaRPr lang="en-US"/>
          </a:p>
        </p:txBody>
      </p:sp>
      <p:sp>
        <p:nvSpPr>
          <p:cNvPr id="37968" name="Rectangle 80"/>
          <p:cNvSpPr>
            <a:spLocks noChangeArrowheads="1"/>
          </p:cNvSpPr>
          <p:nvPr/>
        </p:nvSpPr>
        <p:spPr bwMode="auto">
          <a:xfrm>
            <a:off x="5481638" y="4616450"/>
            <a:ext cx="914400" cy="914400"/>
          </a:xfrm>
          <a:prstGeom prst="rect">
            <a:avLst/>
          </a:prstGeom>
          <a:noFill/>
          <a:ln w="12700">
            <a:noFill/>
            <a:miter lim="800000"/>
            <a:headEnd type="none" w="lg" len="med"/>
            <a:tailEnd type="none" w="lg" len="med"/>
          </a:ln>
          <a:effectLst/>
        </p:spPr>
        <p:txBody>
          <a:bodyPr wrap="none" lIns="90488" tIns="44450" rIns="90488" bIns="44450" anchor="ctr"/>
          <a:lstStyle/>
          <a:p>
            <a:endParaRPr lang="en-US"/>
          </a:p>
        </p:txBody>
      </p:sp>
      <p:sp>
        <p:nvSpPr>
          <p:cNvPr id="37901" name="Oval 13"/>
          <p:cNvSpPr>
            <a:spLocks noChangeArrowheads="1"/>
          </p:cNvSpPr>
          <p:nvPr/>
        </p:nvSpPr>
        <p:spPr bwMode="auto">
          <a:xfrm>
            <a:off x="6877050" y="4837113"/>
            <a:ext cx="444500" cy="44450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37981" name="Line 93"/>
          <p:cNvSpPr>
            <a:spLocks noChangeShapeType="1"/>
          </p:cNvSpPr>
          <p:nvPr/>
        </p:nvSpPr>
        <p:spPr bwMode="auto">
          <a:xfrm>
            <a:off x="4005263" y="4138613"/>
            <a:ext cx="1525587"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37982" name="Line 94"/>
          <p:cNvSpPr>
            <a:spLocks noChangeShapeType="1"/>
          </p:cNvSpPr>
          <p:nvPr/>
        </p:nvSpPr>
        <p:spPr bwMode="auto">
          <a:xfrm>
            <a:off x="6875463" y="4200525"/>
            <a:ext cx="2051050"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37983" name="Line 95"/>
          <p:cNvSpPr>
            <a:spLocks noChangeShapeType="1"/>
          </p:cNvSpPr>
          <p:nvPr/>
        </p:nvSpPr>
        <p:spPr bwMode="auto">
          <a:xfrm>
            <a:off x="3552825" y="6618288"/>
            <a:ext cx="1209675"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790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79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790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05" grpId="0" build="p" autoUpdateAnimBg="0"/>
      <p:bldP spid="37909" grpId="0" build="p" autoUpdateAnimBg="0"/>
      <p:bldP spid="37915"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noFill/>
          <a:ln/>
          <a:effectLst/>
        </p:spPr>
        <p:txBody>
          <a:bodyPr lIns="90488" tIns="44450" rIns="90488" bIns="44450" anchor="b"/>
          <a:lstStyle/>
          <a:p>
            <a:r>
              <a:rPr lang="en-US"/>
              <a:t>Self-Priming Centrifugal Pumps</a:t>
            </a:r>
          </a:p>
        </p:txBody>
      </p:sp>
      <p:sp>
        <p:nvSpPr>
          <p:cNvPr id="38915" name="Rectangle 3"/>
          <p:cNvSpPr>
            <a:spLocks noGrp="1" noChangeArrowheads="1"/>
          </p:cNvSpPr>
          <p:nvPr>
            <p:ph type="body" idx="1"/>
          </p:nvPr>
        </p:nvSpPr>
        <p:spPr>
          <a:noFill/>
          <a:ln/>
          <a:effectLst/>
        </p:spPr>
        <p:txBody>
          <a:bodyPr lIns="90488" tIns="44450" rIns="90488" bIns="44450"/>
          <a:lstStyle/>
          <a:p>
            <a:r>
              <a:rPr lang="en-US"/>
              <a:t>Require a small volume of liquid in the pump</a:t>
            </a:r>
          </a:p>
          <a:p>
            <a:r>
              <a:rPr lang="en-US"/>
              <a:t>Recirculate this liquid and </a:t>
            </a:r>
            <a:r>
              <a:rPr lang="en-US">
                <a:solidFill>
                  <a:schemeClr val="accent1"/>
                </a:solidFill>
              </a:rPr>
              <a:t>entrain air</a:t>
            </a:r>
            <a:r>
              <a:rPr lang="en-US"/>
              <a:t> from the suction side of the pump</a:t>
            </a:r>
          </a:p>
          <a:p>
            <a:r>
              <a:rPr lang="en-US"/>
              <a:t>The entrained air is separated from the liquid and discharged in the pressure side of the pump</a:t>
            </a:r>
          </a:p>
        </p:txBody>
      </p:sp>
      <p:grpSp>
        <p:nvGrpSpPr>
          <p:cNvPr id="38919" name="Group 7"/>
          <p:cNvGrpSpPr>
            <a:grpSpLocks/>
          </p:cNvGrpSpPr>
          <p:nvPr/>
        </p:nvGrpSpPr>
        <p:grpSpPr bwMode="auto">
          <a:xfrm>
            <a:off x="2041525" y="1150938"/>
            <a:ext cx="3633788" cy="4556125"/>
            <a:chOff x="0" y="0"/>
            <a:chExt cx="2289" cy="2870"/>
          </a:xfrm>
        </p:grpSpPr>
        <p:sp>
          <p:nvSpPr>
            <p:cNvPr id="38916" name="Rectangle 4"/>
            <p:cNvSpPr>
              <a:spLocks noChangeArrowheads="1"/>
            </p:cNvSpPr>
            <p:nvPr/>
          </p:nvSpPr>
          <p:spPr bwMode="auto">
            <a:xfrm>
              <a:off x="0" y="0"/>
              <a:ext cx="2289" cy="0"/>
            </a:xfrm>
            <a:prstGeom prst="rect">
              <a:avLst/>
            </a:prstGeom>
            <a:noFill/>
            <a:ln w="12700">
              <a:noFill/>
              <a:miter lim="800000"/>
              <a:headEnd type="none" w="lg" len="med"/>
              <a:tailEnd type="none" w="lg" len="med"/>
            </a:ln>
            <a:effectLst/>
          </p:spPr>
          <p:txBody>
            <a:bodyPr>
              <a:spAutoFit/>
            </a:bodyPr>
            <a:lstStyle/>
            <a:p>
              <a:endParaRPr lang="en-US"/>
            </a:p>
          </p:txBody>
        </p:sp>
        <p:sp>
          <p:nvSpPr>
            <p:cNvPr id="38917" name="Rectangle 5"/>
            <p:cNvSpPr>
              <a:spLocks noChangeArrowheads="1"/>
            </p:cNvSpPr>
            <p:nvPr/>
          </p:nvSpPr>
          <p:spPr bwMode="auto">
            <a:xfrm>
              <a:off x="0" y="0"/>
              <a:ext cx="2289" cy="2870"/>
            </a:xfrm>
            <a:prstGeom prst="rect">
              <a:avLst/>
            </a:prstGeom>
            <a:noFill/>
            <a:ln w="12700">
              <a:noFill/>
              <a:miter lim="800000"/>
              <a:headEnd type="none" w="lg" len="med"/>
              <a:tailEnd type="none" w="lg" len="med"/>
            </a:ln>
            <a:effectLst/>
          </p:spPr>
          <p:txBody>
            <a:bodyPr/>
            <a:lstStyle/>
            <a:p>
              <a:pPr marL="342900" indent="-342900"/>
              <a:r>
                <a:rPr lang="en-US" sz="2400">
                  <a:latin typeface="Times New Roman" pitchFamily="18" charset="0"/>
                </a:rPr>
                <a:t>  </a:t>
              </a:r>
              <a:r>
                <a:rPr lang="en-US" sz="26900">
                  <a:latin typeface="Times New Roman" pitchFamily="18" charset="0"/>
                </a:rPr>
                <a:t> </a:t>
              </a:r>
              <a:r>
                <a:rPr lang="en-US" sz="2400">
                  <a:latin typeface="Times New Roman" pitchFamily="18" charset="0"/>
                </a:rPr>
                <a:t>                                                               </a:t>
              </a:r>
            </a:p>
          </p:txBody>
        </p:sp>
      </p:grpSp>
      <p:pic>
        <p:nvPicPr>
          <p:cNvPr id="38918" name="Picture 6" descr="http://www.gouldspumps.com/download_files/3796/3796_priming.gif">
            <a:hlinkClick r:id="rId2"/>
          </p:cNvPr>
          <p:cNvPicPr>
            <a:picLocks noChangeAspect="1" noChangeArrowheads="1"/>
          </p:cNvPicPr>
          <p:nvPr/>
        </p:nvPicPr>
        <p:blipFill>
          <a:blip r:embed="rId3"/>
          <a:srcRect r="49498" b="24263"/>
          <a:stretch>
            <a:fillRect/>
          </a:stretch>
        </p:blipFill>
        <p:spPr bwMode="auto">
          <a:xfrm>
            <a:off x="8056563" y="5430838"/>
            <a:ext cx="1087437" cy="1427162"/>
          </a:xfrm>
          <a:prstGeom prst="rect">
            <a:avLst/>
          </a:prstGeom>
          <a:noFill/>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noFill/>
          <a:ln/>
          <a:effectLst/>
        </p:spPr>
        <p:txBody>
          <a:bodyPr lIns="90488" tIns="44450" rIns="90488" bIns="44450" anchor="b"/>
          <a:lstStyle/>
          <a:p>
            <a:r>
              <a:rPr lang="en-US"/>
              <a:t>Positive Displacement Pumps</a:t>
            </a:r>
          </a:p>
        </p:txBody>
      </p:sp>
      <p:sp>
        <p:nvSpPr>
          <p:cNvPr id="29699" name="Rectangle 3"/>
          <p:cNvSpPr>
            <a:spLocks noGrp="1" noChangeArrowheads="1"/>
          </p:cNvSpPr>
          <p:nvPr>
            <p:ph type="body" idx="1"/>
          </p:nvPr>
        </p:nvSpPr>
        <p:spPr>
          <a:noFill/>
          <a:ln/>
          <a:effectLst/>
        </p:spPr>
        <p:txBody>
          <a:bodyPr lIns="90488" tIns="44450" rIns="90488" bIns="44450"/>
          <a:lstStyle/>
          <a:p>
            <a:r>
              <a:rPr lang="en-US"/>
              <a:t>Piston pump</a:t>
            </a:r>
          </a:p>
          <a:p>
            <a:r>
              <a:rPr lang="en-US"/>
              <a:t>Diaphragm pump</a:t>
            </a:r>
          </a:p>
          <a:p>
            <a:r>
              <a:rPr lang="en-US"/>
              <a:t>Peristaltic pump</a:t>
            </a:r>
          </a:p>
          <a:p>
            <a:r>
              <a:rPr lang="en-US"/>
              <a:t>Rotary pumps</a:t>
            </a:r>
          </a:p>
          <a:p>
            <a:pPr lvl="1"/>
            <a:r>
              <a:rPr lang="en-US"/>
              <a:t>gear pump</a:t>
            </a:r>
          </a:p>
          <a:p>
            <a:pPr lvl="1"/>
            <a:r>
              <a:rPr lang="en-US"/>
              <a:t>two-lobe rotary pump</a:t>
            </a:r>
          </a:p>
          <a:p>
            <a:pPr lvl="1"/>
            <a:r>
              <a:rPr lang="en-US"/>
              <a:t>screw pump</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a:t>Variable Flows?</a:t>
            </a:r>
          </a:p>
        </p:txBody>
      </p:sp>
      <p:sp>
        <p:nvSpPr>
          <p:cNvPr id="128003" name="Rectangle 3"/>
          <p:cNvSpPr>
            <a:spLocks noGrp="1" noChangeArrowheads="1"/>
          </p:cNvSpPr>
          <p:nvPr>
            <p:ph type="body" idx="1"/>
          </p:nvPr>
        </p:nvSpPr>
        <p:spPr>
          <a:xfrm>
            <a:off x="685800" y="1981200"/>
            <a:ext cx="7772400" cy="4876800"/>
          </a:xfrm>
        </p:spPr>
        <p:txBody>
          <a:bodyPr/>
          <a:lstStyle/>
          <a:p>
            <a:r>
              <a:rPr lang="en-US"/>
              <a:t>How can you obtain a wide range of flows?</a:t>
            </a:r>
          </a:p>
          <a:p>
            <a:pPr lvl="1"/>
            <a:r>
              <a:rPr lang="en-US"/>
              <a:t>__________________________</a:t>
            </a:r>
          </a:p>
          <a:p>
            <a:pPr lvl="1"/>
            <a:r>
              <a:rPr lang="en-US"/>
              <a:t>__________________________</a:t>
            </a:r>
          </a:p>
          <a:p>
            <a:pPr lvl="1"/>
            <a:r>
              <a:rPr lang="en-US"/>
              <a:t>__________________________</a:t>
            </a:r>
          </a:p>
          <a:p>
            <a:pPr lvl="1"/>
            <a:r>
              <a:rPr lang="en-US"/>
              <a:t>__________________________</a:t>
            </a:r>
          </a:p>
          <a:p>
            <a:pPr lvl="1"/>
            <a:r>
              <a:rPr lang="en-US"/>
              <a:t>__________________________</a:t>
            </a:r>
          </a:p>
          <a:p>
            <a:r>
              <a:rPr lang="en-US"/>
              <a:t>Why is the flow from two identical pumps usually less than the 2x the flow from one pump?</a:t>
            </a:r>
          </a:p>
        </p:txBody>
      </p:sp>
      <p:sp>
        <p:nvSpPr>
          <p:cNvPr id="128004" name="Text Box 4"/>
          <p:cNvSpPr txBox="1">
            <a:spLocks noChangeArrowheads="1"/>
          </p:cNvSpPr>
          <p:nvPr/>
        </p:nvSpPr>
        <p:spPr bwMode="auto">
          <a:xfrm>
            <a:off x="1522413" y="2519363"/>
            <a:ext cx="1052512" cy="519112"/>
          </a:xfrm>
          <a:prstGeom prst="rect">
            <a:avLst/>
          </a:prstGeom>
          <a:noFill/>
          <a:ln w="12700">
            <a:noFill/>
            <a:miter lim="800000"/>
            <a:headEnd type="none" w="lg" len="med"/>
            <a:tailEnd type="none" w="lg" len="med"/>
          </a:ln>
          <a:effectLst/>
        </p:spPr>
        <p:txBody>
          <a:bodyPr wrap="none">
            <a:spAutoFit/>
          </a:bodyPr>
          <a:lstStyle/>
          <a:p>
            <a:pPr marL="342900" indent="-342900"/>
            <a:r>
              <a:rPr lang="en-US" b="1">
                <a:solidFill>
                  <a:schemeClr val="folHlink"/>
                </a:solidFill>
                <a:latin typeface="Times New Roman" pitchFamily="18" charset="0"/>
              </a:rPr>
              <a:t>Valve</a:t>
            </a:r>
          </a:p>
        </p:txBody>
      </p:sp>
      <p:sp>
        <p:nvSpPr>
          <p:cNvPr id="128005" name="Text Box 5"/>
          <p:cNvSpPr txBox="1">
            <a:spLocks noChangeArrowheads="1"/>
          </p:cNvSpPr>
          <p:nvPr/>
        </p:nvSpPr>
        <p:spPr bwMode="auto">
          <a:xfrm>
            <a:off x="1522413" y="3027363"/>
            <a:ext cx="4343400" cy="519112"/>
          </a:xfrm>
          <a:prstGeom prst="rect">
            <a:avLst/>
          </a:prstGeom>
          <a:noFill/>
          <a:ln w="12700">
            <a:noFill/>
            <a:miter lim="800000"/>
            <a:headEnd type="none" w="lg" len="med"/>
            <a:tailEnd type="none" w="lg" len="med"/>
          </a:ln>
          <a:effectLst/>
        </p:spPr>
        <p:txBody>
          <a:bodyPr wrap="none">
            <a:spAutoFit/>
          </a:bodyPr>
          <a:lstStyle/>
          <a:p>
            <a:pPr marL="342900" indent="-342900"/>
            <a:r>
              <a:rPr lang="en-US" b="1">
                <a:solidFill>
                  <a:schemeClr val="folHlink"/>
                </a:solidFill>
                <a:latin typeface="Times New Roman" pitchFamily="18" charset="0"/>
              </a:rPr>
              <a:t>Multiple pumps (same size)</a:t>
            </a:r>
          </a:p>
        </p:txBody>
      </p:sp>
      <p:sp>
        <p:nvSpPr>
          <p:cNvPr id="128006" name="Text Box 6"/>
          <p:cNvSpPr txBox="1">
            <a:spLocks noChangeArrowheads="1"/>
          </p:cNvSpPr>
          <p:nvPr/>
        </p:nvSpPr>
        <p:spPr bwMode="auto">
          <a:xfrm>
            <a:off x="1522413" y="3533775"/>
            <a:ext cx="5035550" cy="519113"/>
          </a:xfrm>
          <a:prstGeom prst="rect">
            <a:avLst/>
          </a:prstGeom>
          <a:noFill/>
          <a:ln w="12700">
            <a:noFill/>
            <a:miter lim="800000"/>
            <a:headEnd type="none" w="lg" len="med"/>
            <a:tailEnd type="none" w="lg" len="med"/>
          </a:ln>
          <a:effectLst/>
        </p:spPr>
        <p:txBody>
          <a:bodyPr wrap="none">
            <a:spAutoFit/>
          </a:bodyPr>
          <a:lstStyle/>
          <a:p>
            <a:pPr marL="342900" indent="-342900"/>
            <a:r>
              <a:rPr lang="en-US" b="1">
                <a:solidFill>
                  <a:schemeClr val="folHlink"/>
                </a:solidFill>
                <a:latin typeface="Times New Roman" pitchFamily="18" charset="0"/>
              </a:rPr>
              <a:t>Multiple pumps (different sizes)</a:t>
            </a:r>
          </a:p>
        </p:txBody>
      </p:sp>
      <p:sp>
        <p:nvSpPr>
          <p:cNvPr id="128007" name="Text Box 7"/>
          <p:cNvSpPr txBox="1">
            <a:spLocks noChangeArrowheads="1"/>
          </p:cNvSpPr>
          <p:nvPr/>
        </p:nvSpPr>
        <p:spPr bwMode="auto">
          <a:xfrm>
            <a:off x="1522413" y="4041775"/>
            <a:ext cx="3462337" cy="519113"/>
          </a:xfrm>
          <a:prstGeom prst="rect">
            <a:avLst/>
          </a:prstGeom>
          <a:noFill/>
          <a:ln w="12700">
            <a:noFill/>
            <a:miter lim="800000"/>
            <a:headEnd type="none" w="lg" len="med"/>
            <a:tailEnd type="none" w="lg" len="med"/>
          </a:ln>
          <a:effectLst/>
        </p:spPr>
        <p:txBody>
          <a:bodyPr wrap="none">
            <a:spAutoFit/>
          </a:bodyPr>
          <a:lstStyle/>
          <a:p>
            <a:pPr marL="342900" indent="-342900"/>
            <a:r>
              <a:rPr lang="en-US" b="1">
                <a:solidFill>
                  <a:schemeClr val="folHlink"/>
                </a:solidFill>
                <a:latin typeface="Times New Roman" pitchFamily="18" charset="0"/>
              </a:rPr>
              <a:t>Variable speed motor</a:t>
            </a:r>
          </a:p>
        </p:txBody>
      </p:sp>
      <p:sp>
        <p:nvSpPr>
          <p:cNvPr id="128008" name="Text Box 8"/>
          <p:cNvSpPr txBox="1">
            <a:spLocks noChangeArrowheads="1"/>
          </p:cNvSpPr>
          <p:nvPr/>
        </p:nvSpPr>
        <p:spPr bwMode="auto">
          <a:xfrm>
            <a:off x="1522413" y="4548188"/>
            <a:ext cx="2132012" cy="519112"/>
          </a:xfrm>
          <a:prstGeom prst="rect">
            <a:avLst/>
          </a:prstGeom>
          <a:noFill/>
          <a:ln w="12700">
            <a:noFill/>
            <a:miter lim="800000"/>
            <a:headEnd type="none" w="lg" len="med"/>
            <a:tailEnd type="none" w="lg" len="med"/>
          </a:ln>
          <a:effectLst/>
        </p:spPr>
        <p:txBody>
          <a:bodyPr wrap="none">
            <a:spAutoFit/>
          </a:bodyPr>
          <a:lstStyle/>
          <a:p>
            <a:pPr marL="342900" indent="-342900"/>
            <a:r>
              <a:rPr lang="en-US" b="1">
                <a:solidFill>
                  <a:schemeClr val="folHlink"/>
                </a:solidFill>
                <a:latin typeface="Times New Roman" pitchFamily="18" charset="0"/>
              </a:rPr>
              <a:t>Storage tank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80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800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800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800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800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4" grpId="0" build="p" autoUpdateAnimBg="0"/>
      <p:bldP spid="128005" grpId="0" build="p" autoUpdateAnimBg="0"/>
      <p:bldP spid="128006" grpId="0" build="p" autoUpdateAnimBg="0"/>
      <p:bldP spid="128007" grpId="0" build="p" autoUpdateAnimBg="0"/>
      <p:bldP spid="128008"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RPM for Pumps</a:t>
            </a:r>
          </a:p>
        </p:txBody>
      </p:sp>
      <p:sp>
        <p:nvSpPr>
          <p:cNvPr id="51203" name="Rectangle 3"/>
          <p:cNvSpPr>
            <a:spLocks noGrp="1" noChangeArrowheads="1"/>
          </p:cNvSpPr>
          <p:nvPr>
            <p:ph type="body" idx="1"/>
          </p:nvPr>
        </p:nvSpPr>
        <p:spPr/>
        <p:txBody>
          <a:bodyPr/>
          <a:lstStyle/>
          <a:p>
            <a:r>
              <a:rPr lang="en-US"/>
              <a:t>60 cycle</a:t>
            </a:r>
          </a:p>
          <a:p>
            <a:r>
              <a:rPr lang="en-US"/>
              <a:t>variable speed</a:t>
            </a:r>
          </a:p>
          <a:p>
            <a:r>
              <a:rPr lang="en-US"/>
              <a:t>belt drive</a:t>
            </a:r>
          </a:p>
        </p:txBody>
      </p:sp>
      <p:graphicFrame>
        <p:nvGraphicFramePr>
          <p:cNvPr id="51206" name="Object 6"/>
          <p:cNvGraphicFramePr>
            <a:graphicFrameLocks noChangeAspect="1"/>
          </p:cNvGraphicFramePr>
          <p:nvPr/>
        </p:nvGraphicFramePr>
        <p:xfrm>
          <a:off x="4513263" y="2032000"/>
          <a:ext cx="4395787" cy="4670425"/>
        </p:xfrm>
        <a:graphic>
          <a:graphicData uri="http://schemas.openxmlformats.org/presentationml/2006/ole">
            <p:oleObj spid="_x0000_s51206" name="Worksheet" r:id="rId3" imgW="2448154" imgH="2762707" progId="Excel.Sheet.8">
              <p:embed/>
            </p:oleObj>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a:t>Estimate of Pump rpm</a:t>
            </a:r>
          </a:p>
        </p:txBody>
      </p:sp>
      <p:sp>
        <p:nvSpPr>
          <p:cNvPr id="129027" name="Rectangle 3"/>
          <p:cNvSpPr>
            <a:spLocks noGrp="1" noChangeArrowheads="1"/>
          </p:cNvSpPr>
          <p:nvPr>
            <p:ph type="body" idx="1"/>
          </p:nvPr>
        </p:nvSpPr>
        <p:spPr/>
        <p:txBody>
          <a:bodyPr/>
          <a:lstStyle/>
          <a:p>
            <a:r>
              <a:rPr lang="en-US"/>
              <a:t>The best efficiency is obtained when S=1</a:t>
            </a:r>
          </a:p>
          <a:p>
            <a:r>
              <a:rPr lang="en-US"/>
              <a:t>Given a desired flow and head the approximate pump rpm can be estimated!</a:t>
            </a:r>
          </a:p>
        </p:txBody>
      </p:sp>
      <p:graphicFrame>
        <p:nvGraphicFramePr>
          <p:cNvPr id="129028" name="Object 4">
            <a:hlinkClick r:id="" action="ppaction://ole?verb=0"/>
          </p:cNvPr>
          <p:cNvGraphicFramePr>
            <a:graphicFrameLocks/>
          </p:cNvGraphicFramePr>
          <p:nvPr/>
        </p:nvGraphicFramePr>
        <p:xfrm>
          <a:off x="1246188" y="3849688"/>
          <a:ext cx="1549400" cy="901700"/>
        </p:xfrm>
        <a:graphic>
          <a:graphicData uri="http://schemas.openxmlformats.org/presentationml/2006/ole">
            <p:oleObj spid="_x0000_s129028" name="Equation" r:id="rId3" imgW="1562040" imgH="914400" progId="Equation.2">
              <p:embed/>
            </p:oleObj>
          </a:graphicData>
        </a:graphic>
      </p:graphicFrame>
      <p:graphicFrame>
        <p:nvGraphicFramePr>
          <p:cNvPr id="129029" name="Object 5">
            <a:hlinkClick r:id="" action="ppaction://ole?verb=0"/>
          </p:cNvPr>
          <p:cNvGraphicFramePr>
            <a:graphicFrameLocks/>
          </p:cNvGraphicFramePr>
          <p:nvPr/>
        </p:nvGraphicFramePr>
        <p:xfrm>
          <a:off x="3594100" y="3754438"/>
          <a:ext cx="1625600" cy="976312"/>
        </p:xfrm>
        <a:graphic>
          <a:graphicData uri="http://schemas.openxmlformats.org/presentationml/2006/ole">
            <p:oleObj spid="_x0000_s129029" name="Equation" r:id="rId4" imgW="1638000" imgH="990360" progId="Equation.DSMT4">
              <p:embed/>
            </p:oleObj>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a:t>Pump Selection</a:t>
            </a:r>
          </a:p>
        </p:txBody>
      </p:sp>
      <p:sp>
        <p:nvSpPr>
          <p:cNvPr id="130051" name="Rectangle 3"/>
          <p:cNvSpPr>
            <a:spLocks noGrp="1" noChangeArrowheads="1"/>
          </p:cNvSpPr>
          <p:nvPr>
            <p:ph type="body" idx="1"/>
          </p:nvPr>
        </p:nvSpPr>
        <p:spPr/>
        <p:txBody>
          <a:bodyPr/>
          <a:lstStyle/>
          <a:p>
            <a:r>
              <a:rPr lang="en-US" sz="2800"/>
              <a:t>Material Compatibility</a:t>
            </a:r>
          </a:p>
          <a:p>
            <a:r>
              <a:rPr lang="en-US" sz="2800"/>
              <a:t>Solids</a:t>
            </a:r>
          </a:p>
          <a:p>
            <a:r>
              <a:rPr lang="en-US" sz="2800"/>
              <a:t>Flow</a:t>
            </a:r>
          </a:p>
          <a:p>
            <a:r>
              <a:rPr lang="en-US" sz="2800"/>
              <a:t>Head</a:t>
            </a:r>
          </a:p>
          <a:p>
            <a:r>
              <a:rPr lang="en-US" sz="2800"/>
              <a:t>NPSH</a:t>
            </a:r>
            <a:r>
              <a:rPr lang="en-US" sz="2800" baseline="-25000"/>
              <a:t>a</a:t>
            </a:r>
          </a:p>
          <a:p>
            <a:r>
              <a:rPr lang="en-US" sz="2800"/>
              <a:t>Pump Selection software</a:t>
            </a:r>
          </a:p>
          <a:p>
            <a:r>
              <a:rPr lang="en-US" sz="2800"/>
              <a:t>A finite number of pumps will come close to meeting the specifications!</a:t>
            </a:r>
          </a:p>
          <a:p>
            <a:endParaRPr lang="en-US" sz="28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1" name="Picture 11"/>
          <p:cNvPicPr>
            <a:picLocks noChangeAspect="1" noChangeArrowheads="1"/>
          </p:cNvPicPr>
          <p:nvPr/>
        </p:nvPicPr>
        <p:blipFill>
          <a:blip r:embed="rId2"/>
          <a:srcRect r="30638"/>
          <a:stretch>
            <a:fillRect/>
          </a:stretch>
        </p:blipFill>
        <p:spPr bwMode="auto">
          <a:xfrm>
            <a:off x="1938338" y="1384300"/>
            <a:ext cx="5189537" cy="5473700"/>
          </a:xfrm>
          <a:prstGeom prst="rect">
            <a:avLst/>
          </a:prstGeom>
          <a:noFill/>
          <a:ln w="12700">
            <a:noFill/>
            <a:miter lim="800000"/>
            <a:headEnd type="none" w="lg" len="med"/>
            <a:tailEnd type="none" w="lg" len="med"/>
          </a:ln>
          <a:effectLst/>
        </p:spPr>
      </p:pic>
      <p:pic>
        <p:nvPicPr>
          <p:cNvPr id="10242" name="Picture 2"/>
          <p:cNvPicPr>
            <a:picLocks noChangeArrowheads="1"/>
          </p:cNvPicPr>
          <p:nvPr/>
        </p:nvPicPr>
        <p:blipFill>
          <a:blip r:embed="rId3"/>
          <a:srcRect/>
          <a:stretch>
            <a:fillRect/>
          </a:stretch>
        </p:blipFill>
        <p:spPr bwMode="auto">
          <a:xfrm>
            <a:off x="7197725" y="3594100"/>
            <a:ext cx="1781175" cy="1257300"/>
          </a:xfrm>
          <a:prstGeom prst="rect">
            <a:avLst/>
          </a:prstGeom>
          <a:noFill/>
          <a:ln w="12700">
            <a:noFill/>
            <a:miter lim="800000"/>
            <a:headEnd/>
            <a:tailEnd/>
          </a:ln>
          <a:effectLst/>
        </p:spPr>
      </p:pic>
      <p:sp>
        <p:nvSpPr>
          <p:cNvPr id="10244" name="Rectangle 4"/>
          <p:cNvSpPr>
            <a:spLocks noGrp="1" noChangeArrowheads="1"/>
          </p:cNvSpPr>
          <p:nvPr>
            <p:ph type="title"/>
          </p:nvPr>
        </p:nvSpPr>
        <p:spPr>
          <a:xfrm>
            <a:off x="720725" y="0"/>
            <a:ext cx="7772400" cy="1143000"/>
          </a:xfrm>
          <a:noFill/>
          <a:ln/>
          <a:effectLst/>
        </p:spPr>
        <p:txBody>
          <a:bodyPr lIns="90488" tIns="44450" rIns="90488" bIns="44450" anchor="b"/>
          <a:lstStyle/>
          <a:p>
            <a:r>
              <a:rPr lang="en-US"/>
              <a:t>Pump Selection Chart</a:t>
            </a:r>
          </a:p>
        </p:txBody>
      </p:sp>
      <p:sp>
        <p:nvSpPr>
          <p:cNvPr id="10245" name="Rectangle 5"/>
          <p:cNvSpPr>
            <a:spLocks noChangeArrowheads="1"/>
          </p:cNvSpPr>
          <p:nvPr/>
        </p:nvSpPr>
        <p:spPr bwMode="auto">
          <a:xfrm>
            <a:off x="7561263" y="4932363"/>
            <a:ext cx="1349375" cy="4667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Model X</a:t>
            </a:r>
          </a:p>
        </p:txBody>
      </p:sp>
      <p:sp>
        <p:nvSpPr>
          <p:cNvPr id="10246" name="Rectangle 6"/>
          <p:cNvSpPr>
            <a:spLocks noChangeArrowheads="1"/>
          </p:cNvSpPr>
          <p:nvPr/>
        </p:nvSpPr>
        <p:spPr bwMode="auto">
          <a:xfrm>
            <a:off x="220663" y="3205163"/>
            <a:ext cx="1435100" cy="4667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Model M</a:t>
            </a:r>
          </a:p>
        </p:txBody>
      </p:sp>
      <p:sp>
        <p:nvSpPr>
          <p:cNvPr id="10247" name="Rectangle 7">
            <a:hlinkClick r:id="rId4"/>
          </p:cNvPr>
          <p:cNvSpPr>
            <a:spLocks noChangeArrowheads="1"/>
          </p:cNvSpPr>
          <p:nvPr/>
        </p:nvSpPr>
        <p:spPr bwMode="auto">
          <a:xfrm>
            <a:off x="2997200" y="1949450"/>
            <a:ext cx="3998913" cy="454025"/>
          </a:xfrm>
          <a:prstGeom prst="rect">
            <a:avLst/>
          </a:prstGeom>
          <a:solidFill>
            <a:schemeClr val="bg2"/>
          </a:solidFill>
          <a:ln w="12700">
            <a:noFill/>
            <a:miter lim="800000"/>
            <a:headEnd/>
            <a:tailEnd/>
          </a:ln>
          <a:effectLst/>
        </p:spPr>
        <p:txBody>
          <a:bodyPr lIns="90488" tIns="44450" rIns="90488" bIns="44450">
            <a:spAutoFit/>
          </a:bodyPr>
          <a:lstStyle/>
          <a:p>
            <a:r>
              <a:rPr lang="en-US" sz="2400">
                <a:latin typeface="Times New Roman" pitchFamily="18" charset="0"/>
                <a:hlinkClick r:id="rId4"/>
              </a:rPr>
              <a:t>http://www.pricepump.com/</a:t>
            </a:r>
          </a:p>
        </p:txBody>
      </p:sp>
      <p:pic>
        <p:nvPicPr>
          <p:cNvPr id="10248" name="Picture 8"/>
          <p:cNvPicPr>
            <a:picLocks noChangeArrowheads="1"/>
          </p:cNvPicPr>
          <p:nvPr/>
        </p:nvPicPr>
        <p:blipFill>
          <a:blip r:embed="rId5"/>
          <a:srcRect/>
          <a:stretch>
            <a:fillRect/>
          </a:stretch>
        </p:blipFill>
        <p:spPr bwMode="auto">
          <a:xfrm>
            <a:off x="254000" y="2044700"/>
            <a:ext cx="1563688" cy="1041400"/>
          </a:xfrm>
          <a:prstGeom prst="rect">
            <a:avLst/>
          </a:prstGeom>
          <a:noFill/>
          <a:ln w="12700">
            <a:noFill/>
            <a:miter lim="800000"/>
            <a:headEnd/>
            <a:tailEnd/>
          </a:ln>
          <a:effectLst/>
        </p:spPr>
      </p:pic>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p:cNvSpPr>
            <a:spLocks noGrp="1" noChangeArrowheads="1"/>
          </p:cNvSpPr>
          <p:nvPr>
            <p:ph type="title"/>
          </p:nvPr>
        </p:nvSpPr>
        <p:spPr/>
        <p:txBody>
          <a:bodyPr/>
          <a:lstStyle/>
          <a:p>
            <a:r>
              <a:rPr lang="en-US"/>
              <a:t>End of Curve Operation</a:t>
            </a:r>
          </a:p>
        </p:txBody>
      </p:sp>
      <p:sp>
        <p:nvSpPr>
          <p:cNvPr id="86021" name="Rectangle 5"/>
          <p:cNvSpPr>
            <a:spLocks noGrp="1" noChangeArrowheads="1"/>
          </p:cNvSpPr>
          <p:nvPr>
            <p:ph type="body" idx="1"/>
          </p:nvPr>
        </p:nvSpPr>
        <p:spPr>
          <a:xfrm>
            <a:off x="685800" y="1981200"/>
            <a:ext cx="7772400" cy="4543425"/>
          </a:xfrm>
        </p:spPr>
        <p:txBody>
          <a:bodyPr/>
          <a:lstStyle/>
          <a:p>
            <a:pPr>
              <a:lnSpc>
                <a:spcPct val="90000"/>
              </a:lnSpc>
            </a:pPr>
            <a:r>
              <a:rPr lang="en-US" sz="2800"/>
              <a:t>Right of the BEP</a:t>
            </a:r>
          </a:p>
          <a:p>
            <a:pPr lvl="1">
              <a:lnSpc>
                <a:spcPct val="90000"/>
              </a:lnSpc>
            </a:pPr>
            <a:r>
              <a:rPr lang="en-US" sz="2400"/>
              <a:t>is sufficient NPSH available for the pump to operate properly? </a:t>
            </a:r>
          </a:p>
          <a:p>
            <a:pPr lvl="1">
              <a:lnSpc>
                <a:spcPct val="90000"/>
              </a:lnSpc>
            </a:pPr>
            <a:r>
              <a:rPr lang="en-US" sz="2400"/>
              <a:t>fluid velocities through the suction and discharge nozzles of the pump could be extremely high, resulting in increased pump and system noise</a:t>
            </a:r>
          </a:p>
          <a:p>
            <a:pPr>
              <a:lnSpc>
                <a:spcPct val="90000"/>
              </a:lnSpc>
            </a:pPr>
            <a:r>
              <a:rPr lang="en-US" sz="2800"/>
              <a:t>Left of BEP operation </a:t>
            </a:r>
          </a:p>
          <a:p>
            <a:pPr lvl="1">
              <a:lnSpc>
                <a:spcPct val="90000"/>
              </a:lnSpc>
            </a:pPr>
            <a:r>
              <a:rPr lang="en-US" sz="2400"/>
              <a:t>high thrust loads on the pump bearings and mechanical face seals result in premature failure. </a:t>
            </a:r>
          </a:p>
          <a:p>
            <a:pPr lvl="1">
              <a:lnSpc>
                <a:spcPct val="90000"/>
              </a:lnSpc>
            </a:pPr>
            <a:r>
              <a:rPr lang="en-US" sz="2400"/>
              <a:t>The pump is oversized, resulting in lower efficiency and higher operating and capital costs.</a:t>
            </a:r>
          </a:p>
          <a:p>
            <a:pPr>
              <a:lnSpc>
                <a:spcPct val="90000"/>
              </a:lnSpc>
            </a:pPr>
            <a:endParaRPr lang="en-US" sz="28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a:t>Gould’s Pump Curves</a:t>
            </a:r>
          </a:p>
        </p:txBody>
      </p:sp>
      <p:pic>
        <p:nvPicPr>
          <p:cNvPr id="121860" name="Picture 4"/>
          <p:cNvPicPr>
            <a:picLocks noChangeAspect="1" noChangeArrowheads="1"/>
          </p:cNvPicPr>
          <p:nvPr/>
        </p:nvPicPr>
        <p:blipFill>
          <a:blip r:embed="rId3"/>
          <a:srcRect/>
          <a:stretch>
            <a:fillRect/>
          </a:stretch>
        </p:blipFill>
        <p:spPr bwMode="auto">
          <a:xfrm>
            <a:off x="0" y="1195388"/>
            <a:ext cx="9144000" cy="5662612"/>
          </a:xfrm>
          <a:prstGeom prst="rect">
            <a:avLst/>
          </a:prstGeom>
          <a:noFill/>
          <a:ln w="12700">
            <a:noFill/>
            <a:miter lim="800000"/>
            <a:headEnd type="none" w="lg" len="med"/>
            <a:tailEnd type="none" w="lg" len="med"/>
          </a:ln>
          <a:effectLst/>
        </p:spPr>
      </p:pic>
      <p:sp>
        <p:nvSpPr>
          <p:cNvPr id="121861" name="Text Box 5"/>
          <p:cNvSpPr txBox="1">
            <a:spLocks noChangeArrowheads="1"/>
          </p:cNvSpPr>
          <p:nvPr/>
        </p:nvSpPr>
        <p:spPr bwMode="auto">
          <a:xfrm>
            <a:off x="5573713" y="2332038"/>
            <a:ext cx="2528887" cy="519112"/>
          </a:xfrm>
          <a:prstGeom prst="rect">
            <a:avLst/>
          </a:prstGeom>
          <a:solidFill>
            <a:schemeClr val="bg1"/>
          </a:solidFill>
          <a:ln w="12700">
            <a:noFill/>
            <a:miter lim="800000"/>
            <a:headEnd type="none" w="lg" len="med"/>
            <a:tailEnd type="none" w="lg" len="med"/>
          </a:ln>
          <a:effectLst/>
        </p:spPr>
        <p:txBody>
          <a:bodyPr>
            <a:spAutoFit/>
          </a:bodyPr>
          <a:lstStyle/>
          <a:p>
            <a:pPr marL="342900" indent="-342900"/>
            <a:r>
              <a:rPr lang="en-US" b="1">
                <a:latin typeface="Times New Roman" pitchFamily="18" charset="0"/>
              </a:rPr>
              <a:t>BEP = 1836 L/s</a:t>
            </a:r>
          </a:p>
        </p:txBody>
      </p:sp>
      <p:graphicFrame>
        <p:nvGraphicFramePr>
          <p:cNvPr id="121864" name="Object 8">
            <a:hlinkClick r:id="" action="ppaction://ole?verb=0"/>
          </p:cNvPr>
          <p:cNvGraphicFramePr>
            <a:graphicFrameLocks/>
          </p:cNvGraphicFramePr>
          <p:nvPr/>
        </p:nvGraphicFramePr>
        <p:xfrm>
          <a:off x="7421563" y="241300"/>
          <a:ext cx="1549400" cy="901700"/>
        </p:xfrm>
        <a:graphic>
          <a:graphicData uri="http://schemas.openxmlformats.org/presentationml/2006/ole">
            <p:oleObj spid="_x0000_s121864" name="Equation" r:id="rId4" imgW="1562040" imgH="914400" progId="Equation.2">
              <p:embed/>
            </p:oleObj>
          </a:graphicData>
        </a:graphic>
      </p:graphicFrame>
      <p:sp>
        <p:nvSpPr>
          <p:cNvPr id="121865" name="Line 9"/>
          <p:cNvSpPr>
            <a:spLocks noChangeShapeType="1"/>
          </p:cNvSpPr>
          <p:nvPr/>
        </p:nvSpPr>
        <p:spPr bwMode="auto">
          <a:xfrm>
            <a:off x="4337050" y="1887538"/>
            <a:ext cx="0" cy="4560887"/>
          </a:xfrm>
          <a:prstGeom prst="line">
            <a:avLst/>
          </a:prstGeom>
          <a:noFill/>
          <a:ln w="38100">
            <a:solidFill>
              <a:schemeClr val="folHlink"/>
            </a:solidFill>
            <a:round/>
            <a:headEnd type="none" w="lg" len="med"/>
            <a:tailEnd type="none" w="lg" len="med"/>
          </a:ln>
          <a:effectLst/>
        </p:spPr>
        <p:txBody>
          <a:bodyPr wrap="none" anchor="ctr">
            <a:spAutoFit/>
          </a:bodyPr>
          <a:lstStyle/>
          <a:p>
            <a:endParaRPr lang="en-US"/>
          </a:p>
        </p:txBody>
      </p:sp>
      <p:sp>
        <p:nvSpPr>
          <p:cNvPr id="121867" name="Text Box 11"/>
          <p:cNvSpPr txBox="1">
            <a:spLocks noChangeArrowheads="1"/>
          </p:cNvSpPr>
          <p:nvPr/>
        </p:nvSpPr>
        <p:spPr bwMode="auto">
          <a:xfrm>
            <a:off x="6513513" y="1789113"/>
            <a:ext cx="2265362" cy="336550"/>
          </a:xfrm>
          <a:prstGeom prst="rect">
            <a:avLst/>
          </a:prstGeom>
          <a:noFill/>
          <a:ln w="12700">
            <a:noFill/>
            <a:miter lim="800000"/>
            <a:headEnd type="none" w="lg" len="med"/>
            <a:tailEnd type="none" w="lg" len="med"/>
          </a:ln>
          <a:effectLst/>
        </p:spPr>
        <p:txBody>
          <a:bodyPr wrap="none">
            <a:spAutoFit/>
          </a:bodyPr>
          <a:lstStyle/>
          <a:p>
            <a:pPr marL="342900" indent="-342900"/>
            <a:r>
              <a:rPr lang="en-US" sz="1600" b="1">
                <a:latin typeface="Times New Roman" pitchFamily="18" charset="0"/>
              </a:rPr>
              <a:t>Splitcase double suction</a:t>
            </a:r>
          </a:p>
        </p:txBody>
      </p:sp>
      <p:sp>
        <p:nvSpPr>
          <p:cNvPr id="121868" name="Rectangle 12"/>
          <p:cNvSpPr>
            <a:spLocks noChangeArrowheads="1"/>
          </p:cNvSpPr>
          <p:nvPr/>
        </p:nvSpPr>
        <p:spPr bwMode="auto">
          <a:xfrm>
            <a:off x="5413375" y="1270000"/>
            <a:ext cx="3419475" cy="519113"/>
          </a:xfrm>
          <a:prstGeom prst="rect">
            <a:avLst/>
          </a:prstGeom>
          <a:solidFill>
            <a:schemeClr val="bg1"/>
          </a:solidFill>
          <a:ln w="12700">
            <a:noFill/>
            <a:miter lim="800000"/>
            <a:headEnd type="none" w="lg" len="med"/>
            <a:tailEnd type="none" w="lg" len="med"/>
          </a:ln>
          <a:effectLst/>
        </p:spPr>
        <p:txBody>
          <a:bodyPr>
            <a:spAutoFit/>
          </a:bodyPr>
          <a:lstStyle/>
          <a:p>
            <a:pPr marL="342900" indent="-342900"/>
            <a:r>
              <a:rPr lang="en-US" b="1">
                <a:latin typeface="Times New Roman" pitchFamily="18" charset="0"/>
              </a:rPr>
              <a:t>890 rpm = 93.2 rad/s</a:t>
            </a:r>
          </a:p>
        </p:txBody>
      </p:sp>
      <p:sp>
        <p:nvSpPr>
          <p:cNvPr id="121869" name="Rectangle 13"/>
          <p:cNvSpPr>
            <a:spLocks noChangeArrowheads="1"/>
          </p:cNvSpPr>
          <p:nvPr/>
        </p:nvSpPr>
        <p:spPr bwMode="auto">
          <a:xfrm>
            <a:off x="6115050" y="4084638"/>
            <a:ext cx="1473200" cy="617537"/>
          </a:xfrm>
          <a:prstGeom prst="rect">
            <a:avLst/>
          </a:prstGeom>
          <a:solidFill>
            <a:schemeClr val="bg1"/>
          </a:solidFill>
          <a:ln w="12700">
            <a:solidFill>
              <a:schemeClr val="tx1"/>
            </a:solidFill>
            <a:miter lim="800000"/>
            <a:headEnd type="none" w="lg" len="med"/>
            <a:tailEnd type="none" w="lg" len="med"/>
          </a:ln>
          <a:effectLst/>
        </p:spPr>
        <p:txBody>
          <a:bodyPr wrap="none" anchor="ctr">
            <a:spAutoFit/>
          </a:bodyPr>
          <a:lstStyle/>
          <a:p>
            <a:endParaRPr lang="en-US"/>
          </a:p>
        </p:txBody>
      </p:sp>
      <p:sp>
        <p:nvSpPr>
          <p:cNvPr id="121866" name="Text Box 10"/>
          <p:cNvSpPr txBox="1">
            <a:spLocks noChangeArrowheads="1"/>
          </p:cNvSpPr>
          <p:nvPr/>
        </p:nvSpPr>
        <p:spPr bwMode="auto">
          <a:xfrm>
            <a:off x="6165850" y="4108450"/>
            <a:ext cx="1385888" cy="519113"/>
          </a:xfrm>
          <a:prstGeom prst="rect">
            <a:avLst/>
          </a:prstGeom>
          <a:noFill/>
          <a:ln w="12700">
            <a:noFill/>
            <a:miter lim="800000"/>
            <a:headEnd type="none" w="lg" len="med"/>
            <a:tailEnd type="none" w="lg" len="med"/>
          </a:ln>
          <a:effectLst/>
        </p:spPr>
        <p:txBody>
          <a:bodyPr wrap="none">
            <a:spAutoFit/>
          </a:bodyPr>
          <a:lstStyle/>
          <a:p>
            <a:pPr marL="342900" indent="-342900"/>
            <a:r>
              <a:rPr lang="en-US" b="1">
                <a:solidFill>
                  <a:schemeClr val="folHlink"/>
                </a:solidFill>
                <a:latin typeface="Times New Roman" pitchFamily="18" charset="0"/>
              </a:rPr>
              <a:t>S=0.787</a:t>
            </a:r>
          </a:p>
        </p:txBody>
      </p:sp>
      <p:sp>
        <p:nvSpPr>
          <p:cNvPr id="121870" name="Line 14"/>
          <p:cNvSpPr>
            <a:spLocks noChangeShapeType="1"/>
          </p:cNvSpPr>
          <p:nvPr/>
        </p:nvSpPr>
        <p:spPr bwMode="auto">
          <a:xfrm flipH="1">
            <a:off x="534988" y="3752850"/>
            <a:ext cx="3798887" cy="0"/>
          </a:xfrm>
          <a:prstGeom prst="line">
            <a:avLst/>
          </a:prstGeom>
          <a:noFill/>
          <a:ln w="38100">
            <a:solidFill>
              <a:schemeClr val="folHlink"/>
            </a:solidFill>
            <a:round/>
            <a:headEnd type="none" w="lg" len="med"/>
            <a:tailEnd type="none" w="lg" len="med"/>
          </a:ln>
          <a:effectLst/>
        </p:spPr>
        <p:txBody>
          <a:bodyPr wrap="none" anchor="ctr">
            <a:spAutoFit/>
          </a:bodyPr>
          <a:lstStyle/>
          <a:p>
            <a:endParaRPr lang="en-US"/>
          </a:p>
        </p:txBody>
      </p:sp>
      <p:sp>
        <p:nvSpPr>
          <p:cNvPr id="121871" name="Text Box 15"/>
          <p:cNvSpPr txBox="1">
            <a:spLocks noChangeArrowheads="1"/>
          </p:cNvSpPr>
          <p:nvPr/>
        </p:nvSpPr>
        <p:spPr bwMode="auto">
          <a:xfrm>
            <a:off x="4978400" y="5746750"/>
            <a:ext cx="2890838" cy="519113"/>
          </a:xfrm>
          <a:prstGeom prst="rect">
            <a:avLst/>
          </a:prstGeom>
          <a:noFill/>
          <a:ln w="12700">
            <a:noFill/>
            <a:miter lim="800000"/>
            <a:headEnd type="none" w="lg" len="med"/>
            <a:tailEnd type="none" w="lg" len="med"/>
          </a:ln>
          <a:effectLst/>
        </p:spPr>
        <p:txBody>
          <a:bodyPr wrap="none">
            <a:spAutoFit/>
          </a:bodyPr>
          <a:lstStyle/>
          <a:p>
            <a:pPr marL="342900" indent="-342900"/>
            <a:r>
              <a:rPr lang="en-US" b="1">
                <a:solidFill>
                  <a:schemeClr val="bg1"/>
                </a:solidFill>
                <a:latin typeface="Times New Roman" pitchFamily="18" charset="0"/>
              </a:rPr>
              <a:t>Check the Power!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18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18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186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187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65" grpId="0" animBg="1"/>
      <p:bldP spid="121866" grpId="0" build="p" autoUpdateAnimBg="0"/>
      <p:bldP spid="121870" grpId="0" animBg="1"/>
      <p:bldP spid="121871"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n-US"/>
              <a:t>Pump Installation Design</a:t>
            </a:r>
          </a:p>
        </p:txBody>
      </p:sp>
      <p:sp>
        <p:nvSpPr>
          <p:cNvPr id="126979" name="Rectangle 3"/>
          <p:cNvSpPr>
            <a:spLocks noGrp="1" noChangeArrowheads="1"/>
          </p:cNvSpPr>
          <p:nvPr>
            <p:ph type="body" idx="1"/>
          </p:nvPr>
        </p:nvSpPr>
        <p:spPr>
          <a:xfrm>
            <a:off x="685800" y="1981200"/>
            <a:ext cx="7772400" cy="4519613"/>
          </a:xfrm>
        </p:spPr>
        <p:txBody>
          <a:bodyPr/>
          <a:lstStyle/>
          <a:p>
            <a:r>
              <a:rPr lang="en-US"/>
              <a:t>Why not use one big pump?</a:t>
            </a:r>
          </a:p>
          <a:p>
            <a:r>
              <a:rPr lang="en-US"/>
              <a:t>Can the system handle a power failure?</a:t>
            </a:r>
          </a:p>
          <a:p>
            <a:r>
              <a:rPr lang="en-US"/>
              <a:t>Can the pump be shut down for maintenance?</a:t>
            </a:r>
          </a:p>
          <a:p>
            <a:r>
              <a:rPr lang="en-US"/>
              <a:t>How is the pump primed?</a:t>
            </a:r>
          </a:p>
          <a:p>
            <a:r>
              <a:rPr lang="en-US"/>
              <a:t>Are there enough valves so the pump can be removed for service without disabling the system?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a:t>Pump Summary</a:t>
            </a:r>
          </a:p>
        </p:txBody>
      </p:sp>
      <p:sp>
        <p:nvSpPr>
          <p:cNvPr id="123907" name="Rectangle 3"/>
          <p:cNvSpPr>
            <a:spLocks noGrp="1" noChangeArrowheads="1"/>
          </p:cNvSpPr>
          <p:nvPr>
            <p:ph type="body" idx="1"/>
          </p:nvPr>
        </p:nvSpPr>
        <p:spPr/>
        <p:txBody>
          <a:bodyPr/>
          <a:lstStyle/>
          <a:p>
            <a:pPr>
              <a:lnSpc>
                <a:spcPct val="90000"/>
              </a:lnSpc>
            </a:pPr>
            <a:r>
              <a:rPr lang="en-US" sz="2800"/>
              <a:t>Positive displacement vs. turbomachines</a:t>
            </a:r>
          </a:p>
          <a:p>
            <a:pPr>
              <a:lnSpc>
                <a:spcPct val="90000"/>
              </a:lnSpc>
            </a:pPr>
            <a:r>
              <a:rPr lang="en-US" sz="2800"/>
              <a:t>Dimensional analysis</a:t>
            </a:r>
          </a:p>
          <a:p>
            <a:pPr lvl="1">
              <a:lnSpc>
                <a:spcPct val="90000"/>
              </a:lnSpc>
            </a:pPr>
            <a:r>
              <a:rPr lang="en-US" sz="2400"/>
              <a:t>Useful for scaling</a:t>
            </a:r>
          </a:p>
          <a:p>
            <a:pPr lvl="1">
              <a:lnSpc>
                <a:spcPct val="90000"/>
              </a:lnSpc>
            </a:pPr>
            <a:r>
              <a:rPr lang="en-US" sz="2400"/>
              <a:t>Useful for characterizing full range of pump performance from relatively few data points</a:t>
            </a:r>
          </a:p>
          <a:p>
            <a:pPr>
              <a:lnSpc>
                <a:spcPct val="90000"/>
              </a:lnSpc>
            </a:pPr>
            <a:r>
              <a:rPr lang="en-US" sz="2800"/>
              <a:t>Turbomachines convert shaft work into increased pressure (or vice versa for turbines)</a:t>
            </a:r>
          </a:p>
          <a:p>
            <a:pPr>
              <a:lnSpc>
                <a:spcPct val="90000"/>
              </a:lnSpc>
            </a:pPr>
            <a:r>
              <a:rPr lang="en-US" sz="2800"/>
              <a:t>The operating point is determined by where the pump and system curves intersect</a:t>
            </a:r>
          </a:p>
          <a:p>
            <a:pPr>
              <a:lnSpc>
                <a:spcPct val="90000"/>
              </a:lnSpc>
            </a:pPr>
            <a:r>
              <a:rPr lang="en-US" sz="2800"/>
              <a:t>NPSH</a:t>
            </a:r>
          </a:p>
          <a:p>
            <a:pPr>
              <a:lnSpc>
                <a:spcPct val="90000"/>
              </a:lnSpc>
            </a:pPr>
            <a:endParaRPr lang="en-US" sz="28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noFill/>
          <a:ln/>
          <a:effectLst/>
        </p:spPr>
        <p:txBody>
          <a:bodyPr lIns="90488" tIns="44450" rIns="90488" bIns="44450" anchor="b"/>
          <a:lstStyle/>
          <a:p>
            <a:r>
              <a:rPr lang="en-US"/>
              <a:t>Reciprocating action pumps</a:t>
            </a:r>
          </a:p>
        </p:txBody>
      </p:sp>
      <p:sp>
        <p:nvSpPr>
          <p:cNvPr id="30723" name="Rectangle 3"/>
          <p:cNvSpPr>
            <a:spLocks noGrp="1" noChangeArrowheads="1"/>
          </p:cNvSpPr>
          <p:nvPr>
            <p:ph type="body" idx="1"/>
          </p:nvPr>
        </p:nvSpPr>
        <p:spPr>
          <a:xfrm>
            <a:off x="147638" y="1978025"/>
            <a:ext cx="4292600" cy="4114800"/>
          </a:xfrm>
          <a:noFill/>
          <a:ln/>
          <a:effectLst/>
        </p:spPr>
        <p:txBody>
          <a:bodyPr lIns="90488" tIns="44450" rIns="90488" bIns="44450"/>
          <a:lstStyle/>
          <a:p>
            <a:r>
              <a:rPr lang="en-US" sz="2400"/>
              <a:t>Piston pump</a:t>
            </a:r>
          </a:p>
          <a:p>
            <a:pPr lvl="1"/>
            <a:r>
              <a:rPr lang="en-US" sz="2000"/>
              <a:t>can produce very high pressures</a:t>
            </a:r>
          </a:p>
          <a:p>
            <a:pPr lvl="1"/>
            <a:r>
              <a:rPr lang="en-US" sz="2000"/>
              <a:t>hydraulic fluid pump</a:t>
            </a:r>
          </a:p>
          <a:p>
            <a:pPr lvl="1"/>
            <a:r>
              <a:rPr lang="en-US" sz="2000"/>
              <a:t>high pressure water washers</a:t>
            </a:r>
          </a:p>
        </p:txBody>
      </p:sp>
      <p:grpSp>
        <p:nvGrpSpPr>
          <p:cNvPr id="30788" name="Group 68"/>
          <p:cNvGrpSpPr>
            <a:grpSpLocks/>
          </p:cNvGrpSpPr>
          <p:nvPr/>
        </p:nvGrpSpPr>
        <p:grpSpPr bwMode="auto">
          <a:xfrm>
            <a:off x="4575175" y="4094163"/>
            <a:ext cx="2101850" cy="2517775"/>
            <a:chOff x="712" y="2802"/>
            <a:chExt cx="1324" cy="1586"/>
          </a:xfrm>
        </p:grpSpPr>
        <p:sp>
          <p:nvSpPr>
            <p:cNvPr id="30738" name="Freeform 18"/>
            <p:cNvSpPr>
              <a:spLocks/>
            </p:cNvSpPr>
            <p:nvPr/>
          </p:nvSpPr>
          <p:spPr bwMode="auto">
            <a:xfrm>
              <a:off x="1656" y="2888"/>
              <a:ext cx="113" cy="1273"/>
            </a:xfrm>
            <a:custGeom>
              <a:avLst/>
              <a:gdLst/>
              <a:ahLst/>
              <a:cxnLst>
                <a:cxn ang="0">
                  <a:pos x="0" y="0"/>
                </a:cxn>
                <a:cxn ang="0">
                  <a:pos x="96" y="328"/>
                </a:cxn>
                <a:cxn ang="0">
                  <a:pos x="112" y="616"/>
                </a:cxn>
                <a:cxn ang="0">
                  <a:pos x="88" y="904"/>
                </a:cxn>
                <a:cxn ang="0">
                  <a:pos x="16" y="1272"/>
                </a:cxn>
              </a:cxnLst>
              <a:rect l="0" t="0" r="r" b="b"/>
              <a:pathLst>
                <a:path w="113" h="1273">
                  <a:moveTo>
                    <a:pt x="0" y="0"/>
                  </a:moveTo>
                  <a:lnTo>
                    <a:pt x="96" y="328"/>
                  </a:lnTo>
                  <a:lnTo>
                    <a:pt x="112" y="616"/>
                  </a:lnTo>
                  <a:lnTo>
                    <a:pt x="88" y="904"/>
                  </a:lnTo>
                  <a:lnTo>
                    <a:pt x="16" y="1272"/>
                  </a:lnTo>
                </a:path>
              </a:pathLst>
            </a:custGeom>
            <a:noFill/>
            <a:ln w="25400" cap="rnd" cmpd="sng">
              <a:solidFill>
                <a:schemeClr val="tx1"/>
              </a:solidFill>
              <a:prstDash val="solid"/>
              <a:round/>
              <a:headEnd type="none" w="med" len="med"/>
              <a:tailEnd type="none" w="med" len="med"/>
            </a:ln>
            <a:effectLst/>
          </p:spPr>
          <p:txBody>
            <a:bodyPr/>
            <a:lstStyle/>
            <a:p>
              <a:endParaRPr lang="en-US"/>
            </a:p>
          </p:txBody>
        </p:sp>
        <p:sp>
          <p:nvSpPr>
            <p:cNvPr id="30737" name="AutoShape 17"/>
            <p:cNvSpPr>
              <a:spLocks noChangeArrowheads="1"/>
            </p:cNvSpPr>
            <p:nvPr/>
          </p:nvSpPr>
          <p:spPr bwMode="auto">
            <a:xfrm>
              <a:off x="1596" y="2884"/>
              <a:ext cx="440" cy="1264"/>
            </a:xfrm>
            <a:prstGeom prst="roundRect">
              <a:avLst>
                <a:gd name="adj" fmla="val 12495"/>
              </a:avLst>
            </a:prstGeom>
            <a:solidFill>
              <a:schemeClr val="bg1"/>
            </a:solidFill>
            <a:ln w="38100">
              <a:solidFill>
                <a:schemeClr val="tx1"/>
              </a:solidFill>
              <a:round/>
              <a:headEnd/>
              <a:tailEnd/>
            </a:ln>
            <a:effectLst/>
          </p:spPr>
          <p:txBody>
            <a:bodyPr wrap="none" anchor="ctr"/>
            <a:lstStyle/>
            <a:p>
              <a:endParaRPr lang="en-US"/>
            </a:p>
          </p:txBody>
        </p:sp>
        <p:sp>
          <p:nvSpPr>
            <p:cNvPr id="30739" name="Rectangle 19"/>
            <p:cNvSpPr>
              <a:spLocks noChangeArrowheads="1"/>
            </p:cNvSpPr>
            <p:nvPr/>
          </p:nvSpPr>
          <p:spPr bwMode="auto">
            <a:xfrm>
              <a:off x="712" y="3468"/>
              <a:ext cx="1056" cy="72"/>
            </a:xfrm>
            <a:prstGeom prst="rect">
              <a:avLst/>
            </a:prstGeom>
            <a:solidFill>
              <a:schemeClr val="hlink"/>
            </a:solidFill>
            <a:ln w="12700">
              <a:solidFill>
                <a:schemeClr val="tx1"/>
              </a:solidFill>
              <a:miter lim="800000"/>
              <a:headEnd/>
              <a:tailEnd/>
            </a:ln>
            <a:effectLst/>
          </p:spPr>
          <p:txBody>
            <a:bodyPr wrap="none" anchor="ctr"/>
            <a:lstStyle/>
            <a:p>
              <a:endParaRPr lang="en-US"/>
            </a:p>
          </p:txBody>
        </p:sp>
        <p:sp>
          <p:nvSpPr>
            <p:cNvPr id="30740" name="Line 20"/>
            <p:cNvSpPr>
              <a:spLocks noChangeShapeType="1"/>
            </p:cNvSpPr>
            <p:nvPr/>
          </p:nvSpPr>
          <p:spPr bwMode="auto">
            <a:xfrm>
              <a:off x="980" y="3408"/>
              <a:ext cx="304" cy="0"/>
            </a:xfrm>
            <a:prstGeom prst="line">
              <a:avLst/>
            </a:prstGeom>
            <a:noFill/>
            <a:ln w="12700">
              <a:solidFill>
                <a:schemeClr val="tx1"/>
              </a:solidFill>
              <a:round/>
              <a:headEnd type="triangle" w="med" len="med"/>
              <a:tailEnd/>
            </a:ln>
            <a:effectLst/>
          </p:spPr>
          <p:txBody>
            <a:bodyPr wrap="none" anchor="ctr"/>
            <a:lstStyle/>
            <a:p>
              <a:endParaRPr lang="en-US"/>
            </a:p>
          </p:txBody>
        </p:sp>
        <p:grpSp>
          <p:nvGrpSpPr>
            <p:cNvPr id="30771" name="Group 51"/>
            <p:cNvGrpSpPr>
              <a:grpSpLocks/>
            </p:cNvGrpSpPr>
            <p:nvPr/>
          </p:nvGrpSpPr>
          <p:grpSpPr bwMode="auto">
            <a:xfrm>
              <a:off x="1804" y="2802"/>
              <a:ext cx="168" cy="1408"/>
              <a:chOff x="1804" y="2802"/>
              <a:chExt cx="168" cy="1408"/>
            </a:xfrm>
          </p:grpSpPr>
          <p:grpSp>
            <p:nvGrpSpPr>
              <p:cNvPr id="30770" name="Group 50"/>
              <p:cNvGrpSpPr>
                <a:grpSpLocks/>
              </p:cNvGrpSpPr>
              <p:nvPr/>
            </p:nvGrpSpPr>
            <p:grpSpPr bwMode="auto">
              <a:xfrm>
                <a:off x="1820" y="4082"/>
                <a:ext cx="152" cy="128"/>
                <a:chOff x="1820" y="4096"/>
                <a:chExt cx="152" cy="128"/>
              </a:xfrm>
            </p:grpSpPr>
            <p:sp>
              <p:nvSpPr>
                <p:cNvPr id="30742" name="Rectangle 22"/>
                <p:cNvSpPr>
                  <a:spLocks noChangeArrowheads="1"/>
                </p:cNvSpPr>
                <p:nvPr/>
              </p:nvSpPr>
              <p:spPr bwMode="auto">
                <a:xfrm>
                  <a:off x="1840" y="4096"/>
                  <a:ext cx="112" cy="128"/>
                </a:xfrm>
                <a:prstGeom prst="rect">
                  <a:avLst/>
                </a:prstGeom>
                <a:solidFill>
                  <a:schemeClr val="bg1"/>
                </a:solidFill>
                <a:ln w="12700">
                  <a:noFill/>
                  <a:miter lim="800000"/>
                  <a:headEnd/>
                  <a:tailEnd/>
                </a:ln>
                <a:effectLst/>
              </p:spPr>
              <p:txBody>
                <a:bodyPr wrap="none" anchor="ctr"/>
                <a:lstStyle/>
                <a:p>
                  <a:endParaRPr lang="en-US"/>
                </a:p>
              </p:txBody>
            </p:sp>
            <p:grpSp>
              <p:nvGrpSpPr>
                <p:cNvPr id="30745" name="Group 25"/>
                <p:cNvGrpSpPr>
                  <a:grpSpLocks/>
                </p:cNvGrpSpPr>
                <p:nvPr/>
              </p:nvGrpSpPr>
              <p:grpSpPr bwMode="auto">
                <a:xfrm>
                  <a:off x="1820" y="4096"/>
                  <a:ext cx="152" cy="92"/>
                  <a:chOff x="1820" y="4016"/>
                  <a:chExt cx="152" cy="92"/>
                </a:xfrm>
              </p:grpSpPr>
              <p:sp>
                <p:nvSpPr>
                  <p:cNvPr id="30743" name="Line 23"/>
                  <p:cNvSpPr>
                    <a:spLocks noChangeShapeType="1"/>
                  </p:cNvSpPr>
                  <p:nvPr/>
                </p:nvSpPr>
                <p:spPr bwMode="auto">
                  <a:xfrm>
                    <a:off x="1820" y="4016"/>
                    <a:ext cx="152" cy="0"/>
                  </a:xfrm>
                  <a:prstGeom prst="line">
                    <a:avLst/>
                  </a:prstGeom>
                  <a:noFill/>
                  <a:ln w="38100">
                    <a:solidFill>
                      <a:schemeClr val="tx1"/>
                    </a:solidFill>
                    <a:round/>
                    <a:headEnd/>
                    <a:tailEnd/>
                  </a:ln>
                  <a:effectLst/>
                </p:spPr>
                <p:txBody>
                  <a:bodyPr wrap="none" anchor="ctr"/>
                  <a:lstStyle/>
                  <a:p>
                    <a:endParaRPr lang="en-US"/>
                  </a:p>
                </p:txBody>
              </p:sp>
              <p:sp>
                <p:nvSpPr>
                  <p:cNvPr id="30744" name="Line 24"/>
                  <p:cNvSpPr>
                    <a:spLocks noChangeShapeType="1"/>
                  </p:cNvSpPr>
                  <p:nvPr/>
                </p:nvSpPr>
                <p:spPr bwMode="auto">
                  <a:xfrm>
                    <a:off x="1896" y="4020"/>
                    <a:ext cx="0" cy="88"/>
                  </a:xfrm>
                  <a:prstGeom prst="line">
                    <a:avLst/>
                  </a:prstGeom>
                  <a:noFill/>
                  <a:ln w="38100">
                    <a:solidFill>
                      <a:schemeClr val="tx1"/>
                    </a:solidFill>
                    <a:round/>
                    <a:headEnd/>
                    <a:tailEnd/>
                  </a:ln>
                  <a:effectLst/>
                </p:spPr>
                <p:txBody>
                  <a:bodyPr wrap="none" anchor="ctr"/>
                  <a:lstStyle/>
                  <a:p>
                    <a:endParaRPr lang="en-US"/>
                  </a:p>
                </p:txBody>
              </p:sp>
            </p:grpSp>
          </p:grpSp>
          <p:grpSp>
            <p:nvGrpSpPr>
              <p:cNvPr id="30769" name="Group 49"/>
              <p:cNvGrpSpPr>
                <a:grpSpLocks/>
              </p:cNvGrpSpPr>
              <p:nvPr/>
            </p:nvGrpSpPr>
            <p:grpSpPr bwMode="auto">
              <a:xfrm>
                <a:off x="1804" y="2802"/>
                <a:ext cx="152" cy="148"/>
                <a:chOff x="1804" y="2816"/>
                <a:chExt cx="152" cy="148"/>
              </a:xfrm>
            </p:grpSpPr>
            <p:sp>
              <p:nvSpPr>
                <p:cNvPr id="30741" name="Rectangle 21"/>
                <p:cNvSpPr>
                  <a:spLocks noChangeArrowheads="1"/>
                </p:cNvSpPr>
                <p:nvPr/>
              </p:nvSpPr>
              <p:spPr bwMode="auto">
                <a:xfrm>
                  <a:off x="1824" y="2816"/>
                  <a:ext cx="112" cy="128"/>
                </a:xfrm>
                <a:prstGeom prst="rect">
                  <a:avLst/>
                </a:prstGeom>
                <a:solidFill>
                  <a:schemeClr val="bg1"/>
                </a:solidFill>
                <a:ln w="12700">
                  <a:noFill/>
                  <a:miter lim="800000"/>
                  <a:headEnd/>
                  <a:tailEnd/>
                </a:ln>
                <a:effectLst/>
              </p:spPr>
              <p:txBody>
                <a:bodyPr wrap="none" anchor="ctr"/>
                <a:lstStyle/>
                <a:p>
                  <a:endParaRPr lang="en-US"/>
                </a:p>
              </p:txBody>
            </p:sp>
            <p:grpSp>
              <p:nvGrpSpPr>
                <p:cNvPr id="30748" name="Group 28"/>
                <p:cNvGrpSpPr>
                  <a:grpSpLocks/>
                </p:cNvGrpSpPr>
                <p:nvPr/>
              </p:nvGrpSpPr>
              <p:grpSpPr bwMode="auto">
                <a:xfrm>
                  <a:off x="1804" y="2872"/>
                  <a:ext cx="152" cy="92"/>
                  <a:chOff x="1804" y="2792"/>
                  <a:chExt cx="152" cy="92"/>
                </a:xfrm>
              </p:grpSpPr>
              <p:sp>
                <p:nvSpPr>
                  <p:cNvPr id="30746" name="Line 26"/>
                  <p:cNvSpPr>
                    <a:spLocks noChangeShapeType="1"/>
                  </p:cNvSpPr>
                  <p:nvPr/>
                </p:nvSpPr>
                <p:spPr bwMode="auto">
                  <a:xfrm>
                    <a:off x="1804" y="2792"/>
                    <a:ext cx="152" cy="0"/>
                  </a:xfrm>
                  <a:prstGeom prst="line">
                    <a:avLst/>
                  </a:prstGeom>
                  <a:noFill/>
                  <a:ln w="38100">
                    <a:solidFill>
                      <a:schemeClr val="tx1"/>
                    </a:solidFill>
                    <a:round/>
                    <a:headEnd/>
                    <a:tailEnd/>
                  </a:ln>
                  <a:effectLst/>
                </p:spPr>
                <p:txBody>
                  <a:bodyPr wrap="none" anchor="ctr"/>
                  <a:lstStyle/>
                  <a:p>
                    <a:endParaRPr lang="en-US"/>
                  </a:p>
                </p:txBody>
              </p:sp>
              <p:sp>
                <p:nvSpPr>
                  <p:cNvPr id="30747" name="Line 27"/>
                  <p:cNvSpPr>
                    <a:spLocks noChangeShapeType="1"/>
                  </p:cNvSpPr>
                  <p:nvPr/>
                </p:nvSpPr>
                <p:spPr bwMode="auto">
                  <a:xfrm>
                    <a:off x="1880" y="2796"/>
                    <a:ext cx="0" cy="88"/>
                  </a:xfrm>
                  <a:prstGeom prst="line">
                    <a:avLst/>
                  </a:prstGeom>
                  <a:noFill/>
                  <a:ln w="38100">
                    <a:solidFill>
                      <a:schemeClr val="tx1"/>
                    </a:solidFill>
                    <a:round/>
                    <a:headEnd/>
                    <a:tailEnd/>
                  </a:ln>
                  <a:effectLst/>
                </p:spPr>
                <p:txBody>
                  <a:bodyPr wrap="none" anchor="ctr"/>
                  <a:lstStyle/>
                  <a:p>
                    <a:endParaRPr lang="en-US"/>
                  </a:p>
                </p:txBody>
              </p:sp>
            </p:grpSp>
          </p:grpSp>
        </p:grpSp>
        <p:sp>
          <p:nvSpPr>
            <p:cNvPr id="30749" name="Line 29"/>
            <p:cNvSpPr>
              <a:spLocks noChangeShapeType="1"/>
            </p:cNvSpPr>
            <p:nvPr/>
          </p:nvSpPr>
          <p:spPr bwMode="auto">
            <a:xfrm>
              <a:off x="1940" y="4172"/>
              <a:ext cx="80" cy="216"/>
            </a:xfrm>
            <a:prstGeom prst="line">
              <a:avLst/>
            </a:prstGeom>
            <a:noFill/>
            <a:ln w="12700">
              <a:solidFill>
                <a:schemeClr val="tx1"/>
              </a:solidFill>
              <a:round/>
              <a:headEnd type="triangle" w="med" len="med"/>
              <a:tailEnd/>
            </a:ln>
            <a:effectLst/>
          </p:spPr>
          <p:txBody>
            <a:bodyPr wrap="none" anchor="ctr"/>
            <a:lstStyle/>
            <a:p>
              <a:endParaRPr lang="en-US"/>
            </a:p>
          </p:txBody>
        </p:sp>
        <p:sp>
          <p:nvSpPr>
            <p:cNvPr id="30750" name="Line 30"/>
            <p:cNvSpPr>
              <a:spLocks noChangeShapeType="1"/>
            </p:cNvSpPr>
            <p:nvPr/>
          </p:nvSpPr>
          <p:spPr bwMode="auto">
            <a:xfrm flipH="1">
              <a:off x="1772" y="4156"/>
              <a:ext cx="96" cy="216"/>
            </a:xfrm>
            <a:prstGeom prst="line">
              <a:avLst/>
            </a:prstGeom>
            <a:noFill/>
            <a:ln w="12700">
              <a:solidFill>
                <a:schemeClr val="tx1"/>
              </a:solidFill>
              <a:round/>
              <a:headEnd type="triangle" w="med" len="med"/>
              <a:tailEnd/>
            </a:ln>
            <a:effectLst/>
          </p:spPr>
          <p:txBody>
            <a:bodyPr wrap="none" anchor="ctr"/>
            <a:lstStyle/>
            <a:p>
              <a:endParaRPr lang="en-US"/>
            </a:p>
          </p:txBody>
        </p:sp>
        <p:sp>
          <p:nvSpPr>
            <p:cNvPr id="30772" name="Arc 52"/>
            <p:cNvSpPr>
              <a:spLocks/>
            </p:cNvSpPr>
            <p:nvPr/>
          </p:nvSpPr>
          <p:spPr bwMode="auto">
            <a:xfrm>
              <a:off x="1481" y="2879"/>
              <a:ext cx="290" cy="1261"/>
            </a:xfrm>
            <a:custGeom>
              <a:avLst/>
              <a:gdLst>
                <a:gd name="G0" fmla="+- 0 0 0"/>
                <a:gd name="G1" fmla="+- 14599 0 0"/>
                <a:gd name="G2" fmla="+- 21600 0 0"/>
                <a:gd name="T0" fmla="*/ 15919 w 21600"/>
                <a:gd name="T1" fmla="*/ 0 h 29009"/>
                <a:gd name="T2" fmla="*/ 16091 w 21600"/>
                <a:gd name="T3" fmla="*/ 29009 h 29009"/>
                <a:gd name="T4" fmla="*/ 0 w 21600"/>
                <a:gd name="T5" fmla="*/ 14599 h 29009"/>
              </a:gdLst>
              <a:ahLst/>
              <a:cxnLst>
                <a:cxn ang="0">
                  <a:pos x="T0" y="T1"/>
                </a:cxn>
                <a:cxn ang="0">
                  <a:pos x="T2" y="T3"/>
                </a:cxn>
                <a:cxn ang="0">
                  <a:pos x="T4" y="T5"/>
                </a:cxn>
              </a:cxnLst>
              <a:rect l="0" t="0" r="r" b="b"/>
              <a:pathLst>
                <a:path w="21600" h="29009" fill="none" extrusionOk="0">
                  <a:moveTo>
                    <a:pt x="15919" y="-1"/>
                  </a:moveTo>
                  <a:cubicBezTo>
                    <a:pt x="19572" y="3983"/>
                    <a:pt x="21600" y="9193"/>
                    <a:pt x="21600" y="14599"/>
                  </a:cubicBezTo>
                  <a:cubicBezTo>
                    <a:pt x="21600" y="19916"/>
                    <a:pt x="19638" y="25047"/>
                    <a:pt x="16090" y="29008"/>
                  </a:cubicBezTo>
                </a:path>
                <a:path w="21600" h="29009" stroke="0" extrusionOk="0">
                  <a:moveTo>
                    <a:pt x="15919" y="-1"/>
                  </a:moveTo>
                  <a:cubicBezTo>
                    <a:pt x="19572" y="3983"/>
                    <a:pt x="21600" y="9193"/>
                    <a:pt x="21600" y="14599"/>
                  </a:cubicBezTo>
                  <a:cubicBezTo>
                    <a:pt x="21600" y="19916"/>
                    <a:pt x="19638" y="25047"/>
                    <a:pt x="16090" y="29008"/>
                  </a:cubicBezTo>
                  <a:lnTo>
                    <a:pt x="0" y="14599"/>
                  </a:lnTo>
                  <a:close/>
                </a:path>
              </a:pathLst>
            </a:custGeom>
            <a:noFill/>
            <a:ln w="38100">
              <a:solidFill>
                <a:schemeClr val="tx1"/>
              </a:solidFill>
              <a:round/>
              <a:headEnd type="none" w="lg" len="med"/>
              <a:tailEnd type="none" w="lg" len="med"/>
            </a:ln>
            <a:effectLst/>
          </p:spPr>
          <p:txBody>
            <a:bodyPr wrap="none" lIns="90488" tIns="44450" rIns="90488" bIns="44450" anchor="ctr"/>
            <a:lstStyle/>
            <a:p>
              <a:endParaRPr lang="en-US"/>
            </a:p>
          </p:txBody>
        </p:sp>
      </p:grpSp>
      <p:grpSp>
        <p:nvGrpSpPr>
          <p:cNvPr id="30787" name="Group 67"/>
          <p:cNvGrpSpPr>
            <a:grpSpLocks/>
          </p:cNvGrpSpPr>
          <p:nvPr/>
        </p:nvGrpSpPr>
        <p:grpSpPr bwMode="auto">
          <a:xfrm>
            <a:off x="6804025" y="4010025"/>
            <a:ext cx="2339975" cy="2370138"/>
            <a:chOff x="3416" y="2738"/>
            <a:chExt cx="1474" cy="1493"/>
          </a:xfrm>
        </p:grpSpPr>
        <p:sp>
          <p:nvSpPr>
            <p:cNvPr id="30758" name="Line 38"/>
            <p:cNvSpPr>
              <a:spLocks noChangeShapeType="1"/>
            </p:cNvSpPr>
            <p:nvPr/>
          </p:nvSpPr>
          <p:spPr bwMode="auto">
            <a:xfrm flipH="1">
              <a:off x="3682" y="3397"/>
              <a:ext cx="320" cy="0"/>
            </a:xfrm>
            <a:prstGeom prst="line">
              <a:avLst/>
            </a:prstGeom>
            <a:noFill/>
            <a:ln w="12700">
              <a:solidFill>
                <a:schemeClr val="tx1"/>
              </a:solidFill>
              <a:round/>
              <a:headEnd type="triangle" w="med" len="med"/>
              <a:tailEnd/>
            </a:ln>
            <a:effectLst/>
          </p:spPr>
          <p:txBody>
            <a:bodyPr wrap="none" anchor="ctr"/>
            <a:lstStyle/>
            <a:p>
              <a:endParaRPr lang="en-US"/>
            </a:p>
          </p:txBody>
        </p:sp>
        <p:sp>
          <p:nvSpPr>
            <p:cNvPr id="30765" name="Line 45"/>
            <p:cNvSpPr>
              <a:spLocks noChangeShapeType="1"/>
            </p:cNvSpPr>
            <p:nvPr/>
          </p:nvSpPr>
          <p:spPr bwMode="auto">
            <a:xfrm>
              <a:off x="4478" y="2877"/>
              <a:ext cx="0" cy="1248"/>
            </a:xfrm>
            <a:prstGeom prst="line">
              <a:avLst/>
            </a:prstGeom>
            <a:noFill/>
            <a:ln w="25400">
              <a:solidFill>
                <a:schemeClr val="tx1"/>
              </a:solidFill>
              <a:round/>
              <a:headEnd/>
              <a:tailEnd/>
            </a:ln>
            <a:effectLst/>
          </p:spPr>
          <p:txBody>
            <a:bodyPr wrap="none" anchor="ctr"/>
            <a:lstStyle/>
            <a:p>
              <a:endParaRPr lang="en-US"/>
            </a:p>
          </p:txBody>
        </p:sp>
        <p:sp>
          <p:nvSpPr>
            <p:cNvPr id="30766" name="Line 46"/>
            <p:cNvSpPr>
              <a:spLocks noChangeShapeType="1"/>
            </p:cNvSpPr>
            <p:nvPr/>
          </p:nvSpPr>
          <p:spPr bwMode="auto">
            <a:xfrm flipH="1">
              <a:off x="4746" y="2738"/>
              <a:ext cx="144" cy="80"/>
            </a:xfrm>
            <a:prstGeom prst="line">
              <a:avLst/>
            </a:prstGeom>
            <a:noFill/>
            <a:ln w="12700">
              <a:solidFill>
                <a:schemeClr val="tx1"/>
              </a:solidFill>
              <a:round/>
              <a:headEnd type="triangle" w="med" len="med"/>
              <a:tailEnd/>
            </a:ln>
            <a:effectLst/>
          </p:spPr>
          <p:txBody>
            <a:bodyPr wrap="none" anchor="ctr"/>
            <a:lstStyle/>
            <a:p>
              <a:endParaRPr lang="en-US"/>
            </a:p>
          </p:txBody>
        </p:sp>
        <p:sp>
          <p:nvSpPr>
            <p:cNvPr id="30767" name="Line 47"/>
            <p:cNvSpPr>
              <a:spLocks noChangeShapeType="1"/>
            </p:cNvSpPr>
            <p:nvPr/>
          </p:nvSpPr>
          <p:spPr bwMode="auto">
            <a:xfrm>
              <a:off x="4474" y="2753"/>
              <a:ext cx="128" cy="80"/>
            </a:xfrm>
            <a:prstGeom prst="line">
              <a:avLst/>
            </a:prstGeom>
            <a:noFill/>
            <a:ln w="12700">
              <a:solidFill>
                <a:schemeClr val="tx1"/>
              </a:solidFill>
              <a:round/>
              <a:headEnd type="triangle" w="med" len="med"/>
              <a:tailEnd/>
            </a:ln>
            <a:effectLst/>
          </p:spPr>
          <p:txBody>
            <a:bodyPr wrap="none" anchor="ctr"/>
            <a:lstStyle/>
            <a:p>
              <a:endParaRPr lang="en-US"/>
            </a:p>
          </p:txBody>
        </p:sp>
        <p:sp>
          <p:nvSpPr>
            <p:cNvPr id="30773" name="AutoShape 53"/>
            <p:cNvSpPr>
              <a:spLocks noChangeArrowheads="1"/>
            </p:cNvSpPr>
            <p:nvPr/>
          </p:nvSpPr>
          <p:spPr bwMode="auto">
            <a:xfrm>
              <a:off x="4396" y="2870"/>
              <a:ext cx="440" cy="1264"/>
            </a:xfrm>
            <a:prstGeom prst="roundRect">
              <a:avLst>
                <a:gd name="adj" fmla="val 12495"/>
              </a:avLst>
            </a:prstGeom>
            <a:solidFill>
              <a:schemeClr val="bg1"/>
            </a:solidFill>
            <a:ln w="38100">
              <a:solidFill>
                <a:schemeClr val="tx1"/>
              </a:solidFill>
              <a:round/>
              <a:headEnd/>
              <a:tailEnd/>
            </a:ln>
            <a:effectLst/>
          </p:spPr>
          <p:txBody>
            <a:bodyPr wrap="none" anchor="ctr"/>
            <a:lstStyle/>
            <a:p>
              <a:endParaRPr lang="en-US"/>
            </a:p>
          </p:txBody>
        </p:sp>
        <p:grpSp>
          <p:nvGrpSpPr>
            <p:cNvPr id="30775" name="Group 55"/>
            <p:cNvGrpSpPr>
              <a:grpSpLocks/>
            </p:cNvGrpSpPr>
            <p:nvPr/>
          </p:nvGrpSpPr>
          <p:grpSpPr bwMode="auto">
            <a:xfrm>
              <a:off x="4620" y="4103"/>
              <a:ext cx="152" cy="128"/>
              <a:chOff x="1820" y="4096"/>
              <a:chExt cx="152" cy="128"/>
            </a:xfrm>
          </p:grpSpPr>
          <p:sp>
            <p:nvSpPr>
              <p:cNvPr id="30776" name="Rectangle 56"/>
              <p:cNvSpPr>
                <a:spLocks noChangeArrowheads="1"/>
              </p:cNvSpPr>
              <p:nvPr/>
            </p:nvSpPr>
            <p:spPr bwMode="auto">
              <a:xfrm>
                <a:off x="1840" y="4096"/>
                <a:ext cx="112" cy="128"/>
              </a:xfrm>
              <a:prstGeom prst="rect">
                <a:avLst/>
              </a:prstGeom>
              <a:solidFill>
                <a:schemeClr val="bg1"/>
              </a:solidFill>
              <a:ln w="12700">
                <a:noFill/>
                <a:miter lim="800000"/>
                <a:headEnd/>
                <a:tailEnd/>
              </a:ln>
              <a:effectLst/>
            </p:spPr>
            <p:txBody>
              <a:bodyPr wrap="none" anchor="ctr"/>
              <a:lstStyle/>
              <a:p>
                <a:endParaRPr lang="en-US"/>
              </a:p>
            </p:txBody>
          </p:sp>
          <p:grpSp>
            <p:nvGrpSpPr>
              <p:cNvPr id="30777" name="Group 57"/>
              <p:cNvGrpSpPr>
                <a:grpSpLocks/>
              </p:cNvGrpSpPr>
              <p:nvPr/>
            </p:nvGrpSpPr>
            <p:grpSpPr bwMode="auto">
              <a:xfrm>
                <a:off x="1820" y="4096"/>
                <a:ext cx="152" cy="92"/>
                <a:chOff x="1820" y="4016"/>
                <a:chExt cx="152" cy="92"/>
              </a:xfrm>
            </p:grpSpPr>
            <p:sp>
              <p:nvSpPr>
                <p:cNvPr id="30778" name="Line 58"/>
                <p:cNvSpPr>
                  <a:spLocks noChangeShapeType="1"/>
                </p:cNvSpPr>
                <p:nvPr/>
              </p:nvSpPr>
              <p:spPr bwMode="auto">
                <a:xfrm>
                  <a:off x="1820" y="4016"/>
                  <a:ext cx="152" cy="0"/>
                </a:xfrm>
                <a:prstGeom prst="line">
                  <a:avLst/>
                </a:prstGeom>
                <a:noFill/>
                <a:ln w="38100">
                  <a:solidFill>
                    <a:schemeClr val="tx1"/>
                  </a:solidFill>
                  <a:round/>
                  <a:headEnd/>
                  <a:tailEnd/>
                </a:ln>
                <a:effectLst/>
              </p:spPr>
              <p:txBody>
                <a:bodyPr wrap="none" anchor="ctr"/>
                <a:lstStyle/>
                <a:p>
                  <a:endParaRPr lang="en-US"/>
                </a:p>
              </p:txBody>
            </p:sp>
            <p:sp>
              <p:nvSpPr>
                <p:cNvPr id="30779" name="Line 59"/>
                <p:cNvSpPr>
                  <a:spLocks noChangeShapeType="1"/>
                </p:cNvSpPr>
                <p:nvPr/>
              </p:nvSpPr>
              <p:spPr bwMode="auto">
                <a:xfrm>
                  <a:off x="1896" y="4020"/>
                  <a:ext cx="0" cy="88"/>
                </a:xfrm>
                <a:prstGeom prst="line">
                  <a:avLst/>
                </a:prstGeom>
                <a:noFill/>
                <a:ln w="38100">
                  <a:solidFill>
                    <a:schemeClr val="tx1"/>
                  </a:solidFill>
                  <a:round/>
                  <a:headEnd/>
                  <a:tailEnd/>
                </a:ln>
                <a:effectLst/>
              </p:spPr>
              <p:txBody>
                <a:bodyPr wrap="none" anchor="ctr"/>
                <a:lstStyle/>
                <a:p>
                  <a:endParaRPr lang="en-US"/>
                </a:p>
              </p:txBody>
            </p:sp>
          </p:grpSp>
        </p:grpSp>
        <p:grpSp>
          <p:nvGrpSpPr>
            <p:cNvPr id="30780" name="Group 60"/>
            <p:cNvGrpSpPr>
              <a:grpSpLocks/>
            </p:cNvGrpSpPr>
            <p:nvPr/>
          </p:nvGrpSpPr>
          <p:grpSpPr bwMode="auto">
            <a:xfrm>
              <a:off x="4604" y="2760"/>
              <a:ext cx="152" cy="148"/>
              <a:chOff x="1804" y="2816"/>
              <a:chExt cx="152" cy="148"/>
            </a:xfrm>
          </p:grpSpPr>
          <p:sp>
            <p:nvSpPr>
              <p:cNvPr id="30781" name="Rectangle 61"/>
              <p:cNvSpPr>
                <a:spLocks noChangeArrowheads="1"/>
              </p:cNvSpPr>
              <p:nvPr/>
            </p:nvSpPr>
            <p:spPr bwMode="auto">
              <a:xfrm>
                <a:off x="1824" y="2816"/>
                <a:ext cx="112" cy="128"/>
              </a:xfrm>
              <a:prstGeom prst="rect">
                <a:avLst/>
              </a:prstGeom>
              <a:solidFill>
                <a:schemeClr val="bg1"/>
              </a:solidFill>
              <a:ln w="12700">
                <a:noFill/>
                <a:miter lim="800000"/>
                <a:headEnd/>
                <a:tailEnd/>
              </a:ln>
              <a:effectLst/>
            </p:spPr>
            <p:txBody>
              <a:bodyPr wrap="none" anchor="ctr"/>
              <a:lstStyle/>
              <a:p>
                <a:endParaRPr lang="en-US"/>
              </a:p>
            </p:txBody>
          </p:sp>
          <p:grpSp>
            <p:nvGrpSpPr>
              <p:cNvPr id="30782" name="Group 62"/>
              <p:cNvGrpSpPr>
                <a:grpSpLocks/>
              </p:cNvGrpSpPr>
              <p:nvPr/>
            </p:nvGrpSpPr>
            <p:grpSpPr bwMode="auto">
              <a:xfrm>
                <a:off x="1804" y="2872"/>
                <a:ext cx="152" cy="92"/>
                <a:chOff x="1804" y="2792"/>
                <a:chExt cx="152" cy="92"/>
              </a:xfrm>
            </p:grpSpPr>
            <p:sp>
              <p:nvSpPr>
                <p:cNvPr id="30783" name="Line 63"/>
                <p:cNvSpPr>
                  <a:spLocks noChangeShapeType="1"/>
                </p:cNvSpPr>
                <p:nvPr/>
              </p:nvSpPr>
              <p:spPr bwMode="auto">
                <a:xfrm>
                  <a:off x="1804" y="2792"/>
                  <a:ext cx="152" cy="0"/>
                </a:xfrm>
                <a:prstGeom prst="line">
                  <a:avLst/>
                </a:prstGeom>
                <a:noFill/>
                <a:ln w="38100">
                  <a:solidFill>
                    <a:schemeClr val="tx1"/>
                  </a:solidFill>
                  <a:round/>
                  <a:headEnd/>
                  <a:tailEnd/>
                </a:ln>
                <a:effectLst/>
              </p:spPr>
              <p:txBody>
                <a:bodyPr wrap="none" anchor="ctr"/>
                <a:lstStyle/>
                <a:p>
                  <a:endParaRPr lang="en-US"/>
                </a:p>
              </p:txBody>
            </p:sp>
            <p:sp>
              <p:nvSpPr>
                <p:cNvPr id="30784" name="Line 64"/>
                <p:cNvSpPr>
                  <a:spLocks noChangeShapeType="1"/>
                </p:cNvSpPr>
                <p:nvPr/>
              </p:nvSpPr>
              <p:spPr bwMode="auto">
                <a:xfrm>
                  <a:off x="1880" y="2796"/>
                  <a:ext cx="0" cy="88"/>
                </a:xfrm>
                <a:prstGeom prst="line">
                  <a:avLst/>
                </a:prstGeom>
                <a:noFill/>
                <a:ln w="38100">
                  <a:solidFill>
                    <a:schemeClr val="tx1"/>
                  </a:solidFill>
                  <a:round/>
                  <a:headEnd/>
                  <a:tailEnd/>
                </a:ln>
                <a:effectLst/>
              </p:spPr>
              <p:txBody>
                <a:bodyPr wrap="none" anchor="ctr"/>
                <a:lstStyle/>
                <a:p>
                  <a:endParaRPr lang="en-US"/>
                </a:p>
              </p:txBody>
            </p:sp>
          </p:grpSp>
        </p:grpSp>
        <p:sp>
          <p:nvSpPr>
            <p:cNvPr id="30757" name="Rectangle 37"/>
            <p:cNvSpPr>
              <a:spLocks noChangeArrowheads="1"/>
            </p:cNvSpPr>
            <p:nvPr/>
          </p:nvSpPr>
          <p:spPr bwMode="auto">
            <a:xfrm>
              <a:off x="3416" y="3457"/>
              <a:ext cx="1056" cy="72"/>
            </a:xfrm>
            <a:prstGeom prst="rect">
              <a:avLst/>
            </a:prstGeom>
            <a:solidFill>
              <a:schemeClr val="hlink"/>
            </a:solidFill>
            <a:ln w="12700">
              <a:solidFill>
                <a:schemeClr val="tx1"/>
              </a:solidFill>
              <a:miter lim="800000"/>
              <a:headEnd/>
              <a:tailEnd/>
            </a:ln>
            <a:effectLst/>
          </p:spPr>
          <p:txBody>
            <a:bodyPr wrap="none" anchor="ctr"/>
            <a:lstStyle/>
            <a:p>
              <a:endParaRPr lang="en-US"/>
            </a:p>
          </p:txBody>
        </p:sp>
        <p:sp>
          <p:nvSpPr>
            <p:cNvPr id="30785" name="Line 65"/>
            <p:cNvSpPr>
              <a:spLocks noChangeShapeType="1"/>
            </p:cNvSpPr>
            <p:nvPr/>
          </p:nvSpPr>
          <p:spPr bwMode="auto">
            <a:xfrm>
              <a:off x="4488" y="2867"/>
              <a:ext cx="0" cy="1259"/>
            </a:xfrm>
            <a:prstGeom prst="line">
              <a:avLst/>
            </a:prstGeom>
            <a:noFill/>
            <a:ln w="38100">
              <a:solidFill>
                <a:schemeClr val="tx1"/>
              </a:solidFill>
              <a:round/>
              <a:headEnd type="none" w="lg" len="med"/>
              <a:tailEnd type="none" w="lg" len="med"/>
            </a:ln>
            <a:effectLst/>
          </p:spPr>
          <p:txBody>
            <a:bodyPr wrap="none" lIns="90488" tIns="44450" rIns="90488" bIns="44450" anchor="ctr"/>
            <a:lstStyle/>
            <a:p>
              <a:endParaRPr lang="en-US"/>
            </a:p>
          </p:txBody>
        </p:sp>
      </p:grpSp>
      <p:pic>
        <p:nvPicPr>
          <p:cNvPr id="30786" name="Picture 66"/>
          <p:cNvPicPr>
            <a:picLocks noChangeAspect="1" noChangeArrowheads="1"/>
          </p:cNvPicPr>
          <p:nvPr/>
        </p:nvPicPr>
        <p:blipFill>
          <a:blip r:embed="rId2"/>
          <a:srcRect/>
          <a:stretch>
            <a:fillRect/>
          </a:stretch>
        </p:blipFill>
        <p:spPr bwMode="auto">
          <a:xfrm>
            <a:off x="0" y="3560763"/>
            <a:ext cx="4308475" cy="3297237"/>
          </a:xfrm>
          <a:prstGeom prst="rect">
            <a:avLst/>
          </a:prstGeom>
          <a:noFill/>
          <a:ln w="12700">
            <a:noFill/>
            <a:miter lim="800000"/>
            <a:headEnd type="none" w="lg" len="med"/>
            <a:tailEnd type="none" w="lg" len="med"/>
          </a:ln>
          <a:effectLst/>
        </p:spPr>
      </p:pic>
      <p:sp>
        <p:nvSpPr>
          <p:cNvPr id="30789" name="Rectangle 69"/>
          <p:cNvSpPr>
            <a:spLocks noChangeArrowheads="1"/>
          </p:cNvSpPr>
          <p:nvPr/>
        </p:nvSpPr>
        <p:spPr bwMode="auto">
          <a:xfrm>
            <a:off x="4665663" y="2051050"/>
            <a:ext cx="4292600" cy="3479800"/>
          </a:xfrm>
          <a:prstGeom prst="rect">
            <a:avLst/>
          </a:prstGeom>
          <a:noFill/>
          <a:ln w="12700">
            <a:noFill/>
            <a:miter lim="800000"/>
            <a:headEnd/>
            <a:tailEnd/>
          </a:ln>
          <a:effectLst/>
        </p:spPr>
        <p:txBody>
          <a:bodyPr lIns="90488" tIns="44450" rIns="90488" bIns="44450"/>
          <a:lstStyle/>
          <a:p>
            <a:r>
              <a:rPr lang="en-US">
                <a:latin typeface="Times New Roman" pitchFamily="18" charset="0"/>
              </a:rPr>
              <a:t>diaphragm pump</a:t>
            </a: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noFill/>
          <a:ln/>
          <a:effectLst/>
        </p:spPr>
        <p:txBody>
          <a:bodyPr lIns="90488" tIns="44450" rIns="90488" bIns="44450" anchor="b"/>
          <a:lstStyle/>
          <a:p>
            <a:r>
              <a:rPr lang="en-US"/>
              <a:t>Water problem?</a:t>
            </a:r>
          </a:p>
        </p:txBody>
      </p:sp>
      <p:sp>
        <p:nvSpPr>
          <p:cNvPr id="40963" name="Rectangle 3"/>
          <p:cNvSpPr>
            <a:spLocks noChangeArrowheads="1"/>
          </p:cNvSpPr>
          <p:nvPr/>
        </p:nvSpPr>
        <p:spPr bwMode="auto">
          <a:xfrm>
            <a:off x="376238" y="1952625"/>
            <a:ext cx="8304212" cy="4208463"/>
          </a:xfrm>
          <a:prstGeom prst="rect">
            <a:avLst/>
          </a:prstGeom>
          <a:noFill/>
          <a:ln w="12700">
            <a:noFill/>
            <a:miter lim="800000"/>
            <a:headEnd/>
            <a:tailEnd/>
          </a:ln>
          <a:effectLst/>
        </p:spPr>
        <p:txBody>
          <a:bodyPr lIns="90488" tIns="44450" rIns="90488" bIns="44450">
            <a:spAutoFit/>
          </a:bodyPr>
          <a:lstStyle/>
          <a:p>
            <a:r>
              <a:rPr lang="en-US" sz="1800">
                <a:latin typeface="Book Antiqua" pitchFamily="18" charset="0"/>
              </a:rPr>
              <a:t>Early in my college days I took a break and spent 17 months in Salvadoran refugee camps in Honduras. The refugee camps were located high in the mountains and for several of the camps the only sources of water large enough to sustain the population of 6-10,000 were located at much lower elevations. So it was necessary to lift water to the camps using pumps. </a:t>
            </a:r>
          </a:p>
          <a:p>
            <a:endParaRPr lang="en-US" sz="1800">
              <a:latin typeface="Book Antiqua" pitchFamily="18" charset="0"/>
            </a:endParaRPr>
          </a:p>
          <a:p>
            <a:r>
              <a:rPr lang="en-US" sz="1800">
                <a:latin typeface="Book Antiqua" pitchFamily="18" charset="0"/>
              </a:rPr>
              <a:t>When I arrived at the camps the pumps were failing frequently and the pipes were bursting frequently. Piston pumps were used. The refugees were complaining because they needed water. The Honduran army battalion was nervous because they didn’t want any refugees leaving the camp. There was only one set of spare parts (valve springs and valves) for the pump and the last set of parts only lasted a few days. The pump repair crew didn’t want to start using the pump until the real cause of the problem was fixed because spare parts have to be flown in from Miami.</a:t>
            </a:r>
          </a:p>
          <a:p>
            <a:pPr latinLnBrk="1"/>
            <a:endParaRPr lang="en-US" sz="1800">
              <a:latin typeface="Book Antiqua" pitchFamily="18" charset="0"/>
            </a:endParaRP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noFill/>
          <a:ln/>
          <a:effectLst/>
        </p:spPr>
        <p:txBody>
          <a:bodyPr lIns="90488" tIns="44450" rIns="90488" bIns="44450" anchor="b"/>
          <a:lstStyle/>
          <a:p>
            <a:r>
              <a:rPr lang="en-US"/>
              <a:t>Water problem: </a:t>
            </a:r>
            <a:br>
              <a:rPr lang="en-US"/>
            </a:br>
            <a:r>
              <a:rPr lang="en-US"/>
              <a:t>proposed solutions?</a:t>
            </a:r>
          </a:p>
        </p:txBody>
      </p:sp>
      <p:grpSp>
        <p:nvGrpSpPr>
          <p:cNvPr id="41993" name="Group 9"/>
          <p:cNvGrpSpPr>
            <a:grpSpLocks/>
          </p:cNvGrpSpPr>
          <p:nvPr/>
        </p:nvGrpSpPr>
        <p:grpSpPr bwMode="auto">
          <a:xfrm>
            <a:off x="1447800" y="4654550"/>
            <a:ext cx="1295400" cy="1136650"/>
            <a:chOff x="912" y="2932"/>
            <a:chExt cx="816" cy="716"/>
          </a:xfrm>
        </p:grpSpPr>
        <p:grpSp>
          <p:nvGrpSpPr>
            <p:cNvPr id="41990" name="Group 6"/>
            <p:cNvGrpSpPr>
              <a:grpSpLocks/>
            </p:cNvGrpSpPr>
            <p:nvPr/>
          </p:nvGrpSpPr>
          <p:grpSpPr bwMode="auto">
            <a:xfrm>
              <a:off x="912" y="2932"/>
              <a:ext cx="816" cy="716"/>
              <a:chOff x="912" y="2932"/>
              <a:chExt cx="816" cy="716"/>
            </a:xfrm>
          </p:grpSpPr>
          <p:sp>
            <p:nvSpPr>
              <p:cNvPr id="41987" name="Line 3"/>
              <p:cNvSpPr>
                <a:spLocks noChangeShapeType="1"/>
              </p:cNvSpPr>
              <p:nvPr/>
            </p:nvSpPr>
            <p:spPr bwMode="auto">
              <a:xfrm>
                <a:off x="912" y="2932"/>
                <a:ext cx="0" cy="712"/>
              </a:xfrm>
              <a:prstGeom prst="line">
                <a:avLst/>
              </a:prstGeom>
              <a:noFill/>
              <a:ln w="12700">
                <a:solidFill>
                  <a:schemeClr val="tx1"/>
                </a:solidFill>
                <a:round/>
                <a:headEnd/>
                <a:tailEnd/>
              </a:ln>
              <a:effectLst/>
            </p:spPr>
            <p:txBody>
              <a:bodyPr wrap="none" anchor="ctr"/>
              <a:lstStyle/>
              <a:p>
                <a:endParaRPr lang="en-US"/>
              </a:p>
            </p:txBody>
          </p:sp>
          <p:sp>
            <p:nvSpPr>
              <p:cNvPr id="41988" name="Line 4"/>
              <p:cNvSpPr>
                <a:spLocks noChangeShapeType="1"/>
              </p:cNvSpPr>
              <p:nvPr/>
            </p:nvSpPr>
            <p:spPr bwMode="auto">
              <a:xfrm>
                <a:off x="916" y="3648"/>
                <a:ext cx="808" cy="0"/>
              </a:xfrm>
              <a:prstGeom prst="line">
                <a:avLst/>
              </a:prstGeom>
              <a:noFill/>
              <a:ln w="12700">
                <a:solidFill>
                  <a:schemeClr val="tx1"/>
                </a:solidFill>
                <a:round/>
                <a:headEnd/>
                <a:tailEnd/>
              </a:ln>
              <a:effectLst/>
            </p:spPr>
            <p:txBody>
              <a:bodyPr wrap="none" anchor="ctr"/>
              <a:lstStyle/>
              <a:p>
                <a:endParaRPr lang="en-US"/>
              </a:p>
            </p:txBody>
          </p:sp>
          <p:sp>
            <p:nvSpPr>
              <p:cNvPr id="41989" name="Line 5"/>
              <p:cNvSpPr>
                <a:spLocks noChangeShapeType="1"/>
              </p:cNvSpPr>
              <p:nvPr/>
            </p:nvSpPr>
            <p:spPr bwMode="auto">
              <a:xfrm>
                <a:off x="1728" y="2932"/>
                <a:ext cx="0" cy="712"/>
              </a:xfrm>
              <a:prstGeom prst="line">
                <a:avLst/>
              </a:prstGeom>
              <a:noFill/>
              <a:ln w="12700">
                <a:solidFill>
                  <a:schemeClr val="tx1"/>
                </a:solidFill>
                <a:round/>
                <a:headEnd/>
                <a:tailEnd/>
              </a:ln>
              <a:effectLst/>
            </p:spPr>
            <p:txBody>
              <a:bodyPr wrap="none" anchor="ctr"/>
              <a:lstStyle/>
              <a:p>
                <a:endParaRPr lang="en-US"/>
              </a:p>
            </p:txBody>
          </p:sp>
        </p:grpSp>
        <p:sp>
          <p:nvSpPr>
            <p:cNvPr id="41991" name="AutoShape 7"/>
            <p:cNvSpPr>
              <a:spLocks noChangeArrowheads="1"/>
            </p:cNvSpPr>
            <p:nvPr/>
          </p:nvSpPr>
          <p:spPr bwMode="auto">
            <a:xfrm rot="10800000">
              <a:off x="1060" y="2932"/>
              <a:ext cx="184" cy="88"/>
            </a:xfrm>
            <a:prstGeom prst="triangle">
              <a:avLst>
                <a:gd name="adj" fmla="val 49995"/>
              </a:avLst>
            </a:prstGeom>
            <a:solidFill>
              <a:schemeClr val="hlink"/>
            </a:solidFill>
            <a:ln w="12700">
              <a:solidFill>
                <a:schemeClr val="tx1"/>
              </a:solidFill>
              <a:miter lim="800000"/>
              <a:headEnd/>
              <a:tailEnd/>
            </a:ln>
            <a:effectLst/>
          </p:spPr>
          <p:txBody>
            <a:bodyPr wrap="none" anchor="ctr"/>
            <a:lstStyle/>
            <a:p>
              <a:endParaRPr lang="en-US"/>
            </a:p>
          </p:txBody>
        </p:sp>
        <p:sp>
          <p:nvSpPr>
            <p:cNvPr id="41992" name="Rectangle 8"/>
            <p:cNvSpPr>
              <a:spLocks noChangeArrowheads="1"/>
            </p:cNvSpPr>
            <p:nvPr/>
          </p:nvSpPr>
          <p:spPr bwMode="auto">
            <a:xfrm>
              <a:off x="916" y="3028"/>
              <a:ext cx="808" cy="616"/>
            </a:xfrm>
            <a:prstGeom prst="rect">
              <a:avLst/>
            </a:prstGeom>
            <a:solidFill>
              <a:schemeClr val="hlink"/>
            </a:solidFill>
            <a:ln w="12700">
              <a:solidFill>
                <a:schemeClr val="tx1"/>
              </a:solidFill>
              <a:miter lim="800000"/>
              <a:headEnd/>
              <a:tailEnd/>
            </a:ln>
            <a:effectLst/>
          </p:spPr>
          <p:txBody>
            <a:bodyPr wrap="none" anchor="ctr"/>
            <a:lstStyle/>
            <a:p>
              <a:endParaRPr lang="en-US"/>
            </a:p>
          </p:txBody>
        </p:sp>
      </p:grpSp>
      <p:sp>
        <p:nvSpPr>
          <p:cNvPr id="41995" name="AutoShape 11"/>
          <p:cNvSpPr>
            <a:spLocks noChangeArrowheads="1"/>
          </p:cNvSpPr>
          <p:nvPr/>
        </p:nvSpPr>
        <p:spPr bwMode="auto">
          <a:xfrm flipV="1">
            <a:off x="3575050" y="4502150"/>
            <a:ext cx="368300" cy="139700"/>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accent1"/>
          </a:solidFill>
          <a:ln w="12700">
            <a:solidFill>
              <a:schemeClr val="tx1"/>
            </a:solidFill>
            <a:miter lim="800000"/>
            <a:headEnd/>
            <a:tailEnd/>
          </a:ln>
          <a:effectLst/>
        </p:spPr>
        <p:txBody>
          <a:bodyPr wrap="none" anchor="ctr"/>
          <a:lstStyle/>
          <a:p>
            <a:endParaRPr lang="en-US"/>
          </a:p>
        </p:txBody>
      </p:sp>
      <p:sp>
        <p:nvSpPr>
          <p:cNvPr id="41996" name="Rectangle 12"/>
          <p:cNvSpPr>
            <a:spLocks noChangeArrowheads="1"/>
          </p:cNvSpPr>
          <p:nvPr/>
        </p:nvSpPr>
        <p:spPr bwMode="auto">
          <a:xfrm rot="19560000">
            <a:off x="3562350" y="3054350"/>
            <a:ext cx="3949700" cy="63500"/>
          </a:xfrm>
          <a:prstGeom prst="rect">
            <a:avLst/>
          </a:prstGeom>
          <a:solidFill>
            <a:schemeClr val="hlink"/>
          </a:solidFill>
          <a:ln w="12700">
            <a:solidFill>
              <a:schemeClr val="tx1"/>
            </a:solidFill>
            <a:miter lim="800000"/>
            <a:headEnd/>
            <a:tailEnd/>
          </a:ln>
          <a:effectLst/>
        </p:spPr>
        <p:txBody>
          <a:bodyPr wrap="none" anchor="ctr"/>
          <a:lstStyle/>
          <a:p>
            <a:endParaRPr lang="en-US"/>
          </a:p>
        </p:txBody>
      </p:sp>
      <p:sp>
        <p:nvSpPr>
          <p:cNvPr id="41997" name="Rectangle 13"/>
          <p:cNvSpPr>
            <a:spLocks noChangeArrowheads="1"/>
          </p:cNvSpPr>
          <p:nvPr/>
        </p:nvSpPr>
        <p:spPr bwMode="auto">
          <a:xfrm>
            <a:off x="3078163" y="5084763"/>
            <a:ext cx="3500437" cy="4667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piston pump (80 L/min)</a:t>
            </a:r>
          </a:p>
        </p:txBody>
      </p:sp>
      <p:sp>
        <p:nvSpPr>
          <p:cNvPr id="41998" name="Freeform 14"/>
          <p:cNvSpPr>
            <a:spLocks/>
          </p:cNvSpPr>
          <p:nvPr/>
        </p:nvSpPr>
        <p:spPr bwMode="auto">
          <a:xfrm>
            <a:off x="2301875" y="4279900"/>
            <a:ext cx="1271588" cy="687388"/>
          </a:xfrm>
          <a:custGeom>
            <a:avLst/>
            <a:gdLst/>
            <a:ahLst/>
            <a:cxnLst>
              <a:cxn ang="0">
                <a:pos x="800" y="0"/>
              </a:cxn>
              <a:cxn ang="0">
                <a:pos x="0" y="0"/>
              </a:cxn>
              <a:cxn ang="0">
                <a:pos x="0" y="432"/>
              </a:cxn>
              <a:cxn ang="0">
                <a:pos x="88" y="432"/>
              </a:cxn>
              <a:cxn ang="0">
                <a:pos x="88" y="72"/>
              </a:cxn>
              <a:cxn ang="0">
                <a:pos x="800" y="72"/>
              </a:cxn>
            </a:cxnLst>
            <a:rect l="0" t="0" r="r" b="b"/>
            <a:pathLst>
              <a:path w="801" h="433">
                <a:moveTo>
                  <a:pt x="800" y="0"/>
                </a:moveTo>
                <a:lnTo>
                  <a:pt x="0" y="0"/>
                </a:lnTo>
                <a:lnTo>
                  <a:pt x="0" y="432"/>
                </a:lnTo>
                <a:lnTo>
                  <a:pt x="88" y="432"/>
                </a:lnTo>
                <a:lnTo>
                  <a:pt x="88" y="72"/>
                </a:lnTo>
                <a:lnTo>
                  <a:pt x="800" y="72"/>
                </a:lnTo>
              </a:path>
            </a:pathLst>
          </a:custGeom>
          <a:solidFill>
            <a:schemeClr val="hlink"/>
          </a:solidFill>
          <a:ln w="12700" cap="rnd" cmpd="sng">
            <a:solidFill>
              <a:schemeClr val="tx1"/>
            </a:solidFill>
            <a:prstDash val="solid"/>
            <a:round/>
            <a:headEnd type="none" w="med" len="med"/>
            <a:tailEnd type="none" w="med" len="med"/>
          </a:ln>
          <a:effectLst/>
        </p:spPr>
        <p:txBody>
          <a:bodyPr/>
          <a:lstStyle/>
          <a:p>
            <a:endParaRPr lang="en-US"/>
          </a:p>
        </p:txBody>
      </p:sp>
      <p:sp>
        <p:nvSpPr>
          <p:cNvPr id="41999" name="Rectangle 15"/>
          <p:cNvSpPr>
            <a:spLocks noChangeArrowheads="1"/>
          </p:cNvSpPr>
          <p:nvPr/>
        </p:nvSpPr>
        <p:spPr bwMode="auto">
          <a:xfrm>
            <a:off x="5707063" y="3179763"/>
            <a:ext cx="3251200" cy="1562100"/>
          </a:xfrm>
          <a:prstGeom prst="rect">
            <a:avLst/>
          </a:prstGeom>
          <a:noFill/>
          <a:ln w="12700">
            <a:noFill/>
            <a:miter lim="800000"/>
            <a:headEnd/>
            <a:tailEnd/>
          </a:ln>
          <a:effectLst/>
        </p:spPr>
        <p:txBody>
          <a:bodyPr lIns="90488" tIns="44450" rIns="90488" bIns="44450">
            <a:spAutoFit/>
          </a:bodyPr>
          <a:lstStyle/>
          <a:p>
            <a:r>
              <a:rPr lang="en-US" sz="2400">
                <a:latin typeface="Book Antiqua" pitchFamily="18" charset="0"/>
              </a:rPr>
              <a:t>2 km pipeline (2” galvanized and then 3” PVC) with rise of 100 m</a:t>
            </a:r>
          </a:p>
        </p:txBody>
      </p:sp>
      <p:sp>
        <p:nvSpPr>
          <p:cNvPr id="41994" name="Oval 10"/>
          <p:cNvSpPr>
            <a:spLocks noChangeArrowheads="1"/>
          </p:cNvSpPr>
          <p:nvPr/>
        </p:nvSpPr>
        <p:spPr bwMode="auto">
          <a:xfrm>
            <a:off x="3562350" y="4133850"/>
            <a:ext cx="368300" cy="36830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42000" name="AutoShape 16">
            <a:hlinkClick r:id="rId2" action="ppaction://hlinksldjump" highlightClick="1"/>
          </p:cNvPr>
          <p:cNvSpPr>
            <a:spLocks noChangeArrowheads="1"/>
          </p:cNvSpPr>
          <p:nvPr/>
        </p:nvSpPr>
        <p:spPr bwMode="auto">
          <a:xfrm>
            <a:off x="8396288" y="6270625"/>
            <a:ext cx="747712" cy="587375"/>
          </a:xfrm>
          <a:prstGeom prst="actionButtonReturn">
            <a:avLst/>
          </a:prstGeom>
          <a:noFill/>
          <a:ln w="12700">
            <a:solidFill>
              <a:schemeClr val="folHlink"/>
            </a:solidFill>
            <a:miter lim="800000"/>
            <a:headEnd type="none" w="lg" len="med"/>
            <a:tailEnd type="none" w="lg" len="med"/>
          </a:ln>
          <a:effectLst/>
        </p:spPr>
        <p:txBody>
          <a:bodyPr wrap="none" anchor="ctr">
            <a:spAutoFit/>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20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00"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t>Shape Factor Solution</a:t>
            </a:r>
          </a:p>
        </p:txBody>
      </p:sp>
      <p:sp>
        <p:nvSpPr>
          <p:cNvPr id="78851" name="Rectangle 3"/>
          <p:cNvSpPr>
            <a:spLocks noGrp="1" noChangeArrowheads="1"/>
          </p:cNvSpPr>
          <p:nvPr>
            <p:ph type="body" idx="1"/>
          </p:nvPr>
        </p:nvSpPr>
        <p:spPr/>
        <p:txBody>
          <a:bodyPr/>
          <a:lstStyle/>
          <a:p>
            <a:r>
              <a:rPr lang="en-US"/>
              <a:t>Create a dimensionless grouping </a:t>
            </a:r>
          </a:p>
        </p:txBody>
      </p:sp>
      <p:graphicFrame>
        <p:nvGraphicFramePr>
          <p:cNvPr id="78852" name="Object 4">
            <a:hlinkClick r:id="" action="ppaction://ole?verb=0"/>
          </p:cNvPr>
          <p:cNvGraphicFramePr>
            <a:graphicFrameLocks/>
          </p:cNvGraphicFramePr>
          <p:nvPr/>
        </p:nvGraphicFramePr>
        <p:xfrm>
          <a:off x="1638300" y="3819525"/>
          <a:ext cx="381000" cy="736600"/>
        </p:xfrm>
        <a:graphic>
          <a:graphicData uri="http://schemas.openxmlformats.org/presentationml/2006/ole">
            <p:oleObj spid="_x0000_s78852" name="Equation" r:id="rId3" imgW="393480" imgH="749160" progId="Equation.2">
              <p:embed/>
            </p:oleObj>
          </a:graphicData>
        </a:graphic>
      </p:graphicFrame>
      <p:graphicFrame>
        <p:nvGraphicFramePr>
          <p:cNvPr id="78853" name="Object 5">
            <a:hlinkClick r:id="" action="ppaction://ole?verb=0"/>
          </p:cNvPr>
          <p:cNvGraphicFramePr>
            <a:graphicFrameLocks/>
          </p:cNvGraphicFramePr>
          <p:nvPr/>
        </p:nvGraphicFramePr>
        <p:xfrm>
          <a:off x="1397000" y="4708525"/>
          <a:ext cx="736600" cy="736600"/>
        </p:xfrm>
        <a:graphic>
          <a:graphicData uri="http://schemas.openxmlformats.org/presentationml/2006/ole">
            <p:oleObj spid="_x0000_s78853" name="Equation" r:id="rId4" imgW="749160" imgH="749160" progId="Equation.2">
              <p:embed/>
            </p:oleObj>
          </a:graphicData>
        </a:graphic>
      </p:graphicFrame>
      <p:graphicFrame>
        <p:nvGraphicFramePr>
          <p:cNvPr id="78854" name="Object 6">
            <a:hlinkClick r:id="" action="ppaction://ole?verb=0"/>
          </p:cNvPr>
          <p:cNvGraphicFramePr>
            <a:graphicFrameLocks/>
          </p:cNvGraphicFramePr>
          <p:nvPr/>
        </p:nvGraphicFramePr>
        <p:xfrm>
          <a:off x="1181100" y="5699125"/>
          <a:ext cx="1231900" cy="736600"/>
        </p:xfrm>
        <a:graphic>
          <a:graphicData uri="http://schemas.openxmlformats.org/presentationml/2006/ole">
            <p:oleObj spid="_x0000_s78854" name="Equation" r:id="rId5" imgW="1244520" imgH="749160" progId="Equation.2">
              <p:embed/>
            </p:oleObj>
          </a:graphicData>
        </a:graphic>
      </p:graphicFrame>
      <p:sp>
        <p:nvSpPr>
          <p:cNvPr id="78855" name="Rectangle 7"/>
          <p:cNvSpPr>
            <a:spLocks noChangeArrowheads="1"/>
          </p:cNvSpPr>
          <p:nvPr/>
        </p:nvSpPr>
        <p:spPr bwMode="auto">
          <a:xfrm>
            <a:off x="2563813" y="3911600"/>
            <a:ext cx="2470150"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Eliminate ______</a:t>
            </a:r>
          </a:p>
        </p:txBody>
      </p:sp>
      <p:sp>
        <p:nvSpPr>
          <p:cNvPr id="78856" name="Rectangle 8"/>
          <p:cNvSpPr>
            <a:spLocks noChangeArrowheads="1"/>
          </p:cNvSpPr>
          <p:nvPr/>
        </p:nvSpPr>
        <p:spPr bwMode="auto">
          <a:xfrm>
            <a:off x="2493963" y="4886325"/>
            <a:ext cx="2622550"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Eliminate _______</a:t>
            </a:r>
          </a:p>
        </p:txBody>
      </p:sp>
      <p:sp>
        <p:nvSpPr>
          <p:cNvPr id="78857" name="Rectangle 9"/>
          <p:cNvSpPr>
            <a:spLocks noChangeArrowheads="1"/>
          </p:cNvSpPr>
          <p:nvPr/>
        </p:nvSpPr>
        <p:spPr bwMode="auto">
          <a:xfrm>
            <a:off x="2589213" y="5705475"/>
            <a:ext cx="2470150"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Eliminate ______</a:t>
            </a:r>
          </a:p>
        </p:txBody>
      </p:sp>
      <p:graphicFrame>
        <p:nvGraphicFramePr>
          <p:cNvPr id="78858" name="Object 10">
            <a:hlinkClick r:id="" action="ppaction://ole?verb=0"/>
          </p:cNvPr>
          <p:cNvGraphicFramePr>
            <a:graphicFrameLocks/>
          </p:cNvGraphicFramePr>
          <p:nvPr/>
        </p:nvGraphicFramePr>
        <p:xfrm>
          <a:off x="7010400" y="3505200"/>
          <a:ext cx="1473200" cy="1257300"/>
        </p:xfrm>
        <a:graphic>
          <a:graphicData uri="http://schemas.openxmlformats.org/presentationml/2006/ole">
            <p:oleObj spid="_x0000_s78858" name="Equation" r:id="rId6" imgW="1485720" imgH="1269720" progId="Equation.2">
              <p:embed/>
            </p:oleObj>
          </a:graphicData>
        </a:graphic>
      </p:graphicFrame>
      <p:graphicFrame>
        <p:nvGraphicFramePr>
          <p:cNvPr id="78859" name="Object 11">
            <a:hlinkClick r:id="" action="ppaction://ole?verb=0"/>
          </p:cNvPr>
          <p:cNvGraphicFramePr>
            <a:graphicFrameLocks/>
          </p:cNvGraphicFramePr>
          <p:nvPr/>
        </p:nvGraphicFramePr>
        <p:xfrm>
          <a:off x="6858000" y="5156200"/>
          <a:ext cx="1549400" cy="901700"/>
        </p:xfrm>
        <a:graphic>
          <a:graphicData uri="http://schemas.openxmlformats.org/presentationml/2006/ole">
            <p:oleObj spid="_x0000_s78859" name="Equation" r:id="rId7" imgW="1562040" imgH="914400" progId="Equation.2">
              <p:embed/>
            </p:oleObj>
          </a:graphicData>
        </a:graphic>
      </p:graphicFrame>
      <p:sp>
        <p:nvSpPr>
          <p:cNvPr id="78860" name="Rectangle 12"/>
          <p:cNvSpPr>
            <a:spLocks noChangeArrowheads="1"/>
          </p:cNvSpPr>
          <p:nvPr/>
        </p:nvSpPr>
        <p:spPr bwMode="auto">
          <a:xfrm>
            <a:off x="4068763" y="3883025"/>
            <a:ext cx="86360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mass</a:t>
            </a:r>
          </a:p>
        </p:txBody>
      </p:sp>
      <p:sp>
        <p:nvSpPr>
          <p:cNvPr id="78861" name="Rectangle 13"/>
          <p:cNvSpPr>
            <a:spLocks noChangeArrowheads="1"/>
          </p:cNvSpPr>
          <p:nvPr/>
        </p:nvSpPr>
        <p:spPr bwMode="auto">
          <a:xfrm>
            <a:off x="3981450" y="4845050"/>
            <a:ext cx="1044575"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length</a:t>
            </a:r>
          </a:p>
        </p:txBody>
      </p:sp>
      <p:sp>
        <p:nvSpPr>
          <p:cNvPr id="78862" name="Rectangle 14"/>
          <p:cNvSpPr>
            <a:spLocks noChangeArrowheads="1"/>
          </p:cNvSpPr>
          <p:nvPr/>
        </p:nvSpPr>
        <p:spPr bwMode="auto">
          <a:xfrm>
            <a:off x="4098925" y="5668963"/>
            <a:ext cx="788988"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spAutoFit/>
          </a:bodyPr>
          <a:lstStyle/>
          <a:p>
            <a:r>
              <a:rPr lang="en-US" sz="2400">
                <a:solidFill>
                  <a:schemeClr val="folHlink"/>
                </a:solidFill>
                <a:latin typeface="Book Antiqua" pitchFamily="18" charset="0"/>
              </a:rPr>
              <a:t>time</a:t>
            </a:r>
          </a:p>
        </p:txBody>
      </p:sp>
      <p:sp>
        <p:nvSpPr>
          <p:cNvPr id="78863" name="AutoShape 15">
            <a:hlinkClick r:id="rId8" action="ppaction://hlinksldjump" highlightClick="1"/>
          </p:cNvPr>
          <p:cNvSpPr>
            <a:spLocks noChangeArrowheads="1"/>
          </p:cNvSpPr>
          <p:nvPr/>
        </p:nvSpPr>
        <p:spPr bwMode="auto">
          <a:xfrm>
            <a:off x="8572500" y="6397625"/>
            <a:ext cx="571500" cy="460375"/>
          </a:xfrm>
          <a:prstGeom prst="actionButtonReturn">
            <a:avLst/>
          </a:prstGeom>
          <a:solidFill>
            <a:schemeClr val="accent1"/>
          </a:solidFill>
          <a:ln w="12700">
            <a:solidFill>
              <a:schemeClr val="tx1"/>
            </a:solidFill>
            <a:miter lim="800000"/>
            <a:headEnd type="none" w="lg" len="med"/>
            <a:tailEnd type="none" w="lg" len="med"/>
          </a:ln>
          <a:effectLst/>
        </p:spPr>
        <p:txBody>
          <a:bodyPr wrap="none" anchor="ctr">
            <a:spAutoFit/>
          </a:bodyPr>
          <a:lstStyle/>
          <a:p>
            <a:endParaRPr lang="en-US"/>
          </a:p>
        </p:txBody>
      </p:sp>
      <p:graphicFrame>
        <p:nvGraphicFramePr>
          <p:cNvPr id="78864" name="Object 16">
            <a:hlinkClick r:id="" action="ppaction://ole?verb=0"/>
          </p:cNvPr>
          <p:cNvGraphicFramePr>
            <a:graphicFrameLocks/>
          </p:cNvGraphicFramePr>
          <p:nvPr/>
        </p:nvGraphicFramePr>
        <p:xfrm>
          <a:off x="1150938" y="2884488"/>
          <a:ext cx="2360612" cy="330200"/>
        </p:xfrm>
        <a:graphic>
          <a:graphicData uri="http://schemas.openxmlformats.org/presentationml/2006/ole">
            <p:oleObj spid="_x0000_s78864" name="Equation" r:id="rId9" imgW="2374560" imgH="342720" progId="Equation.3">
              <p:embed/>
            </p:oleObj>
          </a:graphicData>
        </a:graphic>
      </p:graphicFrame>
      <p:graphicFrame>
        <p:nvGraphicFramePr>
          <p:cNvPr id="78865" name="Object 17"/>
          <p:cNvGraphicFramePr>
            <a:graphicFrameLocks noChangeAspect="1"/>
          </p:cNvGraphicFramePr>
          <p:nvPr/>
        </p:nvGraphicFramePr>
        <p:xfrm>
          <a:off x="1987550" y="2876550"/>
          <a:ext cx="1358900" cy="341313"/>
        </p:xfrm>
        <a:graphic>
          <a:graphicData uri="http://schemas.openxmlformats.org/presentationml/2006/ole">
            <p:oleObj spid="_x0000_s78865" name="Equation" r:id="rId10" imgW="1358640" imgH="34272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788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788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885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886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788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7885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78861">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7885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78857">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78862">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499"/>
                                          </p:stCondLst>
                                        </p:cTn>
                                        <p:tgtEl>
                                          <p:spTgt spid="7885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499"/>
                                          </p:stCondLst>
                                        </p:cTn>
                                        <p:tgtEl>
                                          <p:spTgt spid="788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5" grpId="0" build="p" autoUpdateAnimBg="0"/>
      <p:bldP spid="78856" grpId="0" build="p" autoUpdateAnimBg="0"/>
      <p:bldP spid="78857" grpId="0" build="p" autoUpdateAnimBg="0"/>
      <p:bldP spid="78860" grpId="0" build="p" autoUpdateAnimBg="0"/>
      <p:bldP spid="78861" grpId="0" build="p" autoUpdateAnimBg="0"/>
      <p:bldP spid="78862"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a:t>Pump Curve Solution</a:t>
            </a:r>
          </a:p>
        </p:txBody>
      </p:sp>
      <p:graphicFrame>
        <p:nvGraphicFramePr>
          <p:cNvPr id="81924" name="Object 4">
            <a:hlinkClick r:id="" action="ppaction://ole?verb=0"/>
          </p:cNvPr>
          <p:cNvGraphicFramePr>
            <a:graphicFrameLocks/>
          </p:cNvGraphicFramePr>
          <p:nvPr/>
        </p:nvGraphicFramePr>
        <p:xfrm>
          <a:off x="676275" y="3167063"/>
          <a:ext cx="1460500" cy="822325"/>
        </p:xfrm>
        <a:graphic>
          <a:graphicData uri="http://schemas.openxmlformats.org/presentationml/2006/ole">
            <p:oleObj spid="_x0000_s81924" name="Equation" r:id="rId3" imgW="1473120" imgH="838080" progId="Equation.3">
              <p:embed/>
            </p:oleObj>
          </a:graphicData>
        </a:graphic>
      </p:graphicFrame>
      <p:graphicFrame>
        <p:nvGraphicFramePr>
          <p:cNvPr id="81925" name="Object 5">
            <a:hlinkClick r:id="" action="ppaction://ole?verb=0"/>
          </p:cNvPr>
          <p:cNvGraphicFramePr>
            <a:graphicFrameLocks/>
          </p:cNvGraphicFramePr>
          <p:nvPr/>
        </p:nvGraphicFramePr>
        <p:xfrm>
          <a:off x="773113" y="4140200"/>
          <a:ext cx="1282700" cy="673100"/>
        </p:xfrm>
        <a:graphic>
          <a:graphicData uri="http://schemas.openxmlformats.org/presentationml/2006/ole">
            <p:oleObj spid="_x0000_s81925" name="Equation" r:id="rId4" imgW="1295280" imgH="685800" progId="Equation.2">
              <p:embed/>
            </p:oleObj>
          </a:graphicData>
        </a:graphic>
      </p:graphicFrame>
      <p:graphicFrame>
        <p:nvGraphicFramePr>
          <p:cNvPr id="81926" name="Object 6">
            <a:hlinkClick r:id="" action="ppaction://ole?verb=0"/>
          </p:cNvPr>
          <p:cNvGraphicFramePr>
            <a:graphicFrameLocks/>
          </p:cNvGraphicFramePr>
          <p:nvPr/>
        </p:nvGraphicFramePr>
        <p:xfrm>
          <a:off x="749300" y="1900238"/>
          <a:ext cx="4745038" cy="922337"/>
        </p:xfrm>
        <a:graphic>
          <a:graphicData uri="http://schemas.openxmlformats.org/presentationml/2006/ole">
            <p:oleObj spid="_x0000_s81926" name="Equation" r:id="rId5" imgW="4787640" imgH="939600" progId="Equation.3">
              <p:embed/>
            </p:oleObj>
          </a:graphicData>
        </a:graphic>
      </p:graphicFrame>
      <p:graphicFrame>
        <p:nvGraphicFramePr>
          <p:cNvPr id="81927" name="Object 7">
            <a:hlinkClick r:id="" action="ppaction://ole?verb=0"/>
          </p:cNvPr>
          <p:cNvGraphicFramePr>
            <a:graphicFrameLocks/>
          </p:cNvGraphicFramePr>
          <p:nvPr/>
        </p:nvGraphicFramePr>
        <p:xfrm>
          <a:off x="2924175" y="3106738"/>
          <a:ext cx="4130675" cy="909637"/>
        </p:xfrm>
        <a:graphic>
          <a:graphicData uri="http://schemas.openxmlformats.org/presentationml/2006/ole">
            <p:oleObj spid="_x0000_s81927" name="Equation" r:id="rId6" imgW="4165560" imgH="927000" progId="Equation.3">
              <p:embed/>
            </p:oleObj>
          </a:graphicData>
        </a:graphic>
      </p:graphicFrame>
      <p:graphicFrame>
        <p:nvGraphicFramePr>
          <p:cNvPr id="81928" name="Object 8">
            <a:hlinkClick r:id="" action="ppaction://ole?verb=0"/>
          </p:cNvPr>
          <p:cNvGraphicFramePr>
            <a:graphicFrameLocks/>
          </p:cNvGraphicFramePr>
          <p:nvPr/>
        </p:nvGraphicFramePr>
        <p:xfrm>
          <a:off x="2395538" y="4240213"/>
          <a:ext cx="1370012" cy="411162"/>
        </p:xfrm>
        <a:graphic>
          <a:graphicData uri="http://schemas.openxmlformats.org/presentationml/2006/ole">
            <p:oleObj spid="_x0000_s81928" name="Equation" r:id="rId7" imgW="1384200" imgH="419040" progId="Equation.3">
              <p:embed/>
            </p:oleObj>
          </a:graphicData>
        </a:graphic>
      </p:graphicFrame>
      <p:graphicFrame>
        <p:nvGraphicFramePr>
          <p:cNvPr id="81929" name="Object 9">
            <a:hlinkClick r:id="" action="ppaction://ole?verb=0"/>
          </p:cNvPr>
          <p:cNvGraphicFramePr>
            <a:graphicFrameLocks/>
          </p:cNvGraphicFramePr>
          <p:nvPr/>
        </p:nvGraphicFramePr>
        <p:xfrm>
          <a:off x="777875" y="5065713"/>
          <a:ext cx="1408113" cy="449262"/>
        </p:xfrm>
        <a:graphic>
          <a:graphicData uri="http://schemas.openxmlformats.org/presentationml/2006/ole">
            <p:oleObj spid="_x0000_s81929" name="Equation" r:id="rId8" imgW="1422360" imgH="457200" progId="Equation.3">
              <p:embed/>
            </p:oleObj>
          </a:graphicData>
        </a:graphic>
      </p:graphicFrame>
      <p:graphicFrame>
        <p:nvGraphicFramePr>
          <p:cNvPr id="81930" name="Object 10">
            <a:hlinkClick r:id="" action="ppaction://ole?verb=0"/>
          </p:cNvPr>
          <p:cNvGraphicFramePr>
            <a:graphicFrameLocks/>
          </p:cNvGraphicFramePr>
          <p:nvPr/>
        </p:nvGraphicFramePr>
        <p:xfrm>
          <a:off x="2613025" y="4965700"/>
          <a:ext cx="5119688" cy="422275"/>
        </p:xfrm>
        <a:graphic>
          <a:graphicData uri="http://schemas.openxmlformats.org/presentationml/2006/ole">
            <p:oleObj spid="_x0000_s81930" name="Equation" r:id="rId9" imgW="5168880" imgH="431640" progId="Equation.3">
              <p:embed/>
            </p:oleObj>
          </a:graphicData>
        </a:graphic>
      </p:graphicFrame>
      <p:graphicFrame>
        <p:nvGraphicFramePr>
          <p:cNvPr id="81932" name="Object 12">
            <a:hlinkClick r:id="" action="ppaction://ole?verb=0"/>
          </p:cNvPr>
          <p:cNvGraphicFramePr>
            <a:graphicFrameLocks/>
          </p:cNvGraphicFramePr>
          <p:nvPr/>
        </p:nvGraphicFramePr>
        <p:xfrm>
          <a:off x="2451100" y="5705475"/>
          <a:ext cx="5435600" cy="884238"/>
        </p:xfrm>
        <a:graphic>
          <a:graphicData uri="http://schemas.openxmlformats.org/presentationml/2006/ole">
            <p:oleObj spid="_x0000_s81932" name="Equation" r:id="rId10" imgW="5486400" imgH="901440" progId="Equation.DSMT4">
              <p:embed/>
            </p:oleObj>
          </a:graphicData>
        </a:graphic>
      </p:graphicFrame>
      <p:graphicFrame>
        <p:nvGraphicFramePr>
          <p:cNvPr id="81933" name="Object 13">
            <a:hlinkClick r:id="" action="ppaction://ole?verb=0"/>
          </p:cNvPr>
          <p:cNvGraphicFramePr>
            <a:graphicFrameLocks/>
          </p:cNvGraphicFramePr>
          <p:nvPr/>
        </p:nvGraphicFramePr>
        <p:xfrm>
          <a:off x="744538" y="5780088"/>
          <a:ext cx="1449387" cy="887412"/>
        </p:xfrm>
        <a:graphic>
          <a:graphicData uri="http://schemas.openxmlformats.org/presentationml/2006/ole">
            <p:oleObj spid="_x0000_s81933" name="Equation" r:id="rId11" imgW="1460160" imgH="9014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819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819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819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819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819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819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819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819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819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t>Pump Curve Solution</a:t>
            </a:r>
          </a:p>
        </p:txBody>
      </p:sp>
      <p:grpSp>
        <p:nvGrpSpPr>
          <p:cNvPr id="80900" name="Group 4"/>
          <p:cNvGrpSpPr>
            <a:grpSpLocks/>
          </p:cNvGrpSpPr>
          <p:nvPr/>
        </p:nvGrpSpPr>
        <p:grpSpPr bwMode="auto">
          <a:xfrm>
            <a:off x="2093913" y="1874838"/>
            <a:ext cx="5080000" cy="4157662"/>
            <a:chOff x="1319" y="1181"/>
            <a:chExt cx="3200" cy="2619"/>
          </a:xfrm>
        </p:grpSpPr>
        <p:sp>
          <p:nvSpPr>
            <p:cNvPr id="80901" name="Rectangle 5"/>
            <p:cNvSpPr>
              <a:spLocks noChangeArrowheads="1"/>
            </p:cNvSpPr>
            <p:nvPr/>
          </p:nvSpPr>
          <p:spPr bwMode="auto">
            <a:xfrm>
              <a:off x="1517" y="1331"/>
              <a:ext cx="3002" cy="2469"/>
            </a:xfrm>
            <a:prstGeom prst="rect">
              <a:avLst/>
            </a:prstGeom>
            <a:solidFill>
              <a:schemeClr val="bg1"/>
            </a:solidFill>
            <a:ln w="9525">
              <a:noFill/>
              <a:miter lim="800000"/>
              <a:headEnd/>
              <a:tailEnd/>
            </a:ln>
          </p:spPr>
          <p:txBody>
            <a:bodyPr/>
            <a:lstStyle/>
            <a:p>
              <a:endParaRPr lang="en-US"/>
            </a:p>
          </p:txBody>
        </p:sp>
        <p:sp>
          <p:nvSpPr>
            <p:cNvPr id="80902" name="Rectangle 6"/>
            <p:cNvSpPr>
              <a:spLocks noChangeArrowheads="1"/>
            </p:cNvSpPr>
            <p:nvPr/>
          </p:nvSpPr>
          <p:spPr bwMode="auto">
            <a:xfrm>
              <a:off x="1647" y="1246"/>
              <a:ext cx="2227" cy="1835"/>
            </a:xfrm>
            <a:prstGeom prst="rect">
              <a:avLst/>
            </a:prstGeom>
            <a:noFill/>
            <a:ln w="9525">
              <a:noFill/>
              <a:miter lim="800000"/>
              <a:headEnd/>
              <a:tailEnd/>
            </a:ln>
          </p:spPr>
          <p:txBody>
            <a:bodyPr/>
            <a:lstStyle/>
            <a:p>
              <a:endParaRPr lang="en-US"/>
            </a:p>
          </p:txBody>
        </p:sp>
        <p:sp>
          <p:nvSpPr>
            <p:cNvPr id="80903" name="Line 7"/>
            <p:cNvSpPr>
              <a:spLocks noChangeShapeType="1"/>
            </p:cNvSpPr>
            <p:nvPr/>
          </p:nvSpPr>
          <p:spPr bwMode="auto">
            <a:xfrm>
              <a:off x="1647" y="2856"/>
              <a:ext cx="2227" cy="1"/>
            </a:xfrm>
            <a:prstGeom prst="line">
              <a:avLst/>
            </a:prstGeom>
            <a:noFill/>
            <a:ln w="0" cap="sq">
              <a:solidFill>
                <a:schemeClr val="tx1"/>
              </a:solidFill>
              <a:miter lim="800000"/>
              <a:headEnd/>
              <a:tailEnd/>
            </a:ln>
          </p:spPr>
          <p:txBody>
            <a:bodyPr/>
            <a:lstStyle/>
            <a:p>
              <a:endParaRPr lang="en-US"/>
            </a:p>
          </p:txBody>
        </p:sp>
        <p:sp>
          <p:nvSpPr>
            <p:cNvPr id="80904" name="Line 8"/>
            <p:cNvSpPr>
              <a:spLocks noChangeShapeType="1"/>
            </p:cNvSpPr>
            <p:nvPr/>
          </p:nvSpPr>
          <p:spPr bwMode="auto">
            <a:xfrm>
              <a:off x="1647" y="2623"/>
              <a:ext cx="2227" cy="1"/>
            </a:xfrm>
            <a:prstGeom prst="line">
              <a:avLst/>
            </a:prstGeom>
            <a:noFill/>
            <a:ln w="0" cap="sq">
              <a:solidFill>
                <a:schemeClr val="tx1"/>
              </a:solidFill>
              <a:miter lim="800000"/>
              <a:headEnd/>
              <a:tailEnd/>
            </a:ln>
          </p:spPr>
          <p:txBody>
            <a:bodyPr/>
            <a:lstStyle/>
            <a:p>
              <a:endParaRPr lang="en-US"/>
            </a:p>
          </p:txBody>
        </p:sp>
        <p:sp>
          <p:nvSpPr>
            <p:cNvPr id="80905" name="Line 9"/>
            <p:cNvSpPr>
              <a:spLocks noChangeShapeType="1"/>
            </p:cNvSpPr>
            <p:nvPr/>
          </p:nvSpPr>
          <p:spPr bwMode="auto">
            <a:xfrm>
              <a:off x="1647" y="2397"/>
              <a:ext cx="2227" cy="1"/>
            </a:xfrm>
            <a:prstGeom prst="line">
              <a:avLst/>
            </a:prstGeom>
            <a:noFill/>
            <a:ln w="0" cap="sq">
              <a:solidFill>
                <a:schemeClr val="tx1"/>
              </a:solidFill>
              <a:miter lim="800000"/>
              <a:headEnd/>
              <a:tailEnd/>
            </a:ln>
          </p:spPr>
          <p:txBody>
            <a:bodyPr/>
            <a:lstStyle/>
            <a:p>
              <a:endParaRPr lang="en-US"/>
            </a:p>
          </p:txBody>
        </p:sp>
        <p:sp>
          <p:nvSpPr>
            <p:cNvPr id="80906" name="Line 10"/>
            <p:cNvSpPr>
              <a:spLocks noChangeShapeType="1"/>
            </p:cNvSpPr>
            <p:nvPr/>
          </p:nvSpPr>
          <p:spPr bwMode="auto">
            <a:xfrm>
              <a:off x="1647" y="2164"/>
              <a:ext cx="2227" cy="1"/>
            </a:xfrm>
            <a:prstGeom prst="line">
              <a:avLst/>
            </a:prstGeom>
            <a:noFill/>
            <a:ln w="0" cap="sq">
              <a:solidFill>
                <a:schemeClr val="tx1"/>
              </a:solidFill>
              <a:miter lim="800000"/>
              <a:headEnd/>
              <a:tailEnd/>
            </a:ln>
          </p:spPr>
          <p:txBody>
            <a:bodyPr/>
            <a:lstStyle/>
            <a:p>
              <a:endParaRPr lang="en-US"/>
            </a:p>
          </p:txBody>
        </p:sp>
        <p:sp>
          <p:nvSpPr>
            <p:cNvPr id="80907" name="Line 11"/>
            <p:cNvSpPr>
              <a:spLocks noChangeShapeType="1"/>
            </p:cNvSpPr>
            <p:nvPr/>
          </p:nvSpPr>
          <p:spPr bwMode="auto">
            <a:xfrm>
              <a:off x="1647" y="1938"/>
              <a:ext cx="2227" cy="1"/>
            </a:xfrm>
            <a:prstGeom prst="line">
              <a:avLst/>
            </a:prstGeom>
            <a:noFill/>
            <a:ln w="0" cap="sq">
              <a:solidFill>
                <a:schemeClr val="tx1"/>
              </a:solidFill>
              <a:miter lim="800000"/>
              <a:headEnd/>
              <a:tailEnd/>
            </a:ln>
          </p:spPr>
          <p:txBody>
            <a:bodyPr/>
            <a:lstStyle/>
            <a:p>
              <a:endParaRPr lang="en-US"/>
            </a:p>
          </p:txBody>
        </p:sp>
        <p:sp>
          <p:nvSpPr>
            <p:cNvPr id="80908" name="Line 12"/>
            <p:cNvSpPr>
              <a:spLocks noChangeShapeType="1"/>
            </p:cNvSpPr>
            <p:nvPr/>
          </p:nvSpPr>
          <p:spPr bwMode="auto">
            <a:xfrm>
              <a:off x="1647" y="1705"/>
              <a:ext cx="2227" cy="1"/>
            </a:xfrm>
            <a:prstGeom prst="line">
              <a:avLst/>
            </a:prstGeom>
            <a:noFill/>
            <a:ln w="0" cap="sq">
              <a:solidFill>
                <a:schemeClr val="tx1"/>
              </a:solidFill>
              <a:miter lim="800000"/>
              <a:headEnd/>
              <a:tailEnd/>
            </a:ln>
          </p:spPr>
          <p:txBody>
            <a:bodyPr/>
            <a:lstStyle/>
            <a:p>
              <a:endParaRPr lang="en-US"/>
            </a:p>
          </p:txBody>
        </p:sp>
        <p:sp>
          <p:nvSpPr>
            <p:cNvPr id="80909" name="Line 13"/>
            <p:cNvSpPr>
              <a:spLocks noChangeShapeType="1"/>
            </p:cNvSpPr>
            <p:nvPr/>
          </p:nvSpPr>
          <p:spPr bwMode="auto">
            <a:xfrm>
              <a:off x="1647" y="1479"/>
              <a:ext cx="2227" cy="1"/>
            </a:xfrm>
            <a:prstGeom prst="line">
              <a:avLst/>
            </a:prstGeom>
            <a:noFill/>
            <a:ln w="0" cap="sq">
              <a:solidFill>
                <a:schemeClr val="tx1"/>
              </a:solidFill>
              <a:miter lim="800000"/>
              <a:headEnd/>
              <a:tailEnd/>
            </a:ln>
          </p:spPr>
          <p:txBody>
            <a:bodyPr/>
            <a:lstStyle/>
            <a:p>
              <a:endParaRPr lang="en-US"/>
            </a:p>
          </p:txBody>
        </p:sp>
        <p:sp>
          <p:nvSpPr>
            <p:cNvPr id="80910" name="Line 14"/>
            <p:cNvSpPr>
              <a:spLocks noChangeShapeType="1"/>
            </p:cNvSpPr>
            <p:nvPr/>
          </p:nvSpPr>
          <p:spPr bwMode="auto">
            <a:xfrm>
              <a:off x="1647" y="1246"/>
              <a:ext cx="2227" cy="1"/>
            </a:xfrm>
            <a:prstGeom prst="line">
              <a:avLst/>
            </a:prstGeom>
            <a:noFill/>
            <a:ln w="0" cap="sq">
              <a:solidFill>
                <a:srgbClr val="000000"/>
              </a:solidFill>
              <a:miter lim="800000"/>
              <a:headEnd/>
              <a:tailEnd/>
            </a:ln>
          </p:spPr>
          <p:txBody>
            <a:bodyPr/>
            <a:lstStyle/>
            <a:p>
              <a:endParaRPr lang="en-US"/>
            </a:p>
          </p:txBody>
        </p:sp>
        <p:sp>
          <p:nvSpPr>
            <p:cNvPr id="80911" name="Line 15"/>
            <p:cNvSpPr>
              <a:spLocks noChangeShapeType="1"/>
            </p:cNvSpPr>
            <p:nvPr/>
          </p:nvSpPr>
          <p:spPr bwMode="auto">
            <a:xfrm>
              <a:off x="2094" y="1246"/>
              <a:ext cx="1" cy="1835"/>
            </a:xfrm>
            <a:prstGeom prst="line">
              <a:avLst/>
            </a:prstGeom>
            <a:noFill/>
            <a:ln w="0" cap="sq">
              <a:solidFill>
                <a:schemeClr val="tx1"/>
              </a:solidFill>
              <a:miter lim="800000"/>
              <a:headEnd/>
              <a:tailEnd/>
            </a:ln>
          </p:spPr>
          <p:txBody>
            <a:bodyPr/>
            <a:lstStyle/>
            <a:p>
              <a:endParaRPr lang="en-US"/>
            </a:p>
          </p:txBody>
        </p:sp>
        <p:sp>
          <p:nvSpPr>
            <p:cNvPr id="80912" name="Line 16"/>
            <p:cNvSpPr>
              <a:spLocks noChangeShapeType="1"/>
            </p:cNvSpPr>
            <p:nvPr/>
          </p:nvSpPr>
          <p:spPr bwMode="auto">
            <a:xfrm>
              <a:off x="2541" y="1246"/>
              <a:ext cx="1" cy="1835"/>
            </a:xfrm>
            <a:prstGeom prst="line">
              <a:avLst/>
            </a:prstGeom>
            <a:noFill/>
            <a:ln w="0" cap="sq">
              <a:solidFill>
                <a:schemeClr val="tx1"/>
              </a:solidFill>
              <a:miter lim="800000"/>
              <a:headEnd/>
              <a:tailEnd/>
            </a:ln>
          </p:spPr>
          <p:txBody>
            <a:bodyPr/>
            <a:lstStyle/>
            <a:p>
              <a:endParaRPr lang="en-US"/>
            </a:p>
          </p:txBody>
        </p:sp>
        <p:sp>
          <p:nvSpPr>
            <p:cNvPr id="80913" name="Line 17"/>
            <p:cNvSpPr>
              <a:spLocks noChangeShapeType="1"/>
            </p:cNvSpPr>
            <p:nvPr/>
          </p:nvSpPr>
          <p:spPr bwMode="auto">
            <a:xfrm>
              <a:off x="2980" y="1246"/>
              <a:ext cx="1" cy="1835"/>
            </a:xfrm>
            <a:prstGeom prst="line">
              <a:avLst/>
            </a:prstGeom>
            <a:noFill/>
            <a:ln w="0" cap="sq">
              <a:solidFill>
                <a:schemeClr val="tx1"/>
              </a:solidFill>
              <a:miter lim="800000"/>
              <a:headEnd/>
              <a:tailEnd/>
            </a:ln>
          </p:spPr>
          <p:txBody>
            <a:bodyPr/>
            <a:lstStyle/>
            <a:p>
              <a:endParaRPr lang="en-US"/>
            </a:p>
          </p:txBody>
        </p:sp>
        <p:sp>
          <p:nvSpPr>
            <p:cNvPr id="80914" name="Line 18"/>
            <p:cNvSpPr>
              <a:spLocks noChangeShapeType="1"/>
            </p:cNvSpPr>
            <p:nvPr/>
          </p:nvSpPr>
          <p:spPr bwMode="auto">
            <a:xfrm>
              <a:off x="3427" y="1246"/>
              <a:ext cx="1" cy="1835"/>
            </a:xfrm>
            <a:prstGeom prst="line">
              <a:avLst/>
            </a:prstGeom>
            <a:noFill/>
            <a:ln w="0" cap="sq">
              <a:solidFill>
                <a:schemeClr val="tx1"/>
              </a:solidFill>
              <a:miter lim="800000"/>
              <a:headEnd/>
              <a:tailEnd/>
            </a:ln>
          </p:spPr>
          <p:txBody>
            <a:bodyPr/>
            <a:lstStyle/>
            <a:p>
              <a:endParaRPr lang="en-US"/>
            </a:p>
          </p:txBody>
        </p:sp>
        <p:sp>
          <p:nvSpPr>
            <p:cNvPr id="80915" name="Line 19"/>
            <p:cNvSpPr>
              <a:spLocks noChangeShapeType="1"/>
            </p:cNvSpPr>
            <p:nvPr/>
          </p:nvSpPr>
          <p:spPr bwMode="auto">
            <a:xfrm>
              <a:off x="3874" y="1246"/>
              <a:ext cx="1" cy="1835"/>
            </a:xfrm>
            <a:prstGeom prst="line">
              <a:avLst/>
            </a:prstGeom>
            <a:noFill/>
            <a:ln w="0" cap="sq">
              <a:solidFill>
                <a:srgbClr val="000000"/>
              </a:solidFill>
              <a:miter lim="800000"/>
              <a:headEnd/>
              <a:tailEnd/>
            </a:ln>
          </p:spPr>
          <p:txBody>
            <a:bodyPr/>
            <a:lstStyle/>
            <a:p>
              <a:endParaRPr lang="en-US"/>
            </a:p>
          </p:txBody>
        </p:sp>
        <p:sp>
          <p:nvSpPr>
            <p:cNvPr id="80916" name="Rectangle 20"/>
            <p:cNvSpPr>
              <a:spLocks noChangeArrowheads="1"/>
            </p:cNvSpPr>
            <p:nvPr/>
          </p:nvSpPr>
          <p:spPr bwMode="auto">
            <a:xfrm>
              <a:off x="1647" y="1246"/>
              <a:ext cx="2227" cy="1835"/>
            </a:xfrm>
            <a:prstGeom prst="rect">
              <a:avLst/>
            </a:prstGeom>
            <a:noFill/>
            <a:ln w="11113">
              <a:solidFill>
                <a:schemeClr val="tx1"/>
              </a:solidFill>
              <a:miter lim="800000"/>
              <a:headEnd/>
              <a:tailEnd/>
            </a:ln>
          </p:spPr>
          <p:txBody>
            <a:bodyPr/>
            <a:lstStyle/>
            <a:p>
              <a:endParaRPr lang="en-US"/>
            </a:p>
          </p:txBody>
        </p:sp>
        <p:sp>
          <p:nvSpPr>
            <p:cNvPr id="80917" name="Line 21"/>
            <p:cNvSpPr>
              <a:spLocks noChangeShapeType="1"/>
            </p:cNvSpPr>
            <p:nvPr/>
          </p:nvSpPr>
          <p:spPr bwMode="auto">
            <a:xfrm>
              <a:off x="1647" y="1246"/>
              <a:ext cx="1" cy="1835"/>
            </a:xfrm>
            <a:prstGeom prst="line">
              <a:avLst/>
            </a:prstGeom>
            <a:noFill/>
            <a:ln w="0" cap="sq">
              <a:solidFill>
                <a:schemeClr val="tx1"/>
              </a:solidFill>
              <a:miter lim="800000"/>
              <a:headEnd/>
              <a:tailEnd/>
            </a:ln>
          </p:spPr>
          <p:txBody>
            <a:bodyPr/>
            <a:lstStyle/>
            <a:p>
              <a:endParaRPr lang="en-US"/>
            </a:p>
          </p:txBody>
        </p:sp>
        <p:sp>
          <p:nvSpPr>
            <p:cNvPr id="80918" name="Line 22"/>
            <p:cNvSpPr>
              <a:spLocks noChangeShapeType="1"/>
            </p:cNvSpPr>
            <p:nvPr/>
          </p:nvSpPr>
          <p:spPr bwMode="auto">
            <a:xfrm>
              <a:off x="1605" y="3081"/>
              <a:ext cx="42" cy="1"/>
            </a:xfrm>
            <a:prstGeom prst="line">
              <a:avLst/>
            </a:prstGeom>
            <a:noFill/>
            <a:ln w="0" cap="sq">
              <a:solidFill>
                <a:schemeClr val="tx1"/>
              </a:solidFill>
              <a:miter lim="800000"/>
              <a:headEnd/>
              <a:tailEnd/>
            </a:ln>
          </p:spPr>
          <p:txBody>
            <a:bodyPr/>
            <a:lstStyle/>
            <a:p>
              <a:endParaRPr lang="en-US"/>
            </a:p>
          </p:txBody>
        </p:sp>
        <p:sp>
          <p:nvSpPr>
            <p:cNvPr id="80919" name="Line 23"/>
            <p:cNvSpPr>
              <a:spLocks noChangeShapeType="1"/>
            </p:cNvSpPr>
            <p:nvPr/>
          </p:nvSpPr>
          <p:spPr bwMode="auto">
            <a:xfrm>
              <a:off x="1605" y="2856"/>
              <a:ext cx="42" cy="1"/>
            </a:xfrm>
            <a:prstGeom prst="line">
              <a:avLst/>
            </a:prstGeom>
            <a:noFill/>
            <a:ln w="0" cap="sq">
              <a:solidFill>
                <a:schemeClr val="tx1"/>
              </a:solidFill>
              <a:miter lim="800000"/>
              <a:headEnd/>
              <a:tailEnd/>
            </a:ln>
          </p:spPr>
          <p:txBody>
            <a:bodyPr/>
            <a:lstStyle/>
            <a:p>
              <a:endParaRPr lang="en-US"/>
            </a:p>
          </p:txBody>
        </p:sp>
        <p:sp>
          <p:nvSpPr>
            <p:cNvPr id="80920" name="Line 24"/>
            <p:cNvSpPr>
              <a:spLocks noChangeShapeType="1"/>
            </p:cNvSpPr>
            <p:nvPr/>
          </p:nvSpPr>
          <p:spPr bwMode="auto">
            <a:xfrm>
              <a:off x="1605" y="2623"/>
              <a:ext cx="42" cy="1"/>
            </a:xfrm>
            <a:prstGeom prst="line">
              <a:avLst/>
            </a:prstGeom>
            <a:noFill/>
            <a:ln w="0" cap="sq">
              <a:solidFill>
                <a:schemeClr val="tx1"/>
              </a:solidFill>
              <a:miter lim="800000"/>
              <a:headEnd/>
              <a:tailEnd/>
            </a:ln>
          </p:spPr>
          <p:txBody>
            <a:bodyPr/>
            <a:lstStyle/>
            <a:p>
              <a:endParaRPr lang="en-US"/>
            </a:p>
          </p:txBody>
        </p:sp>
        <p:sp>
          <p:nvSpPr>
            <p:cNvPr id="80921" name="Line 25"/>
            <p:cNvSpPr>
              <a:spLocks noChangeShapeType="1"/>
            </p:cNvSpPr>
            <p:nvPr/>
          </p:nvSpPr>
          <p:spPr bwMode="auto">
            <a:xfrm>
              <a:off x="1605" y="2397"/>
              <a:ext cx="42" cy="1"/>
            </a:xfrm>
            <a:prstGeom prst="line">
              <a:avLst/>
            </a:prstGeom>
            <a:noFill/>
            <a:ln w="0" cap="sq">
              <a:solidFill>
                <a:schemeClr val="tx1"/>
              </a:solidFill>
              <a:miter lim="800000"/>
              <a:headEnd/>
              <a:tailEnd/>
            </a:ln>
          </p:spPr>
          <p:txBody>
            <a:bodyPr/>
            <a:lstStyle/>
            <a:p>
              <a:endParaRPr lang="en-US"/>
            </a:p>
          </p:txBody>
        </p:sp>
        <p:sp>
          <p:nvSpPr>
            <p:cNvPr id="80922" name="Line 26"/>
            <p:cNvSpPr>
              <a:spLocks noChangeShapeType="1"/>
            </p:cNvSpPr>
            <p:nvPr/>
          </p:nvSpPr>
          <p:spPr bwMode="auto">
            <a:xfrm>
              <a:off x="1605" y="2164"/>
              <a:ext cx="42" cy="1"/>
            </a:xfrm>
            <a:prstGeom prst="line">
              <a:avLst/>
            </a:prstGeom>
            <a:noFill/>
            <a:ln w="0" cap="sq">
              <a:solidFill>
                <a:schemeClr val="tx1"/>
              </a:solidFill>
              <a:miter lim="800000"/>
              <a:headEnd/>
              <a:tailEnd/>
            </a:ln>
          </p:spPr>
          <p:txBody>
            <a:bodyPr/>
            <a:lstStyle/>
            <a:p>
              <a:endParaRPr lang="en-US"/>
            </a:p>
          </p:txBody>
        </p:sp>
        <p:sp>
          <p:nvSpPr>
            <p:cNvPr id="80923" name="Line 27"/>
            <p:cNvSpPr>
              <a:spLocks noChangeShapeType="1"/>
            </p:cNvSpPr>
            <p:nvPr/>
          </p:nvSpPr>
          <p:spPr bwMode="auto">
            <a:xfrm>
              <a:off x="1605" y="1938"/>
              <a:ext cx="42" cy="1"/>
            </a:xfrm>
            <a:prstGeom prst="line">
              <a:avLst/>
            </a:prstGeom>
            <a:noFill/>
            <a:ln w="0" cap="sq">
              <a:solidFill>
                <a:schemeClr val="tx1"/>
              </a:solidFill>
              <a:miter lim="800000"/>
              <a:headEnd/>
              <a:tailEnd/>
            </a:ln>
          </p:spPr>
          <p:txBody>
            <a:bodyPr/>
            <a:lstStyle/>
            <a:p>
              <a:endParaRPr lang="en-US"/>
            </a:p>
          </p:txBody>
        </p:sp>
        <p:sp>
          <p:nvSpPr>
            <p:cNvPr id="80924" name="Line 28"/>
            <p:cNvSpPr>
              <a:spLocks noChangeShapeType="1"/>
            </p:cNvSpPr>
            <p:nvPr/>
          </p:nvSpPr>
          <p:spPr bwMode="auto">
            <a:xfrm>
              <a:off x="1605" y="1705"/>
              <a:ext cx="42" cy="1"/>
            </a:xfrm>
            <a:prstGeom prst="line">
              <a:avLst/>
            </a:prstGeom>
            <a:noFill/>
            <a:ln w="0" cap="sq">
              <a:solidFill>
                <a:schemeClr val="tx1"/>
              </a:solidFill>
              <a:miter lim="800000"/>
              <a:headEnd/>
              <a:tailEnd/>
            </a:ln>
          </p:spPr>
          <p:txBody>
            <a:bodyPr/>
            <a:lstStyle/>
            <a:p>
              <a:endParaRPr lang="en-US"/>
            </a:p>
          </p:txBody>
        </p:sp>
        <p:sp>
          <p:nvSpPr>
            <p:cNvPr id="80925" name="Line 29"/>
            <p:cNvSpPr>
              <a:spLocks noChangeShapeType="1"/>
            </p:cNvSpPr>
            <p:nvPr/>
          </p:nvSpPr>
          <p:spPr bwMode="auto">
            <a:xfrm>
              <a:off x="1605" y="1479"/>
              <a:ext cx="42" cy="1"/>
            </a:xfrm>
            <a:prstGeom prst="line">
              <a:avLst/>
            </a:prstGeom>
            <a:noFill/>
            <a:ln w="0" cap="sq">
              <a:solidFill>
                <a:schemeClr val="tx1"/>
              </a:solidFill>
              <a:miter lim="800000"/>
              <a:headEnd/>
              <a:tailEnd/>
            </a:ln>
          </p:spPr>
          <p:txBody>
            <a:bodyPr/>
            <a:lstStyle/>
            <a:p>
              <a:endParaRPr lang="en-US"/>
            </a:p>
          </p:txBody>
        </p:sp>
        <p:sp>
          <p:nvSpPr>
            <p:cNvPr id="80926" name="Line 30"/>
            <p:cNvSpPr>
              <a:spLocks noChangeShapeType="1"/>
            </p:cNvSpPr>
            <p:nvPr/>
          </p:nvSpPr>
          <p:spPr bwMode="auto">
            <a:xfrm>
              <a:off x="1605" y="1246"/>
              <a:ext cx="42" cy="1"/>
            </a:xfrm>
            <a:prstGeom prst="line">
              <a:avLst/>
            </a:prstGeom>
            <a:noFill/>
            <a:ln w="0" cap="sq">
              <a:solidFill>
                <a:schemeClr val="tx1"/>
              </a:solidFill>
              <a:miter lim="800000"/>
              <a:headEnd/>
              <a:tailEnd/>
            </a:ln>
          </p:spPr>
          <p:txBody>
            <a:bodyPr/>
            <a:lstStyle/>
            <a:p>
              <a:endParaRPr lang="en-US"/>
            </a:p>
          </p:txBody>
        </p:sp>
        <p:sp>
          <p:nvSpPr>
            <p:cNvPr id="80927" name="Line 31"/>
            <p:cNvSpPr>
              <a:spLocks noChangeShapeType="1"/>
            </p:cNvSpPr>
            <p:nvPr/>
          </p:nvSpPr>
          <p:spPr bwMode="auto">
            <a:xfrm>
              <a:off x="1647" y="3081"/>
              <a:ext cx="2227" cy="1"/>
            </a:xfrm>
            <a:prstGeom prst="line">
              <a:avLst/>
            </a:prstGeom>
            <a:noFill/>
            <a:ln w="0" cap="sq">
              <a:solidFill>
                <a:schemeClr val="tx1"/>
              </a:solidFill>
              <a:miter lim="800000"/>
              <a:headEnd/>
              <a:tailEnd/>
            </a:ln>
          </p:spPr>
          <p:txBody>
            <a:bodyPr/>
            <a:lstStyle/>
            <a:p>
              <a:endParaRPr lang="en-US"/>
            </a:p>
          </p:txBody>
        </p:sp>
        <p:sp>
          <p:nvSpPr>
            <p:cNvPr id="80928" name="Line 32"/>
            <p:cNvSpPr>
              <a:spLocks noChangeShapeType="1"/>
            </p:cNvSpPr>
            <p:nvPr/>
          </p:nvSpPr>
          <p:spPr bwMode="auto">
            <a:xfrm flipV="1">
              <a:off x="1647" y="3081"/>
              <a:ext cx="1" cy="44"/>
            </a:xfrm>
            <a:prstGeom prst="line">
              <a:avLst/>
            </a:prstGeom>
            <a:noFill/>
            <a:ln w="0" cap="sq">
              <a:solidFill>
                <a:schemeClr val="tx1"/>
              </a:solidFill>
              <a:miter lim="800000"/>
              <a:headEnd/>
              <a:tailEnd/>
            </a:ln>
          </p:spPr>
          <p:txBody>
            <a:bodyPr/>
            <a:lstStyle/>
            <a:p>
              <a:endParaRPr lang="en-US"/>
            </a:p>
          </p:txBody>
        </p:sp>
        <p:sp>
          <p:nvSpPr>
            <p:cNvPr id="80929" name="Line 33"/>
            <p:cNvSpPr>
              <a:spLocks noChangeShapeType="1"/>
            </p:cNvSpPr>
            <p:nvPr/>
          </p:nvSpPr>
          <p:spPr bwMode="auto">
            <a:xfrm flipV="1">
              <a:off x="2094" y="3081"/>
              <a:ext cx="1" cy="44"/>
            </a:xfrm>
            <a:prstGeom prst="line">
              <a:avLst/>
            </a:prstGeom>
            <a:noFill/>
            <a:ln w="0" cap="sq">
              <a:solidFill>
                <a:schemeClr val="tx1"/>
              </a:solidFill>
              <a:miter lim="800000"/>
              <a:headEnd/>
              <a:tailEnd/>
            </a:ln>
          </p:spPr>
          <p:txBody>
            <a:bodyPr/>
            <a:lstStyle/>
            <a:p>
              <a:endParaRPr lang="en-US"/>
            </a:p>
          </p:txBody>
        </p:sp>
        <p:sp>
          <p:nvSpPr>
            <p:cNvPr id="80930" name="Line 34"/>
            <p:cNvSpPr>
              <a:spLocks noChangeShapeType="1"/>
            </p:cNvSpPr>
            <p:nvPr/>
          </p:nvSpPr>
          <p:spPr bwMode="auto">
            <a:xfrm flipV="1">
              <a:off x="2541" y="3081"/>
              <a:ext cx="1" cy="44"/>
            </a:xfrm>
            <a:prstGeom prst="line">
              <a:avLst/>
            </a:prstGeom>
            <a:noFill/>
            <a:ln w="0" cap="sq">
              <a:solidFill>
                <a:schemeClr val="tx1"/>
              </a:solidFill>
              <a:miter lim="800000"/>
              <a:headEnd/>
              <a:tailEnd/>
            </a:ln>
          </p:spPr>
          <p:txBody>
            <a:bodyPr/>
            <a:lstStyle/>
            <a:p>
              <a:endParaRPr lang="en-US"/>
            </a:p>
          </p:txBody>
        </p:sp>
        <p:sp>
          <p:nvSpPr>
            <p:cNvPr id="80931" name="Line 35"/>
            <p:cNvSpPr>
              <a:spLocks noChangeShapeType="1"/>
            </p:cNvSpPr>
            <p:nvPr/>
          </p:nvSpPr>
          <p:spPr bwMode="auto">
            <a:xfrm flipV="1">
              <a:off x="2980" y="3081"/>
              <a:ext cx="1" cy="44"/>
            </a:xfrm>
            <a:prstGeom prst="line">
              <a:avLst/>
            </a:prstGeom>
            <a:noFill/>
            <a:ln w="0" cap="sq">
              <a:solidFill>
                <a:schemeClr val="tx1"/>
              </a:solidFill>
              <a:miter lim="800000"/>
              <a:headEnd/>
              <a:tailEnd/>
            </a:ln>
          </p:spPr>
          <p:txBody>
            <a:bodyPr/>
            <a:lstStyle/>
            <a:p>
              <a:endParaRPr lang="en-US"/>
            </a:p>
          </p:txBody>
        </p:sp>
        <p:sp>
          <p:nvSpPr>
            <p:cNvPr id="80932" name="Line 36"/>
            <p:cNvSpPr>
              <a:spLocks noChangeShapeType="1"/>
            </p:cNvSpPr>
            <p:nvPr/>
          </p:nvSpPr>
          <p:spPr bwMode="auto">
            <a:xfrm flipV="1">
              <a:off x="3427" y="3081"/>
              <a:ext cx="1" cy="44"/>
            </a:xfrm>
            <a:prstGeom prst="line">
              <a:avLst/>
            </a:prstGeom>
            <a:noFill/>
            <a:ln w="0" cap="sq">
              <a:solidFill>
                <a:schemeClr val="tx1"/>
              </a:solidFill>
              <a:miter lim="800000"/>
              <a:headEnd/>
              <a:tailEnd/>
            </a:ln>
          </p:spPr>
          <p:txBody>
            <a:bodyPr/>
            <a:lstStyle/>
            <a:p>
              <a:endParaRPr lang="en-US"/>
            </a:p>
          </p:txBody>
        </p:sp>
        <p:sp>
          <p:nvSpPr>
            <p:cNvPr id="80933" name="Line 37"/>
            <p:cNvSpPr>
              <a:spLocks noChangeShapeType="1"/>
            </p:cNvSpPr>
            <p:nvPr/>
          </p:nvSpPr>
          <p:spPr bwMode="auto">
            <a:xfrm flipV="1">
              <a:off x="3874" y="3081"/>
              <a:ext cx="1" cy="44"/>
            </a:xfrm>
            <a:prstGeom prst="line">
              <a:avLst/>
            </a:prstGeom>
            <a:noFill/>
            <a:ln w="0" cap="sq">
              <a:solidFill>
                <a:schemeClr val="tx1"/>
              </a:solidFill>
              <a:miter lim="800000"/>
              <a:headEnd/>
              <a:tailEnd/>
            </a:ln>
          </p:spPr>
          <p:txBody>
            <a:bodyPr/>
            <a:lstStyle/>
            <a:p>
              <a:endParaRPr lang="en-US"/>
            </a:p>
          </p:txBody>
        </p:sp>
        <p:sp>
          <p:nvSpPr>
            <p:cNvPr id="80934" name="Freeform 38"/>
            <p:cNvSpPr>
              <a:spLocks/>
            </p:cNvSpPr>
            <p:nvPr/>
          </p:nvSpPr>
          <p:spPr bwMode="auto">
            <a:xfrm>
              <a:off x="1647" y="1385"/>
              <a:ext cx="447" cy="320"/>
            </a:xfrm>
            <a:custGeom>
              <a:avLst/>
              <a:gdLst/>
              <a:ahLst/>
              <a:cxnLst>
                <a:cxn ang="0">
                  <a:pos x="0" y="0"/>
                </a:cxn>
                <a:cxn ang="0">
                  <a:pos x="223" y="160"/>
                </a:cxn>
                <a:cxn ang="0">
                  <a:pos x="447" y="320"/>
                </a:cxn>
              </a:cxnLst>
              <a:rect l="0" t="0" r="r" b="b"/>
              <a:pathLst>
                <a:path w="447" h="320">
                  <a:moveTo>
                    <a:pt x="0" y="0"/>
                  </a:moveTo>
                  <a:lnTo>
                    <a:pt x="223" y="160"/>
                  </a:lnTo>
                  <a:lnTo>
                    <a:pt x="447" y="320"/>
                  </a:lnTo>
                </a:path>
              </a:pathLst>
            </a:custGeom>
            <a:noFill/>
            <a:ln w="22225">
              <a:solidFill>
                <a:schemeClr val="tx2"/>
              </a:solidFill>
              <a:prstDash val="solid"/>
              <a:round/>
              <a:headEnd/>
              <a:tailEnd/>
            </a:ln>
          </p:spPr>
          <p:txBody>
            <a:bodyPr/>
            <a:lstStyle/>
            <a:p>
              <a:endParaRPr lang="en-US"/>
            </a:p>
          </p:txBody>
        </p:sp>
        <p:sp>
          <p:nvSpPr>
            <p:cNvPr id="80935" name="Freeform 39"/>
            <p:cNvSpPr>
              <a:spLocks/>
            </p:cNvSpPr>
            <p:nvPr/>
          </p:nvSpPr>
          <p:spPr bwMode="auto">
            <a:xfrm>
              <a:off x="2094" y="1705"/>
              <a:ext cx="447" cy="299"/>
            </a:xfrm>
            <a:custGeom>
              <a:avLst/>
              <a:gdLst/>
              <a:ahLst/>
              <a:cxnLst>
                <a:cxn ang="0">
                  <a:pos x="0" y="0"/>
                </a:cxn>
                <a:cxn ang="0">
                  <a:pos x="111" y="80"/>
                </a:cxn>
                <a:cxn ang="0">
                  <a:pos x="223" y="160"/>
                </a:cxn>
                <a:cxn ang="0">
                  <a:pos x="335" y="233"/>
                </a:cxn>
                <a:cxn ang="0">
                  <a:pos x="447" y="299"/>
                </a:cxn>
              </a:cxnLst>
              <a:rect l="0" t="0" r="r" b="b"/>
              <a:pathLst>
                <a:path w="447" h="299">
                  <a:moveTo>
                    <a:pt x="0" y="0"/>
                  </a:moveTo>
                  <a:lnTo>
                    <a:pt x="111" y="80"/>
                  </a:lnTo>
                  <a:lnTo>
                    <a:pt x="223" y="160"/>
                  </a:lnTo>
                  <a:lnTo>
                    <a:pt x="335" y="233"/>
                  </a:lnTo>
                  <a:lnTo>
                    <a:pt x="447" y="299"/>
                  </a:lnTo>
                </a:path>
              </a:pathLst>
            </a:custGeom>
            <a:noFill/>
            <a:ln w="22225">
              <a:solidFill>
                <a:schemeClr val="tx2"/>
              </a:solidFill>
              <a:prstDash val="solid"/>
              <a:round/>
              <a:headEnd/>
              <a:tailEnd/>
            </a:ln>
          </p:spPr>
          <p:txBody>
            <a:bodyPr/>
            <a:lstStyle/>
            <a:p>
              <a:endParaRPr lang="en-US"/>
            </a:p>
          </p:txBody>
        </p:sp>
        <p:sp>
          <p:nvSpPr>
            <p:cNvPr id="80936" name="Freeform 40"/>
            <p:cNvSpPr>
              <a:spLocks/>
            </p:cNvSpPr>
            <p:nvPr/>
          </p:nvSpPr>
          <p:spPr bwMode="auto">
            <a:xfrm>
              <a:off x="2541" y="2004"/>
              <a:ext cx="439" cy="160"/>
            </a:xfrm>
            <a:custGeom>
              <a:avLst/>
              <a:gdLst/>
              <a:ahLst/>
              <a:cxnLst>
                <a:cxn ang="0">
                  <a:pos x="0" y="0"/>
                </a:cxn>
                <a:cxn ang="0">
                  <a:pos x="55" y="29"/>
                </a:cxn>
                <a:cxn ang="0">
                  <a:pos x="111" y="51"/>
                </a:cxn>
                <a:cxn ang="0">
                  <a:pos x="216" y="80"/>
                </a:cxn>
                <a:cxn ang="0">
                  <a:pos x="328" y="116"/>
                </a:cxn>
                <a:cxn ang="0">
                  <a:pos x="439" y="160"/>
                </a:cxn>
              </a:cxnLst>
              <a:rect l="0" t="0" r="r" b="b"/>
              <a:pathLst>
                <a:path w="439" h="160">
                  <a:moveTo>
                    <a:pt x="0" y="0"/>
                  </a:moveTo>
                  <a:lnTo>
                    <a:pt x="55" y="29"/>
                  </a:lnTo>
                  <a:lnTo>
                    <a:pt x="111" y="51"/>
                  </a:lnTo>
                  <a:lnTo>
                    <a:pt x="216" y="80"/>
                  </a:lnTo>
                  <a:lnTo>
                    <a:pt x="328" y="116"/>
                  </a:lnTo>
                  <a:lnTo>
                    <a:pt x="439" y="160"/>
                  </a:lnTo>
                </a:path>
              </a:pathLst>
            </a:custGeom>
            <a:noFill/>
            <a:ln w="22225">
              <a:solidFill>
                <a:schemeClr val="tx2"/>
              </a:solidFill>
              <a:prstDash val="solid"/>
              <a:round/>
              <a:headEnd/>
              <a:tailEnd/>
            </a:ln>
          </p:spPr>
          <p:txBody>
            <a:bodyPr/>
            <a:lstStyle/>
            <a:p>
              <a:endParaRPr lang="en-US"/>
            </a:p>
          </p:txBody>
        </p:sp>
        <p:sp>
          <p:nvSpPr>
            <p:cNvPr id="80937" name="Freeform 41"/>
            <p:cNvSpPr>
              <a:spLocks/>
            </p:cNvSpPr>
            <p:nvPr/>
          </p:nvSpPr>
          <p:spPr bwMode="auto">
            <a:xfrm>
              <a:off x="2980" y="2164"/>
              <a:ext cx="447" cy="255"/>
            </a:xfrm>
            <a:custGeom>
              <a:avLst/>
              <a:gdLst/>
              <a:ahLst/>
              <a:cxnLst>
                <a:cxn ang="0">
                  <a:pos x="0" y="0"/>
                </a:cxn>
                <a:cxn ang="0">
                  <a:pos x="112" y="58"/>
                </a:cxn>
                <a:cxn ang="0">
                  <a:pos x="224" y="124"/>
                </a:cxn>
                <a:cxn ang="0">
                  <a:pos x="447" y="255"/>
                </a:cxn>
              </a:cxnLst>
              <a:rect l="0" t="0" r="r" b="b"/>
              <a:pathLst>
                <a:path w="447" h="255">
                  <a:moveTo>
                    <a:pt x="0" y="0"/>
                  </a:moveTo>
                  <a:lnTo>
                    <a:pt x="112" y="58"/>
                  </a:lnTo>
                  <a:lnTo>
                    <a:pt x="224" y="124"/>
                  </a:lnTo>
                  <a:lnTo>
                    <a:pt x="447" y="255"/>
                  </a:lnTo>
                </a:path>
              </a:pathLst>
            </a:custGeom>
            <a:noFill/>
            <a:ln w="22225">
              <a:solidFill>
                <a:schemeClr val="tx2"/>
              </a:solidFill>
              <a:prstDash val="solid"/>
              <a:round/>
              <a:headEnd/>
              <a:tailEnd/>
            </a:ln>
          </p:spPr>
          <p:txBody>
            <a:bodyPr/>
            <a:lstStyle/>
            <a:p>
              <a:endParaRPr lang="en-US"/>
            </a:p>
          </p:txBody>
        </p:sp>
        <p:sp>
          <p:nvSpPr>
            <p:cNvPr id="80938" name="Freeform 42"/>
            <p:cNvSpPr>
              <a:spLocks/>
            </p:cNvSpPr>
            <p:nvPr/>
          </p:nvSpPr>
          <p:spPr bwMode="auto">
            <a:xfrm>
              <a:off x="3427" y="2419"/>
              <a:ext cx="447" cy="269"/>
            </a:xfrm>
            <a:custGeom>
              <a:avLst/>
              <a:gdLst/>
              <a:ahLst/>
              <a:cxnLst>
                <a:cxn ang="0">
                  <a:pos x="0" y="0"/>
                </a:cxn>
                <a:cxn ang="0">
                  <a:pos x="224" y="131"/>
                </a:cxn>
                <a:cxn ang="0">
                  <a:pos x="447" y="269"/>
                </a:cxn>
              </a:cxnLst>
              <a:rect l="0" t="0" r="r" b="b"/>
              <a:pathLst>
                <a:path w="447" h="269">
                  <a:moveTo>
                    <a:pt x="0" y="0"/>
                  </a:moveTo>
                  <a:lnTo>
                    <a:pt x="224" y="131"/>
                  </a:lnTo>
                  <a:lnTo>
                    <a:pt x="447" y="269"/>
                  </a:lnTo>
                </a:path>
              </a:pathLst>
            </a:custGeom>
            <a:noFill/>
            <a:ln w="22225">
              <a:solidFill>
                <a:schemeClr val="tx2"/>
              </a:solidFill>
              <a:prstDash val="solid"/>
              <a:round/>
              <a:headEnd/>
              <a:tailEnd/>
            </a:ln>
          </p:spPr>
          <p:txBody>
            <a:bodyPr/>
            <a:lstStyle/>
            <a:p>
              <a:endParaRPr lang="en-US"/>
            </a:p>
          </p:txBody>
        </p:sp>
        <p:sp>
          <p:nvSpPr>
            <p:cNvPr id="80939" name="Line 43"/>
            <p:cNvSpPr>
              <a:spLocks noChangeShapeType="1"/>
            </p:cNvSpPr>
            <p:nvPr/>
          </p:nvSpPr>
          <p:spPr bwMode="auto">
            <a:xfrm>
              <a:off x="3874" y="1246"/>
              <a:ext cx="1" cy="1835"/>
            </a:xfrm>
            <a:prstGeom prst="line">
              <a:avLst/>
            </a:prstGeom>
            <a:noFill/>
            <a:ln w="0" cap="sq">
              <a:solidFill>
                <a:schemeClr val="tx1"/>
              </a:solidFill>
              <a:miter lim="800000"/>
              <a:headEnd/>
              <a:tailEnd/>
            </a:ln>
          </p:spPr>
          <p:txBody>
            <a:bodyPr/>
            <a:lstStyle/>
            <a:p>
              <a:endParaRPr lang="en-US"/>
            </a:p>
          </p:txBody>
        </p:sp>
        <p:sp>
          <p:nvSpPr>
            <p:cNvPr id="80940" name="Line 44"/>
            <p:cNvSpPr>
              <a:spLocks noChangeShapeType="1"/>
            </p:cNvSpPr>
            <p:nvPr/>
          </p:nvSpPr>
          <p:spPr bwMode="auto">
            <a:xfrm>
              <a:off x="3832" y="3081"/>
              <a:ext cx="84" cy="1"/>
            </a:xfrm>
            <a:prstGeom prst="line">
              <a:avLst/>
            </a:prstGeom>
            <a:noFill/>
            <a:ln w="0" cap="sq">
              <a:solidFill>
                <a:schemeClr val="tx1"/>
              </a:solidFill>
              <a:miter lim="800000"/>
              <a:headEnd/>
              <a:tailEnd/>
            </a:ln>
          </p:spPr>
          <p:txBody>
            <a:bodyPr/>
            <a:lstStyle/>
            <a:p>
              <a:endParaRPr lang="en-US"/>
            </a:p>
          </p:txBody>
        </p:sp>
        <p:sp>
          <p:nvSpPr>
            <p:cNvPr id="80941" name="Line 45"/>
            <p:cNvSpPr>
              <a:spLocks noChangeShapeType="1"/>
            </p:cNvSpPr>
            <p:nvPr/>
          </p:nvSpPr>
          <p:spPr bwMode="auto">
            <a:xfrm>
              <a:off x="3832" y="2899"/>
              <a:ext cx="84" cy="1"/>
            </a:xfrm>
            <a:prstGeom prst="line">
              <a:avLst/>
            </a:prstGeom>
            <a:noFill/>
            <a:ln w="0" cap="sq">
              <a:solidFill>
                <a:schemeClr val="tx1"/>
              </a:solidFill>
              <a:miter lim="800000"/>
              <a:headEnd/>
              <a:tailEnd/>
            </a:ln>
          </p:spPr>
          <p:txBody>
            <a:bodyPr/>
            <a:lstStyle/>
            <a:p>
              <a:endParaRPr lang="en-US"/>
            </a:p>
          </p:txBody>
        </p:sp>
        <p:sp>
          <p:nvSpPr>
            <p:cNvPr id="80942" name="Line 46"/>
            <p:cNvSpPr>
              <a:spLocks noChangeShapeType="1"/>
            </p:cNvSpPr>
            <p:nvPr/>
          </p:nvSpPr>
          <p:spPr bwMode="auto">
            <a:xfrm>
              <a:off x="3832" y="2717"/>
              <a:ext cx="84" cy="1"/>
            </a:xfrm>
            <a:prstGeom prst="line">
              <a:avLst/>
            </a:prstGeom>
            <a:noFill/>
            <a:ln w="0" cap="sq">
              <a:solidFill>
                <a:schemeClr val="tx1"/>
              </a:solidFill>
              <a:miter lim="800000"/>
              <a:headEnd/>
              <a:tailEnd/>
            </a:ln>
          </p:spPr>
          <p:txBody>
            <a:bodyPr/>
            <a:lstStyle/>
            <a:p>
              <a:endParaRPr lang="en-US"/>
            </a:p>
          </p:txBody>
        </p:sp>
        <p:sp>
          <p:nvSpPr>
            <p:cNvPr id="80943" name="Line 47"/>
            <p:cNvSpPr>
              <a:spLocks noChangeShapeType="1"/>
            </p:cNvSpPr>
            <p:nvPr/>
          </p:nvSpPr>
          <p:spPr bwMode="auto">
            <a:xfrm>
              <a:off x="3832" y="2528"/>
              <a:ext cx="84" cy="1"/>
            </a:xfrm>
            <a:prstGeom prst="line">
              <a:avLst/>
            </a:prstGeom>
            <a:noFill/>
            <a:ln w="0" cap="sq">
              <a:solidFill>
                <a:schemeClr val="tx1"/>
              </a:solidFill>
              <a:miter lim="800000"/>
              <a:headEnd/>
              <a:tailEnd/>
            </a:ln>
          </p:spPr>
          <p:txBody>
            <a:bodyPr/>
            <a:lstStyle/>
            <a:p>
              <a:endParaRPr lang="en-US"/>
            </a:p>
          </p:txBody>
        </p:sp>
        <p:sp>
          <p:nvSpPr>
            <p:cNvPr id="80944" name="Line 48"/>
            <p:cNvSpPr>
              <a:spLocks noChangeShapeType="1"/>
            </p:cNvSpPr>
            <p:nvPr/>
          </p:nvSpPr>
          <p:spPr bwMode="auto">
            <a:xfrm>
              <a:off x="3832" y="2346"/>
              <a:ext cx="84" cy="1"/>
            </a:xfrm>
            <a:prstGeom prst="line">
              <a:avLst/>
            </a:prstGeom>
            <a:noFill/>
            <a:ln w="0" cap="sq">
              <a:solidFill>
                <a:schemeClr val="tx1"/>
              </a:solidFill>
              <a:miter lim="800000"/>
              <a:headEnd/>
              <a:tailEnd/>
            </a:ln>
          </p:spPr>
          <p:txBody>
            <a:bodyPr/>
            <a:lstStyle/>
            <a:p>
              <a:endParaRPr lang="en-US"/>
            </a:p>
          </p:txBody>
        </p:sp>
        <p:sp>
          <p:nvSpPr>
            <p:cNvPr id="80945" name="Line 49"/>
            <p:cNvSpPr>
              <a:spLocks noChangeShapeType="1"/>
            </p:cNvSpPr>
            <p:nvPr/>
          </p:nvSpPr>
          <p:spPr bwMode="auto">
            <a:xfrm>
              <a:off x="3832" y="2164"/>
              <a:ext cx="84" cy="1"/>
            </a:xfrm>
            <a:prstGeom prst="line">
              <a:avLst/>
            </a:prstGeom>
            <a:noFill/>
            <a:ln w="0" cap="sq">
              <a:solidFill>
                <a:schemeClr val="tx1"/>
              </a:solidFill>
              <a:miter lim="800000"/>
              <a:headEnd/>
              <a:tailEnd/>
            </a:ln>
          </p:spPr>
          <p:txBody>
            <a:bodyPr/>
            <a:lstStyle/>
            <a:p>
              <a:endParaRPr lang="en-US"/>
            </a:p>
          </p:txBody>
        </p:sp>
        <p:sp>
          <p:nvSpPr>
            <p:cNvPr id="80946" name="Line 50"/>
            <p:cNvSpPr>
              <a:spLocks noChangeShapeType="1"/>
            </p:cNvSpPr>
            <p:nvPr/>
          </p:nvSpPr>
          <p:spPr bwMode="auto">
            <a:xfrm>
              <a:off x="3832" y="1982"/>
              <a:ext cx="84" cy="1"/>
            </a:xfrm>
            <a:prstGeom prst="line">
              <a:avLst/>
            </a:prstGeom>
            <a:noFill/>
            <a:ln w="0" cap="sq">
              <a:solidFill>
                <a:schemeClr val="tx1"/>
              </a:solidFill>
              <a:miter lim="800000"/>
              <a:headEnd/>
              <a:tailEnd/>
            </a:ln>
          </p:spPr>
          <p:txBody>
            <a:bodyPr/>
            <a:lstStyle/>
            <a:p>
              <a:endParaRPr lang="en-US"/>
            </a:p>
          </p:txBody>
        </p:sp>
        <p:sp>
          <p:nvSpPr>
            <p:cNvPr id="80947" name="Line 51"/>
            <p:cNvSpPr>
              <a:spLocks noChangeShapeType="1"/>
            </p:cNvSpPr>
            <p:nvPr/>
          </p:nvSpPr>
          <p:spPr bwMode="auto">
            <a:xfrm>
              <a:off x="3832" y="1800"/>
              <a:ext cx="84" cy="1"/>
            </a:xfrm>
            <a:prstGeom prst="line">
              <a:avLst/>
            </a:prstGeom>
            <a:noFill/>
            <a:ln w="0" cap="sq">
              <a:solidFill>
                <a:schemeClr val="tx1"/>
              </a:solidFill>
              <a:miter lim="800000"/>
              <a:headEnd/>
              <a:tailEnd/>
            </a:ln>
          </p:spPr>
          <p:txBody>
            <a:bodyPr/>
            <a:lstStyle/>
            <a:p>
              <a:endParaRPr lang="en-US"/>
            </a:p>
          </p:txBody>
        </p:sp>
        <p:sp>
          <p:nvSpPr>
            <p:cNvPr id="80948" name="Line 52"/>
            <p:cNvSpPr>
              <a:spLocks noChangeShapeType="1"/>
            </p:cNvSpPr>
            <p:nvPr/>
          </p:nvSpPr>
          <p:spPr bwMode="auto">
            <a:xfrm>
              <a:off x="3832" y="1610"/>
              <a:ext cx="84" cy="1"/>
            </a:xfrm>
            <a:prstGeom prst="line">
              <a:avLst/>
            </a:prstGeom>
            <a:noFill/>
            <a:ln w="0" cap="sq">
              <a:solidFill>
                <a:schemeClr val="tx1"/>
              </a:solidFill>
              <a:miter lim="800000"/>
              <a:headEnd/>
              <a:tailEnd/>
            </a:ln>
          </p:spPr>
          <p:txBody>
            <a:bodyPr/>
            <a:lstStyle/>
            <a:p>
              <a:endParaRPr lang="en-US"/>
            </a:p>
          </p:txBody>
        </p:sp>
        <p:sp>
          <p:nvSpPr>
            <p:cNvPr id="80949" name="Line 53"/>
            <p:cNvSpPr>
              <a:spLocks noChangeShapeType="1"/>
            </p:cNvSpPr>
            <p:nvPr/>
          </p:nvSpPr>
          <p:spPr bwMode="auto">
            <a:xfrm>
              <a:off x="3832" y="1428"/>
              <a:ext cx="84" cy="1"/>
            </a:xfrm>
            <a:prstGeom prst="line">
              <a:avLst/>
            </a:prstGeom>
            <a:noFill/>
            <a:ln w="0" cap="sq">
              <a:solidFill>
                <a:schemeClr val="tx1"/>
              </a:solidFill>
              <a:miter lim="800000"/>
              <a:headEnd/>
              <a:tailEnd/>
            </a:ln>
          </p:spPr>
          <p:txBody>
            <a:bodyPr/>
            <a:lstStyle/>
            <a:p>
              <a:endParaRPr lang="en-US"/>
            </a:p>
          </p:txBody>
        </p:sp>
        <p:sp>
          <p:nvSpPr>
            <p:cNvPr id="80950" name="Line 54"/>
            <p:cNvSpPr>
              <a:spLocks noChangeShapeType="1"/>
            </p:cNvSpPr>
            <p:nvPr/>
          </p:nvSpPr>
          <p:spPr bwMode="auto">
            <a:xfrm>
              <a:off x="3832" y="1246"/>
              <a:ext cx="84" cy="1"/>
            </a:xfrm>
            <a:prstGeom prst="line">
              <a:avLst/>
            </a:prstGeom>
            <a:noFill/>
            <a:ln w="0" cap="sq">
              <a:solidFill>
                <a:schemeClr val="tx1"/>
              </a:solidFill>
              <a:miter lim="800000"/>
              <a:headEnd/>
              <a:tailEnd/>
            </a:ln>
          </p:spPr>
          <p:txBody>
            <a:bodyPr/>
            <a:lstStyle/>
            <a:p>
              <a:endParaRPr lang="en-US"/>
            </a:p>
          </p:txBody>
        </p:sp>
        <p:sp>
          <p:nvSpPr>
            <p:cNvPr id="80951" name="Freeform 55"/>
            <p:cNvSpPr>
              <a:spLocks/>
            </p:cNvSpPr>
            <p:nvPr/>
          </p:nvSpPr>
          <p:spPr bwMode="auto">
            <a:xfrm>
              <a:off x="1647" y="2586"/>
              <a:ext cx="447" cy="495"/>
            </a:xfrm>
            <a:custGeom>
              <a:avLst/>
              <a:gdLst/>
              <a:ahLst/>
              <a:cxnLst>
                <a:cxn ang="0">
                  <a:pos x="0" y="495"/>
                </a:cxn>
                <a:cxn ang="0">
                  <a:pos x="223" y="248"/>
                </a:cxn>
                <a:cxn ang="0">
                  <a:pos x="447" y="0"/>
                </a:cxn>
              </a:cxnLst>
              <a:rect l="0" t="0" r="r" b="b"/>
              <a:pathLst>
                <a:path w="447" h="495">
                  <a:moveTo>
                    <a:pt x="0" y="495"/>
                  </a:moveTo>
                  <a:lnTo>
                    <a:pt x="223" y="248"/>
                  </a:lnTo>
                  <a:lnTo>
                    <a:pt x="447" y="0"/>
                  </a:lnTo>
                </a:path>
              </a:pathLst>
            </a:custGeom>
            <a:noFill/>
            <a:ln w="22225">
              <a:solidFill>
                <a:srgbClr val="FF00FF"/>
              </a:solidFill>
              <a:prstDash val="solid"/>
              <a:round/>
              <a:headEnd/>
              <a:tailEnd/>
            </a:ln>
          </p:spPr>
          <p:txBody>
            <a:bodyPr/>
            <a:lstStyle/>
            <a:p>
              <a:endParaRPr lang="en-US"/>
            </a:p>
          </p:txBody>
        </p:sp>
        <p:sp>
          <p:nvSpPr>
            <p:cNvPr id="80952" name="Freeform 56"/>
            <p:cNvSpPr>
              <a:spLocks/>
            </p:cNvSpPr>
            <p:nvPr/>
          </p:nvSpPr>
          <p:spPr bwMode="auto">
            <a:xfrm>
              <a:off x="2094" y="2127"/>
              <a:ext cx="447" cy="459"/>
            </a:xfrm>
            <a:custGeom>
              <a:avLst/>
              <a:gdLst/>
              <a:ahLst/>
              <a:cxnLst>
                <a:cxn ang="0">
                  <a:pos x="0" y="459"/>
                </a:cxn>
                <a:cxn ang="0">
                  <a:pos x="223" y="226"/>
                </a:cxn>
                <a:cxn ang="0">
                  <a:pos x="447" y="0"/>
                </a:cxn>
              </a:cxnLst>
              <a:rect l="0" t="0" r="r" b="b"/>
              <a:pathLst>
                <a:path w="447" h="459">
                  <a:moveTo>
                    <a:pt x="0" y="459"/>
                  </a:moveTo>
                  <a:lnTo>
                    <a:pt x="223" y="226"/>
                  </a:lnTo>
                  <a:lnTo>
                    <a:pt x="447" y="0"/>
                  </a:lnTo>
                </a:path>
              </a:pathLst>
            </a:custGeom>
            <a:noFill/>
            <a:ln w="22225">
              <a:solidFill>
                <a:srgbClr val="FF00FF"/>
              </a:solidFill>
              <a:prstDash val="solid"/>
              <a:round/>
              <a:headEnd/>
              <a:tailEnd/>
            </a:ln>
          </p:spPr>
          <p:txBody>
            <a:bodyPr/>
            <a:lstStyle/>
            <a:p>
              <a:endParaRPr lang="en-US"/>
            </a:p>
          </p:txBody>
        </p:sp>
        <p:sp>
          <p:nvSpPr>
            <p:cNvPr id="80953" name="Freeform 57"/>
            <p:cNvSpPr>
              <a:spLocks/>
            </p:cNvSpPr>
            <p:nvPr/>
          </p:nvSpPr>
          <p:spPr bwMode="auto">
            <a:xfrm>
              <a:off x="2541" y="1727"/>
              <a:ext cx="439" cy="400"/>
            </a:xfrm>
            <a:custGeom>
              <a:avLst/>
              <a:gdLst/>
              <a:ahLst/>
              <a:cxnLst>
                <a:cxn ang="0">
                  <a:pos x="0" y="400"/>
                </a:cxn>
                <a:cxn ang="0">
                  <a:pos x="111" y="291"/>
                </a:cxn>
                <a:cxn ang="0">
                  <a:pos x="216" y="182"/>
                </a:cxn>
                <a:cxn ang="0">
                  <a:pos x="328" y="80"/>
                </a:cxn>
                <a:cxn ang="0">
                  <a:pos x="384" y="36"/>
                </a:cxn>
                <a:cxn ang="0">
                  <a:pos x="439" y="0"/>
                </a:cxn>
              </a:cxnLst>
              <a:rect l="0" t="0" r="r" b="b"/>
              <a:pathLst>
                <a:path w="439" h="400">
                  <a:moveTo>
                    <a:pt x="0" y="400"/>
                  </a:moveTo>
                  <a:lnTo>
                    <a:pt x="111" y="291"/>
                  </a:lnTo>
                  <a:lnTo>
                    <a:pt x="216" y="182"/>
                  </a:lnTo>
                  <a:lnTo>
                    <a:pt x="328" y="80"/>
                  </a:lnTo>
                  <a:lnTo>
                    <a:pt x="384" y="36"/>
                  </a:lnTo>
                  <a:lnTo>
                    <a:pt x="439" y="0"/>
                  </a:lnTo>
                </a:path>
              </a:pathLst>
            </a:custGeom>
            <a:noFill/>
            <a:ln w="22225">
              <a:solidFill>
                <a:srgbClr val="FF00FF"/>
              </a:solidFill>
              <a:prstDash val="solid"/>
              <a:round/>
              <a:headEnd/>
              <a:tailEnd/>
            </a:ln>
          </p:spPr>
          <p:txBody>
            <a:bodyPr/>
            <a:lstStyle/>
            <a:p>
              <a:endParaRPr lang="en-US"/>
            </a:p>
          </p:txBody>
        </p:sp>
        <p:sp>
          <p:nvSpPr>
            <p:cNvPr id="80954" name="Freeform 58"/>
            <p:cNvSpPr>
              <a:spLocks/>
            </p:cNvSpPr>
            <p:nvPr/>
          </p:nvSpPr>
          <p:spPr bwMode="auto">
            <a:xfrm>
              <a:off x="2980" y="1574"/>
              <a:ext cx="447" cy="153"/>
            </a:xfrm>
            <a:custGeom>
              <a:avLst/>
              <a:gdLst/>
              <a:ahLst/>
              <a:cxnLst>
                <a:cxn ang="0">
                  <a:pos x="0" y="153"/>
                </a:cxn>
                <a:cxn ang="0">
                  <a:pos x="112" y="95"/>
                </a:cxn>
                <a:cxn ang="0">
                  <a:pos x="224" y="44"/>
                </a:cxn>
                <a:cxn ang="0">
                  <a:pos x="336" y="15"/>
                </a:cxn>
                <a:cxn ang="0">
                  <a:pos x="447" y="0"/>
                </a:cxn>
              </a:cxnLst>
              <a:rect l="0" t="0" r="r" b="b"/>
              <a:pathLst>
                <a:path w="447" h="153">
                  <a:moveTo>
                    <a:pt x="0" y="153"/>
                  </a:moveTo>
                  <a:lnTo>
                    <a:pt x="112" y="95"/>
                  </a:lnTo>
                  <a:lnTo>
                    <a:pt x="224" y="44"/>
                  </a:lnTo>
                  <a:lnTo>
                    <a:pt x="336" y="15"/>
                  </a:lnTo>
                  <a:lnTo>
                    <a:pt x="447" y="0"/>
                  </a:lnTo>
                </a:path>
              </a:pathLst>
            </a:custGeom>
            <a:noFill/>
            <a:ln w="22225">
              <a:solidFill>
                <a:srgbClr val="FF00FF"/>
              </a:solidFill>
              <a:prstDash val="solid"/>
              <a:round/>
              <a:headEnd/>
              <a:tailEnd/>
            </a:ln>
          </p:spPr>
          <p:txBody>
            <a:bodyPr/>
            <a:lstStyle/>
            <a:p>
              <a:endParaRPr lang="en-US"/>
            </a:p>
          </p:txBody>
        </p:sp>
        <p:sp>
          <p:nvSpPr>
            <p:cNvPr id="80955" name="Freeform 59"/>
            <p:cNvSpPr>
              <a:spLocks/>
            </p:cNvSpPr>
            <p:nvPr/>
          </p:nvSpPr>
          <p:spPr bwMode="auto">
            <a:xfrm>
              <a:off x="3427" y="1574"/>
              <a:ext cx="447" cy="73"/>
            </a:xfrm>
            <a:custGeom>
              <a:avLst/>
              <a:gdLst/>
              <a:ahLst/>
              <a:cxnLst>
                <a:cxn ang="0">
                  <a:pos x="0" y="0"/>
                </a:cxn>
                <a:cxn ang="0">
                  <a:pos x="56" y="0"/>
                </a:cxn>
                <a:cxn ang="0">
                  <a:pos x="112" y="0"/>
                </a:cxn>
                <a:cxn ang="0">
                  <a:pos x="224" y="22"/>
                </a:cxn>
                <a:cxn ang="0">
                  <a:pos x="335" y="51"/>
                </a:cxn>
                <a:cxn ang="0">
                  <a:pos x="447" y="73"/>
                </a:cxn>
              </a:cxnLst>
              <a:rect l="0" t="0" r="r" b="b"/>
              <a:pathLst>
                <a:path w="447" h="73">
                  <a:moveTo>
                    <a:pt x="0" y="0"/>
                  </a:moveTo>
                  <a:lnTo>
                    <a:pt x="56" y="0"/>
                  </a:lnTo>
                  <a:lnTo>
                    <a:pt x="112" y="0"/>
                  </a:lnTo>
                  <a:lnTo>
                    <a:pt x="224" y="22"/>
                  </a:lnTo>
                  <a:lnTo>
                    <a:pt x="335" y="51"/>
                  </a:lnTo>
                  <a:lnTo>
                    <a:pt x="447" y="73"/>
                  </a:lnTo>
                </a:path>
              </a:pathLst>
            </a:custGeom>
            <a:noFill/>
            <a:ln w="22225">
              <a:solidFill>
                <a:srgbClr val="FF00FF"/>
              </a:solidFill>
              <a:prstDash val="solid"/>
              <a:round/>
              <a:headEnd/>
              <a:tailEnd/>
            </a:ln>
          </p:spPr>
          <p:txBody>
            <a:bodyPr/>
            <a:lstStyle/>
            <a:p>
              <a:endParaRPr lang="en-US"/>
            </a:p>
          </p:txBody>
        </p:sp>
        <p:sp>
          <p:nvSpPr>
            <p:cNvPr id="80956" name="Rectangle 60"/>
            <p:cNvSpPr>
              <a:spLocks noChangeArrowheads="1"/>
            </p:cNvSpPr>
            <p:nvPr/>
          </p:nvSpPr>
          <p:spPr bwMode="auto">
            <a:xfrm>
              <a:off x="1479" y="3016"/>
              <a:ext cx="6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a:t>
              </a:r>
              <a:endParaRPr lang="en-US" sz="2400">
                <a:latin typeface="Book Antiqua" pitchFamily="18" charset="0"/>
              </a:endParaRPr>
            </a:p>
          </p:txBody>
        </p:sp>
        <p:sp>
          <p:nvSpPr>
            <p:cNvPr id="80957" name="Rectangle 61"/>
            <p:cNvSpPr>
              <a:spLocks noChangeArrowheads="1"/>
            </p:cNvSpPr>
            <p:nvPr/>
          </p:nvSpPr>
          <p:spPr bwMode="auto">
            <a:xfrm>
              <a:off x="1319" y="2790"/>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0.01</a:t>
              </a:r>
              <a:endParaRPr lang="en-US" sz="2400">
                <a:latin typeface="Book Antiqua" pitchFamily="18" charset="0"/>
              </a:endParaRPr>
            </a:p>
          </p:txBody>
        </p:sp>
        <p:sp>
          <p:nvSpPr>
            <p:cNvPr id="80958" name="Rectangle 62"/>
            <p:cNvSpPr>
              <a:spLocks noChangeArrowheads="1"/>
            </p:cNvSpPr>
            <p:nvPr/>
          </p:nvSpPr>
          <p:spPr bwMode="auto">
            <a:xfrm>
              <a:off x="1319" y="2557"/>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0.02</a:t>
              </a:r>
              <a:endParaRPr lang="en-US" sz="2400">
                <a:latin typeface="Book Antiqua" pitchFamily="18" charset="0"/>
              </a:endParaRPr>
            </a:p>
          </p:txBody>
        </p:sp>
        <p:sp>
          <p:nvSpPr>
            <p:cNvPr id="80959" name="Rectangle 63"/>
            <p:cNvSpPr>
              <a:spLocks noChangeArrowheads="1"/>
            </p:cNvSpPr>
            <p:nvPr/>
          </p:nvSpPr>
          <p:spPr bwMode="auto">
            <a:xfrm>
              <a:off x="1319" y="2331"/>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0.03</a:t>
              </a:r>
              <a:endParaRPr lang="en-US" sz="2400">
                <a:latin typeface="Book Antiqua" pitchFamily="18" charset="0"/>
              </a:endParaRPr>
            </a:p>
          </p:txBody>
        </p:sp>
        <p:sp>
          <p:nvSpPr>
            <p:cNvPr id="80960" name="Rectangle 64"/>
            <p:cNvSpPr>
              <a:spLocks noChangeArrowheads="1"/>
            </p:cNvSpPr>
            <p:nvPr/>
          </p:nvSpPr>
          <p:spPr bwMode="auto">
            <a:xfrm>
              <a:off x="1319" y="2098"/>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0.04</a:t>
              </a:r>
              <a:endParaRPr lang="en-US" sz="2400">
                <a:latin typeface="Book Antiqua" pitchFamily="18" charset="0"/>
              </a:endParaRPr>
            </a:p>
          </p:txBody>
        </p:sp>
        <p:sp>
          <p:nvSpPr>
            <p:cNvPr id="80961" name="Rectangle 65"/>
            <p:cNvSpPr>
              <a:spLocks noChangeArrowheads="1"/>
            </p:cNvSpPr>
            <p:nvPr/>
          </p:nvSpPr>
          <p:spPr bwMode="auto">
            <a:xfrm>
              <a:off x="1319" y="1873"/>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0.05</a:t>
              </a:r>
              <a:endParaRPr lang="en-US" sz="2400">
                <a:latin typeface="Book Antiqua" pitchFamily="18" charset="0"/>
              </a:endParaRPr>
            </a:p>
          </p:txBody>
        </p:sp>
        <p:sp>
          <p:nvSpPr>
            <p:cNvPr id="80962" name="Rectangle 66"/>
            <p:cNvSpPr>
              <a:spLocks noChangeArrowheads="1"/>
            </p:cNvSpPr>
            <p:nvPr/>
          </p:nvSpPr>
          <p:spPr bwMode="auto">
            <a:xfrm>
              <a:off x="1319" y="1640"/>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0.06</a:t>
              </a:r>
              <a:endParaRPr lang="en-US" sz="2400">
                <a:latin typeface="Book Antiqua" pitchFamily="18" charset="0"/>
              </a:endParaRPr>
            </a:p>
          </p:txBody>
        </p:sp>
        <p:sp>
          <p:nvSpPr>
            <p:cNvPr id="80963" name="Rectangle 67"/>
            <p:cNvSpPr>
              <a:spLocks noChangeArrowheads="1"/>
            </p:cNvSpPr>
            <p:nvPr/>
          </p:nvSpPr>
          <p:spPr bwMode="auto">
            <a:xfrm>
              <a:off x="1319" y="1414"/>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0.07</a:t>
              </a:r>
              <a:endParaRPr lang="en-US" sz="2400">
                <a:latin typeface="Book Antiqua" pitchFamily="18" charset="0"/>
              </a:endParaRPr>
            </a:p>
          </p:txBody>
        </p:sp>
        <p:sp>
          <p:nvSpPr>
            <p:cNvPr id="80964" name="Rectangle 68"/>
            <p:cNvSpPr>
              <a:spLocks noChangeArrowheads="1"/>
            </p:cNvSpPr>
            <p:nvPr/>
          </p:nvSpPr>
          <p:spPr bwMode="auto">
            <a:xfrm>
              <a:off x="1319" y="1181"/>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0.08</a:t>
              </a:r>
              <a:endParaRPr lang="en-US" sz="2400">
                <a:latin typeface="Book Antiqua" pitchFamily="18" charset="0"/>
              </a:endParaRPr>
            </a:p>
          </p:txBody>
        </p:sp>
        <p:sp>
          <p:nvSpPr>
            <p:cNvPr id="80965" name="Rectangle 69"/>
            <p:cNvSpPr>
              <a:spLocks noChangeArrowheads="1"/>
            </p:cNvSpPr>
            <p:nvPr/>
          </p:nvSpPr>
          <p:spPr bwMode="auto">
            <a:xfrm>
              <a:off x="1619" y="3227"/>
              <a:ext cx="6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a:t>
              </a:r>
              <a:endParaRPr lang="en-US" sz="2400">
                <a:latin typeface="Book Antiqua" pitchFamily="18" charset="0"/>
              </a:endParaRPr>
            </a:p>
          </p:txBody>
        </p:sp>
        <p:sp>
          <p:nvSpPr>
            <p:cNvPr id="80966" name="Rectangle 70"/>
            <p:cNvSpPr>
              <a:spLocks noChangeArrowheads="1"/>
            </p:cNvSpPr>
            <p:nvPr/>
          </p:nvSpPr>
          <p:spPr bwMode="auto">
            <a:xfrm>
              <a:off x="1982" y="3227"/>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0.02</a:t>
              </a:r>
              <a:endParaRPr lang="en-US" sz="2400">
                <a:latin typeface="Book Antiqua" pitchFamily="18" charset="0"/>
              </a:endParaRPr>
            </a:p>
          </p:txBody>
        </p:sp>
        <p:sp>
          <p:nvSpPr>
            <p:cNvPr id="80967" name="Rectangle 71"/>
            <p:cNvSpPr>
              <a:spLocks noChangeArrowheads="1"/>
            </p:cNvSpPr>
            <p:nvPr/>
          </p:nvSpPr>
          <p:spPr bwMode="auto">
            <a:xfrm>
              <a:off x="2429" y="3227"/>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0.04</a:t>
              </a:r>
              <a:endParaRPr lang="en-US" sz="2400">
                <a:latin typeface="Book Antiqua" pitchFamily="18" charset="0"/>
              </a:endParaRPr>
            </a:p>
          </p:txBody>
        </p:sp>
        <p:sp>
          <p:nvSpPr>
            <p:cNvPr id="80968" name="Rectangle 72"/>
            <p:cNvSpPr>
              <a:spLocks noChangeArrowheads="1"/>
            </p:cNvSpPr>
            <p:nvPr/>
          </p:nvSpPr>
          <p:spPr bwMode="auto">
            <a:xfrm>
              <a:off x="2869" y="3227"/>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0.06</a:t>
              </a:r>
              <a:endParaRPr lang="en-US" sz="2400">
                <a:latin typeface="Book Antiqua" pitchFamily="18" charset="0"/>
              </a:endParaRPr>
            </a:p>
          </p:txBody>
        </p:sp>
        <p:sp>
          <p:nvSpPr>
            <p:cNvPr id="80969" name="Rectangle 73"/>
            <p:cNvSpPr>
              <a:spLocks noChangeArrowheads="1"/>
            </p:cNvSpPr>
            <p:nvPr/>
          </p:nvSpPr>
          <p:spPr bwMode="auto">
            <a:xfrm>
              <a:off x="3316" y="3227"/>
              <a:ext cx="23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0.08</a:t>
              </a:r>
              <a:endParaRPr lang="en-US" sz="2400">
                <a:latin typeface="Book Antiqua" pitchFamily="18" charset="0"/>
              </a:endParaRPr>
            </a:p>
          </p:txBody>
        </p:sp>
        <p:sp>
          <p:nvSpPr>
            <p:cNvPr id="80970" name="Rectangle 74"/>
            <p:cNvSpPr>
              <a:spLocks noChangeArrowheads="1"/>
            </p:cNvSpPr>
            <p:nvPr/>
          </p:nvSpPr>
          <p:spPr bwMode="auto">
            <a:xfrm>
              <a:off x="3797" y="3227"/>
              <a:ext cx="170"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0.1</a:t>
              </a:r>
              <a:endParaRPr lang="en-US" sz="2400">
                <a:latin typeface="Book Antiqua" pitchFamily="18" charset="0"/>
              </a:endParaRPr>
            </a:p>
          </p:txBody>
        </p:sp>
        <p:sp>
          <p:nvSpPr>
            <p:cNvPr id="80971" name="Rectangle 75"/>
            <p:cNvSpPr>
              <a:spLocks noChangeArrowheads="1"/>
            </p:cNvSpPr>
            <p:nvPr/>
          </p:nvSpPr>
          <p:spPr bwMode="auto">
            <a:xfrm>
              <a:off x="3979" y="3016"/>
              <a:ext cx="6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a:t>
              </a:r>
              <a:endParaRPr lang="en-US" sz="2400">
                <a:latin typeface="Book Antiqua" pitchFamily="18" charset="0"/>
              </a:endParaRPr>
            </a:p>
          </p:txBody>
        </p:sp>
        <p:sp>
          <p:nvSpPr>
            <p:cNvPr id="80972" name="Rectangle 76"/>
            <p:cNvSpPr>
              <a:spLocks noChangeArrowheads="1"/>
            </p:cNvSpPr>
            <p:nvPr/>
          </p:nvSpPr>
          <p:spPr bwMode="auto">
            <a:xfrm>
              <a:off x="3979" y="2834"/>
              <a:ext cx="170"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0.1</a:t>
              </a:r>
              <a:endParaRPr lang="en-US" sz="2400">
                <a:latin typeface="Book Antiqua" pitchFamily="18" charset="0"/>
              </a:endParaRPr>
            </a:p>
          </p:txBody>
        </p:sp>
        <p:sp>
          <p:nvSpPr>
            <p:cNvPr id="80973" name="Rectangle 77"/>
            <p:cNvSpPr>
              <a:spLocks noChangeArrowheads="1"/>
            </p:cNvSpPr>
            <p:nvPr/>
          </p:nvSpPr>
          <p:spPr bwMode="auto">
            <a:xfrm>
              <a:off x="3979" y="2652"/>
              <a:ext cx="170"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0.2</a:t>
              </a:r>
              <a:endParaRPr lang="en-US" sz="2400">
                <a:latin typeface="Book Antiqua" pitchFamily="18" charset="0"/>
              </a:endParaRPr>
            </a:p>
          </p:txBody>
        </p:sp>
        <p:sp>
          <p:nvSpPr>
            <p:cNvPr id="80974" name="Rectangle 78"/>
            <p:cNvSpPr>
              <a:spLocks noChangeArrowheads="1"/>
            </p:cNvSpPr>
            <p:nvPr/>
          </p:nvSpPr>
          <p:spPr bwMode="auto">
            <a:xfrm>
              <a:off x="3979" y="2462"/>
              <a:ext cx="170"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0.3</a:t>
              </a:r>
              <a:endParaRPr lang="en-US" sz="2400">
                <a:latin typeface="Book Antiqua" pitchFamily="18" charset="0"/>
              </a:endParaRPr>
            </a:p>
          </p:txBody>
        </p:sp>
        <p:sp>
          <p:nvSpPr>
            <p:cNvPr id="80975" name="Rectangle 79"/>
            <p:cNvSpPr>
              <a:spLocks noChangeArrowheads="1"/>
            </p:cNvSpPr>
            <p:nvPr/>
          </p:nvSpPr>
          <p:spPr bwMode="auto">
            <a:xfrm>
              <a:off x="3979" y="2280"/>
              <a:ext cx="170"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0.4</a:t>
              </a:r>
              <a:endParaRPr lang="en-US" sz="2400">
                <a:latin typeface="Book Antiqua" pitchFamily="18" charset="0"/>
              </a:endParaRPr>
            </a:p>
          </p:txBody>
        </p:sp>
        <p:sp>
          <p:nvSpPr>
            <p:cNvPr id="80976" name="Rectangle 80"/>
            <p:cNvSpPr>
              <a:spLocks noChangeArrowheads="1"/>
            </p:cNvSpPr>
            <p:nvPr/>
          </p:nvSpPr>
          <p:spPr bwMode="auto">
            <a:xfrm>
              <a:off x="3979" y="2098"/>
              <a:ext cx="170"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0.5</a:t>
              </a:r>
              <a:endParaRPr lang="en-US" sz="2400">
                <a:latin typeface="Book Antiqua" pitchFamily="18" charset="0"/>
              </a:endParaRPr>
            </a:p>
          </p:txBody>
        </p:sp>
        <p:sp>
          <p:nvSpPr>
            <p:cNvPr id="80977" name="Rectangle 81"/>
            <p:cNvSpPr>
              <a:spLocks noChangeArrowheads="1"/>
            </p:cNvSpPr>
            <p:nvPr/>
          </p:nvSpPr>
          <p:spPr bwMode="auto">
            <a:xfrm>
              <a:off x="3979" y="1916"/>
              <a:ext cx="170"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0.6</a:t>
              </a:r>
              <a:endParaRPr lang="en-US" sz="2400">
                <a:latin typeface="Book Antiqua" pitchFamily="18" charset="0"/>
              </a:endParaRPr>
            </a:p>
          </p:txBody>
        </p:sp>
        <p:sp>
          <p:nvSpPr>
            <p:cNvPr id="80978" name="Rectangle 82"/>
            <p:cNvSpPr>
              <a:spLocks noChangeArrowheads="1"/>
            </p:cNvSpPr>
            <p:nvPr/>
          </p:nvSpPr>
          <p:spPr bwMode="auto">
            <a:xfrm>
              <a:off x="3979" y="1734"/>
              <a:ext cx="170"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0.7</a:t>
              </a:r>
              <a:endParaRPr lang="en-US" sz="2400">
                <a:latin typeface="Book Antiqua" pitchFamily="18" charset="0"/>
              </a:endParaRPr>
            </a:p>
          </p:txBody>
        </p:sp>
        <p:sp>
          <p:nvSpPr>
            <p:cNvPr id="80979" name="Rectangle 83"/>
            <p:cNvSpPr>
              <a:spLocks noChangeArrowheads="1"/>
            </p:cNvSpPr>
            <p:nvPr/>
          </p:nvSpPr>
          <p:spPr bwMode="auto">
            <a:xfrm>
              <a:off x="3979" y="1545"/>
              <a:ext cx="170"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0.8</a:t>
              </a:r>
              <a:endParaRPr lang="en-US" sz="2400">
                <a:latin typeface="Book Antiqua" pitchFamily="18" charset="0"/>
              </a:endParaRPr>
            </a:p>
          </p:txBody>
        </p:sp>
        <p:sp>
          <p:nvSpPr>
            <p:cNvPr id="80980" name="Rectangle 84"/>
            <p:cNvSpPr>
              <a:spLocks noChangeArrowheads="1"/>
            </p:cNvSpPr>
            <p:nvPr/>
          </p:nvSpPr>
          <p:spPr bwMode="auto">
            <a:xfrm>
              <a:off x="3979" y="1363"/>
              <a:ext cx="170"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0.9</a:t>
              </a:r>
              <a:endParaRPr lang="en-US" sz="2400">
                <a:latin typeface="Book Antiqua" pitchFamily="18" charset="0"/>
              </a:endParaRPr>
            </a:p>
          </p:txBody>
        </p:sp>
        <p:sp>
          <p:nvSpPr>
            <p:cNvPr id="80981" name="Rectangle 85"/>
            <p:cNvSpPr>
              <a:spLocks noChangeArrowheads="1"/>
            </p:cNvSpPr>
            <p:nvPr/>
          </p:nvSpPr>
          <p:spPr bwMode="auto">
            <a:xfrm>
              <a:off x="3979" y="1181"/>
              <a:ext cx="68" cy="163"/>
            </a:xfrm>
            <a:prstGeom prst="rect">
              <a:avLst/>
            </a:prstGeom>
            <a:noFill/>
            <a:ln w="9525">
              <a:noFill/>
              <a:miter lim="800000"/>
              <a:headEnd/>
              <a:tailEnd/>
            </a:ln>
          </p:spPr>
          <p:txBody>
            <a:bodyPr wrap="none" lIns="0" tIns="0" rIns="0" bIns="0">
              <a:spAutoFit/>
            </a:bodyPr>
            <a:lstStyle/>
            <a:p>
              <a:r>
                <a:rPr lang="en-US" sz="1700">
                  <a:latin typeface="Times New Roman" pitchFamily="18" charset="0"/>
                </a:rPr>
                <a:t>1</a:t>
              </a:r>
              <a:endParaRPr lang="en-US" sz="2400">
                <a:latin typeface="Book Antiqua" pitchFamily="18" charset="0"/>
              </a:endParaRPr>
            </a:p>
          </p:txBody>
        </p:sp>
        <p:sp>
          <p:nvSpPr>
            <p:cNvPr id="80982" name="Rectangle 86"/>
            <p:cNvSpPr>
              <a:spLocks noChangeArrowheads="1"/>
            </p:cNvSpPr>
            <p:nvPr/>
          </p:nvSpPr>
          <p:spPr bwMode="auto">
            <a:xfrm>
              <a:off x="2377" y="2617"/>
              <a:ext cx="1029" cy="286"/>
            </a:xfrm>
            <a:prstGeom prst="rect">
              <a:avLst/>
            </a:prstGeom>
            <a:solidFill>
              <a:schemeClr val="bg1"/>
            </a:solidFill>
            <a:ln w="12700">
              <a:noFill/>
              <a:miter lim="800000"/>
              <a:headEnd/>
              <a:tailEnd/>
            </a:ln>
            <a:effectLst/>
          </p:spPr>
          <p:txBody>
            <a:bodyPr wrap="none" lIns="90488" tIns="44450" rIns="90488" bIns="44450">
              <a:spAutoFit/>
            </a:bodyPr>
            <a:lstStyle/>
            <a:p>
              <a:r>
                <a:rPr lang="en-US" sz="2400">
                  <a:latin typeface="Book Antiqua" pitchFamily="18" charset="0"/>
                </a:rPr>
                <a:t>D=0.366 m</a:t>
              </a:r>
            </a:p>
          </p:txBody>
        </p:sp>
      </p:grpSp>
      <p:graphicFrame>
        <p:nvGraphicFramePr>
          <p:cNvPr id="80983" name="Object 87">
            <a:hlinkClick r:id="" action="ppaction://ole?verb=0"/>
          </p:cNvPr>
          <p:cNvGraphicFramePr>
            <a:graphicFrameLocks/>
          </p:cNvGraphicFramePr>
          <p:nvPr/>
        </p:nvGraphicFramePr>
        <p:xfrm>
          <a:off x="279400" y="2692400"/>
          <a:ext cx="1447800" cy="673100"/>
        </p:xfrm>
        <a:graphic>
          <a:graphicData uri="http://schemas.openxmlformats.org/presentationml/2006/ole">
            <p:oleObj spid="_x0000_s80983" name="Equation" r:id="rId3" imgW="1460160" imgH="685800" progId="Equation.2">
              <p:embed/>
            </p:oleObj>
          </a:graphicData>
        </a:graphic>
      </p:graphicFrame>
      <p:graphicFrame>
        <p:nvGraphicFramePr>
          <p:cNvPr id="80984" name="Object 88">
            <a:hlinkClick r:id="" action="ppaction://ole?verb=0"/>
          </p:cNvPr>
          <p:cNvGraphicFramePr>
            <a:graphicFrameLocks/>
          </p:cNvGraphicFramePr>
          <p:nvPr/>
        </p:nvGraphicFramePr>
        <p:xfrm>
          <a:off x="3959225" y="5372100"/>
          <a:ext cx="1282700" cy="673100"/>
        </p:xfrm>
        <a:graphic>
          <a:graphicData uri="http://schemas.openxmlformats.org/presentationml/2006/ole">
            <p:oleObj spid="_x0000_s80984" name="Equation" r:id="rId4" imgW="1295280" imgH="685800" progId="Equation.2">
              <p:embed/>
            </p:oleObj>
          </a:graphicData>
        </a:graphic>
      </p:graphicFrame>
      <p:sp>
        <p:nvSpPr>
          <p:cNvPr id="80985" name="Rectangle 89"/>
          <p:cNvSpPr>
            <a:spLocks noChangeArrowheads="1"/>
          </p:cNvSpPr>
          <p:nvPr/>
        </p:nvSpPr>
        <p:spPr bwMode="auto">
          <a:xfrm>
            <a:off x="6850063" y="2620963"/>
            <a:ext cx="1511300"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Efficiency</a:t>
            </a:r>
          </a:p>
        </p:txBody>
      </p:sp>
      <p:sp>
        <p:nvSpPr>
          <p:cNvPr id="80986" name="Line 90"/>
          <p:cNvSpPr>
            <a:spLocks noChangeShapeType="1"/>
          </p:cNvSpPr>
          <p:nvPr/>
        </p:nvSpPr>
        <p:spPr bwMode="auto">
          <a:xfrm>
            <a:off x="2613025" y="3578225"/>
            <a:ext cx="2393950" cy="0"/>
          </a:xfrm>
          <a:prstGeom prst="line">
            <a:avLst/>
          </a:prstGeom>
          <a:noFill/>
          <a:ln w="38100">
            <a:solidFill>
              <a:schemeClr val="tx1"/>
            </a:solidFill>
            <a:round/>
            <a:headEnd type="none" w="lg" len="med"/>
            <a:tailEnd type="triangle" w="lg" len="med"/>
          </a:ln>
          <a:effectLst/>
        </p:spPr>
        <p:txBody>
          <a:bodyPr wrap="none" anchor="ctr">
            <a:spAutoFit/>
          </a:bodyPr>
          <a:lstStyle/>
          <a:p>
            <a:endParaRPr lang="en-US"/>
          </a:p>
        </p:txBody>
      </p:sp>
      <p:sp>
        <p:nvSpPr>
          <p:cNvPr id="80987" name="Line 91"/>
          <p:cNvSpPr>
            <a:spLocks noChangeShapeType="1"/>
          </p:cNvSpPr>
          <p:nvPr/>
        </p:nvSpPr>
        <p:spPr bwMode="auto">
          <a:xfrm>
            <a:off x="5018088" y="3578225"/>
            <a:ext cx="0" cy="1330325"/>
          </a:xfrm>
          <a:prstGeom prst="line">
            <a:avLst/>
          </a:prstGeom>
          <a:noFill/>
          <a:ln w="38100">
            <a:solidFill>
              <a:schemeClr val="tx1"/>
            </a:solidFill>
            <a:round/>
            <a:headEnd type="none" w="lg" len="med"/>
            <a:tailEnd type="triangle" w="lg" len="med"/>
          </a:ln>
          <a:effectLst/>
        </p:spPr>
        <p:txBody>
          <a:bodyPr wrap="none" anchor="ctr">
            <a:spAutoFit/>
          </a:bodyPr>
          <a:lstStyle/>
          <a:p>
            <a:endParaRPr lang="en-US"/>
          </a:p>
        </p:txBody>
      </p:sp>
      <p:sp>
        <p:nvSpPr>
          <p:cNvPr id="80989" name="Line 93"/>
          <p:cNvSpPr>
            <a:spLocks noChangeShapeType="1"/>
          </p:cNvSpPr>
          <p:nvPr/>
        </p:nvSpPr>
        <p:spPr bwMode="auto">
          <a:xfrm flipV="1">
            <a:off x="5022850" y="2608263"/>
            <a:ext cx="0" cy="963612"/>
          </a:xfrm>
          <a:prstGeom prst="line">
            <a:avLst/>
          </a:prstGeom>
          <a:noFill/>
          <a:ln w="38100">
            <a:solidFill>
              <a:schemeClr val="tx1"/>
            </a:solidFill>
            <a:round/>
            <a:headEnd type="none" w="lg" len="med"/>
            <a:tailEnd type="triangle" w="lg" len="med"/>
          </a:ln>
          <a:effectLst/>
        </p:spPr>
        <p:txBody>
          <a:bodyPr anchor="ctr">
            <a:spAutoFit/>
          </a:bodyPr>
          <a:lstStyle/>
          <a:p>
            <a:endParaRPr lang="en-US"/>
          </a:p>
        </p:txBody>
      </p:sp>
      <p:sp>
        <p:nvSpPr>
          <p:cNvPr id="80991" name="Line 95"/>
          <p:cNvSpPr>
            <a:spLocks noChangeShapeType="1"/>
          </p:cNvSpPr>
          <p:nvPr/>
        </p:nvSpPr>
        <p:spPr bwMode="auto">
          <a:xfrm>
            <a:off x="5011738" y="2606675"/>
            <a:ext cx="1149350" cy="0"/>
          </a:xfrm>
          <a:prstGeom prst="line">
            <a:avLst/>
          </a:prstGeom>
          <a:noFill/>
          <a:ln w="38100">
            <a:solidFill>
              <a:schemeClr val="tx1"/>
            </a:solidFill>
            <a:round/>
            <a:headEnd type="none" w="lg" len="med"/>
            <a:tailEnd type="triangle" w="lg" len="med"/>
          </a:ln>
          <a:effectLst/>
        </p:spPr>
        <p:txBody>
          <a:bodyPr anchor="ctr">
            <a:spAutoFit/>
          </a:bodyPr>
          <a:lstStyle/>
          <a:p>
            <a:endParaRPr lang="en-US"/>
          </a:p>
        </p:txBody>
      </p:sp>
      <p:sp>
        <p:nvSpPr>
          <p:cNvPr id="80992" name="AutoShape 96">
            <a:hlinkClick r:id="rId5" action="ppaction://hlinksldjump" highlightClick="1"/>
          </p:cNvPr>
          <p:cNvSpPr>
            <a:spLocks noChangeArrowheads="1"/>
          </p:cNvSpPr>
          <p:nvPr/>
        </p:nvSpPr>
        <p:spPr bwMode="auto">
          <a:xfrm>
            <a:off x="8572500" y="6397625"/>
            <a:ext cx="571500" cy="460375"/>
          </a:xfrm>
          <a:prstGeom prst="actionButtonReturn">
            <a:avLst/>
          </a:prstGeom>
          <a:solidFill>
            <a:schemeClr val="accent1"/>
          </a:solidFill>
          <a:ln w="12700">
            <a:solidFill>
              <a:schemeClr val="tx1"/>
            </a:solidFill>
            <a:miter lim="800000"/>
            <a:headEnd type="none" w="lg" len="med"/>
            <a:tailEnd type="none" w="lg" len="med"/>
          </a:ln>
          <a:effectLst/>
        </p:spPr>
        <p:txBody>
          <a:bodyPr wrap="none" anchor="ctr">
            <a:spAutoFit/>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09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09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098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09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86" grpId="0" animBg="1"/>
      <p:bldP spid="80987" grpId="0" animBg="1"/>
      <p:bldP spid="80989" grpId="0" animBg="1"/>
      <p:bldP spid="80991"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t>NPSH solution</a:t>
            </a:r>
          </a:p>
        </p:txBody>
      </p:sp>
      <p:grpSp>
        <p:nvGrpSpPr>
          <p:cNvPr id="82948" name="Group 4"/>
          <p:cNvGrpSpPr>
            <a:grpSpLocks/>
          </p:cNvGrpSpPr>
          <p:nvPr/>
        </p:nvGrpSpPr>
        <p:grpSpPr bwMode="auto">
          <a:xfrm>
            <a:off x="5930900" y="1855788"/>
            <a:ext cx="3213100" cy="1758950"/>
            <a:chOff x="3380" y="2561"/>
            <a:chExt cx="2024" cy="1108"/>
          </a:xfrm>
        </p:grpSpPr>
        <p:sp>
          <p:nvSpPr>
            <p:cNvPr id="82949" name="Freeform 5"/>
            <p:cNvSpPr>
              <a:spLocks/>
            </p:cNvSpPr>
            <p:nvPr/>
          </p:nvSpPr>
          <p:spPr bwMode="auto">
            <a:xfrm>
              <a:off x="4044" y="2646"/>
              <a:ext cx="264" cy="216"/>
            </a:xfrm>
            <a:custGeom>
              <a:avLst/>
              <a:gdLst/>
              <a:ahLst/>
              <a:cxnLst>
                <a:cxn ang="0">
                  <a:pos x="216" y="0"/>
                </a:cxn>
                <a:cxn ang="0">
                  <a:pos x="132" y="12"/>
                </a:cxn>
                <a:cxn ang="0">
                  <a:pos x="96" y="30"/>
                </a:cxn>
                <a:cxn ang="0">
                  <a:pos x="54" y="78"/>
                </a:cxn>
                <a:cxn ang="0">
                  <a:pos x="24" y="114"/>
                </a:cxn>
                <a:cxn ang="0">
                  <a:pos x="12" y="180"/>
                </a:cxn>
                <a:cxn ang="0">
                  <a:pos x="0" y="216"/>
                </a:cxn>
                <a:cxn ang="0">
                  <a:pos x="102" y="210"/>
                </a:cxn>
                <a:cxn ang="0">
                  <a:pos x="126" y="156"/>
                </a:cxn>
                <a:cxn ang="0">
                  <a:pos x="168" y="126"/>
                </a:cxn>
                <a:cxn ang="0">
                  <a:pos x="204" y="108"/>
                </a:cxn>
                <a:cxn ang="0">
                  <a:pos x="264" y="96"/>
                </a:cxn>
                <a:cxn ang="0">
                  <a:pos x="264" y="6"/>
                </a:cxn>
                <a:cxn ang="0">
                  <a:pos x="216" y="0"/>
                </a:cxn>
              </a:cxnLst>
              <a:rect l="0" t="0" r="r" b="b"/>
              <a:pathLst>
                <a:path w="264" h="216">
                  <a:moveTo>
                    <a:pt x="216" y="0"/>
                  </a:moveTo>
                  <a:lnTo>
                    <a:pt x="132" y="12"/>
                  </a:lnTo>
                  <a:lnTo>
                    <a:pt x="96" y="30"/>
                  </a:lnTo>
                  <a:lnTo>
                    <a:pt x="54" y="78"/>
                  </a:lnTo>
                  <a:lnTo>
                    <a:pt x="24" y="114"/>
                  </a:lnTo>
                  <a:lnTo>
                    <a:pt x="12" y="180"/>
                  </a:lnTo>
                  <a:lnTo>
                    <a:pt x="0" y="216"/>
                  </a:lnTo>
                  <a:lnTo>
                    <a:pt x="102" y="210"/>
                  </a:lnTo>
                  <a:lnTo>
                    <a:pt x="126" y="156"/>
                  </a:lnTo>
                  <a:lnTo>
                    <a:pt x="168" y="126"/>
                  </a:lnTo>
                  <a:lnTo>
                    <a:pt x="204" y="108"/>
                  </a:lnTo>
                  <a:lnTo>
                    <a:pt x="264" y="96"/>
                  </a:lnTo>
                  <a:lnTo>
                    <a:pt x="264" y="6"/>
                  </a:lnTo>
                  <a:lnTo>
                    <a:pt x="216" y="0"/>
                  </a:lnTo>
                  <a:close/>
                </a:path>
              </a:pathLst>
            </a:custGeom>
            <a:solidFill>
              <a:schemeClr val="hlink"/>
            </a:solidFill>
            <a:ln w="12700" cap="flat" cmpd="sng">
              <a:noFill/>
              <a:prstDash val="solid"/>
              <a:round/>
              <a:headEnd type="none" w="lg" len="med"/>
              <a:tailEnd type="none" w="lg" len="med"/>
            </a:ln>
            <a:effectLst/>
          </p:spPr>
          <p:txBody>
            <a:bodyPr wrap="none" lIns="90488" tIns="44450" rIns="90488" bIns="44450" anchor="ctr"/>
            <a:lstStyle/>
            <a:p>
              <a:endParaRPr lang="en-US"/>
            </a:p>
          </p:txBody>
        </p:sp>
        <p:sp>
          <p:nvSpPr>
            <p:cNvPr id="82950" name="Rectangle 6"/>
            <p:cNvSpPr>
              <a:spLocks noChangeArrowheads="1"/>
            </p:cNvSpPr>
            <p:nvPr/>
          </p:nvSpPr>
          <p:spPr bwMode="auto">
            <a:xfrm>
              <a:off x="4052" y="2863"/>
              <a:ext cx="98" cy="482"/>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82951" name="Rectangle 7"/>
            <p:cNvSpPr>
              <a:spLocks noChangeArrowheads="1"/>
            </p:cNvSpPr>
            <p:nvPr/>
          </p:nvSpPr>
          <p:spPr bwMode="auto">
            <a:xfrm>
              <a:off x="4259" y="2652"/>
              <a:ext cx="413" cy="98"/>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82952" name="Rectangle 8"/>
            <p:cNvSpPr>
              <a:spLocks noChangeArrowheads="1"/>
            </p:cNvSpPr>
            <p:nvPr/>
          </p:nvSpPr>
          <p:spPr bwMode="auto">
            <a:xfrm>
              <a:off x="4790" y="2573"/>
              <a:ext cx="600" cy="47"/>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sp>
          <p:nvSpPr>
            <p:cNvPr id="82953" name="Rectangle 9"/>
            <p:cNvSpPr>
              <a:spLocks noChangeArrowheads="1"/>
            </p:cNvSpPr>
            <p:nvPr/>
          </p:nvSpPr>
          <p:spPr bwMode="auto">
            <a:xfrm>
              <a:off x="3442" y="3256"/>
              <a:ext cx="846" cy="413"/>
            </a:xfrm>
            <a:prstGeom prst="rect">
              <a:avLst/>
            </a:prstGeom>
            <a:solidFill>
              <a:schemeClr val="hlink"/>
            </a:solidFill>
            <a:ln w="12700">
              <a:noFill/>
              <a:miter lim="800000"/>
              <a:headEnd type="none" w="lg" len="med"/>
              <a:tailEnd type="none" w="lg" len="med"/>
            </a:ln>
            <a:effectLst/>
          </p:spPr>
          <p:txBody>
            <a:bodyPr wrap="none" lIns="90488" tIns="44450" rIns="90488" bIns="44450" anchor="ctr"/>
            <a:lstStyle/>
            <a:p>
              <a:endParaRPr lang="en-US"/>
            </a:p>
          </p:txBody>
        </p:sp>
        <p:grpSp>
          <p:nvGrpSpPr>
            <p:cNvPr id="82954" name="Group 10"/>
            <p:cNvGrpSpPr>
              <a:grpSpLocks/>
            </p:cNvGrpSpPr>
            <p:nvPr/>
          </p:nvGrpSpPr>
          <p:grpSpPr bwMode="auto">
            <a:xfrm>
              <a:off x="3444" y="2561"/>
              <a:ext cx="1960" cy="1075"/>
              <a:chOff x="3444" y="2561"/>
              <a:chExt cx="1960" cy="1075"/>
            </a:xfrm>
          </p:grpSpPr>
          <p:sp>
            <p:nvSpPr>
              <p:cNvPr id="82955" name="Line 11"/>
              <p:cNvSpPr>
                <a:spLocks noChangeShapeType="1"/>
              </p:cNvSpPr>
              <p:nvPr/>
            </p:nvSpPr>
            <p:spPr bwMode="auto">
              <a:xfrm>
                <a:off x="3444" y="3257"/>
                <a:ext cx="872" cy="0"/>
              </a:xfrm>
              <a:prstGeom prst="line">
                <a:avLst/>
              </a:prstGeom>
              <a:noFill/>
              <a:ln w="12700">
                <a:solidFill>
                  <a:schemeClr val="tx1"/>
                </a:solidFill>
                <a:round/>
                <a:headEnd/>
                <a:tailEnd/>
              </a:ln>
              <a:effectLst/>
            </p:spPr>
            <p:txBody>
              <a:bodyPr wrap="none" anchor="ctr"/>
              <a:lstStyle/>
              <a:p>
                <a:endParaRPr lang="en-US"/>
              </a:p>
            </p:txBody>
          </p:sp>
          <p:grpSp>
            <p:nvGrpSpPr>
              <p:cNvPr id="82956" name="Group 12"/>
              <p:cNvGrpSpPr>
                <a:grpSpLocks/>
              </p:cNvGrpSpPr>
              <p:nvPr/>
            </p:nvGrpSpPr>
            <p:grpSpPr bwMode="auto">
              <a:xfrm>
                <a:off x="4310" y="2909"/>
                <a:ext cx="915" cy="727"/>
                <a:chOff x="4310" y="2909"/>
                <a:chExt cx="915" cy="727"/>
              </a:xfrm>
            </p:grpSpPr>
            <p:sp>
              <p:nvSpPr>
                <p:cNvPr id="82957" name="Freeform 13"/>
                <p:cNvSpPr>
                  <a:spLocks/>
                </p:cNvSpPr>
                <p:nvPr/>
              </p:nvSpPr>
              <p:spPr bwMode="auto">
                <a:xfrm>
                  <a:off x="4310" y="2909"/>
                  <a:ext cx="915" cy="727"/>
                </a:xfrm>
                <a:custGeom>
                  <a:avLst/>
                  <a:gdLst/>
                  <a:ahLst/>
                  <a:cxnLst>
                    <a:cxn ang="0">
                      <a:pos x="0" y="726"/>
                    </a:cxn>
                    <a:cxn ang="0">
                      <a:pos x="0" y="0"/>
                    </a:cxn>
                    <a:cxn ang="0">
                      <a:pos x="914" y="0"/>
                    </a:cxn>
                  </a:cxnLst>
                  <a:rect l="0" t="0" r="r" b="b"/>
                  <a:pathLst>
                    <a:path w="915" h="727">
                      <a:moveTo>
                        <a:pt x="0" y="726"/>
                      </a:moveTo>
                      <a:lnTo>
                        <a:pt x="0" y="0"/>
                      </a:lnTo>
                      <a:lnTo>
                        <a:pt x="914"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82958" name="Freeform 14"/>
                <p:cNvSpPr>
                  <a:spLocks/>
                </p:cNvSpPr>
                <p:nvPr/>
              </p:nvSpPr>
              <p:spPr bwMode="auto">
                <a:xfrm>
                  <a:off x="4330" y="2929"/>
                  <a:ext cx="885" cy="694"/>
                </a:xfrm>
                <a:custGeom>
                  <a:avLst/>
                  <a:gdLst/>
                  <a:ahLst/>
                  <a:cxnLst>
                    <a:cxn ang="0">
                      <a:pos x="0" y="693"/>
                    </a:cxn>
                    <a:cxn ang="0">
                      <a:pos x="0" y="0"/>
                    </a:cxn>
                    <a:cxn ang="0">
                      <a:pos x="884" y="0"/>
                    </a:cxn>
                  </a:cxnLst>
                  <a:rect l="0" t="0" r="r" b="b"/>
                  <a:pathLst>
                    <a:path w="885" h="694">
                      <a:moveTo>
                        <a:pt x="0" y="693"/>
                      </a:moveTo>
                      <a:lnTo>
                        <a:pt x="0" y="0"/>
                      </a:lnTo>
                      <a:lnTo>
                        <a:pt x="884" y="0"/>
                      </a:lnTo>
                    </a:path>
                  </a:pathLst>
                </a:custGeom>
                <a:noFill/>
                <a:ln w="127000" cap="rnd" cmpd="sng">
                  <a:pattFill prst="ltUpDiag">
                    <a:fgClr>
                      <a:schemeClr val="tx1"/>
                    </a:fgClr>
                    <a:bgClr>
                      <a:schemeClr val="bg1"/>
                    </a:bgClr>
                  </a:pattFill>
                  <a:prstDash val="solid"/>
                  <a:round/>
                  <a:headEnd type="none" w="med" len="med"/>
                  <a:tailEnd type="none" w="med" len="med"/>
                </a:ln>
                <a:effectLst/>
              </p:spPr>
              <p:txBody>
                <a:bodyPr/>
                <a:lstStyle/>
                <a:p>
                  <a:endParaRPr lang="en-US"/>
                </a:p>
              </p:txBody>
            </p:sp>
          </p:grpSp>
          <p:sp>
            <p:nvSpPr>
              <p:cNvPr id="82959" name="AutoShape 15"/>
              <p:cNvSpPr>
                <a:spLocks noChangeArrowheads="1"/>
              </p:cNvSpPr>
              <p:nvPr/>
            </p:nvSpPr>
            <p:spPr bwMode="auto">
              <a:xfrm rot="10800000" flipH="1">
                <a:off x="3481" y="3231"/>
                <a:ext cx="52" cy="22"/>
              </a:xfrm>
              <a:prstGeom prst="triangle">
                <a:avLst>
                  <a:gd name="adj" fmla="val 49995"/>
                </a:avLst>
              </a:prstGeom>
              <a:solidFill>
                <a:schemeClr val="accent1"/>
              </a:solidFill>
              <a:ln w="12700">
                <a:solidFill>
                  <a:schemeClr val="tx1"/>
                </a:solidFill>
                <a:miter lim="800000"/>
                <a:headEnd/>
                <a:tailEnd/>
              </a:ln>
              <a:effectLst/>
            </p:spPr>
            <p:txBody>
              <a:bodyPr wrap="none" anchor="ctr"/>
              <a:lstStyle/>
              <a:p>
                <a:endParaRPr lang="en-US"/>
              </a:p>
            </p:txBody>
          </p:sp>
          <p:grpSp>
            <p:nvGrpSpPr>
              <p:cNvPr id="82960" name="Group 16"/>
              <p:cNvGrpSpPr>
                <a:grpSpLocks/>
              </p:cNvGrpSpPr>
              <p:nvPr/>
            </p:nvGrpSpPr>
            <p:grpSpPr bwMode="auto">
              <a:xfrm>
                <a:off x="4017" y="2647"/>
                <a:ext cx="664" cy="740"/>
                <a:chOff x="4017" y="2647"/>
                <a:chExt cx="664" cy="740"/>
              </a:xfrm>
            </p:grpSpPr>
            <p:grpSp>
              <p:nvGrpSpPr>
                <p:cNvPr id="82961" name="Group 17"/>
                <p:cNvGrpSpPr>
                  <a:grpSpLocks/>
                </p:cNvGrpSpPr>
                <p:nvPr/>
              </p:nvGrpSpPr>
              <p:grpSpPr bwMode="auto">
                <a:xfrm>
                  <a:off x="4017" y="2852"/>
                  <a:ext cx="152" cy="535"/>
                  <a:chOff x="4017" y="2852"/>
                  <a:chExt cx="152" cy="535"/>
                </a:xfrm>
              </p:grpSpPr>
              <p:sp>
                <p:nvSpPr>
                  <p:cNvPr id="82962" name="Freeform 18"/>
                  <p:cNvSpPr>
                    <a:spLocks/>
                  </p:cNvSpPr>
                  <p:nvPr/>
                </p:nvSpPr>
                <p:spPr bwMode="auto">
                  <a:xfrm>
                    <a:off x="4142" y="2852"/>
                    <a:ext cx="27" cy="535"/>
                  </a:xfrm>
                  <a:custGeom>
                    <a:avLst/>
                    <a:gdLst/>
                    <a:ahLst/>
                    <a:cxnLst>
                      <a:cxn ang="0">
                        <a:pos x="26" y="534"/>
                      </a:cxn>
                      <a:cxn ang="0">
                        <a:pos x="8" y="455"/>
                      </a:cxn>
                      <a:cxn ang="0">
                        <a:pos x="0" y="366"/>
                      </a:cxn>
                      <a:cxn ang="0">
                        <a:pos x="0" y="0"/>
                      </a:cxn>
                    </a:cxnLst>
                    <a:rect l="0" t="0" r="r" b="b"/>
                    <a:pathLst>
                      <a:path w="27" h="535">
                        <a:moveTo>
                          <a:pt x="26" y="534"/>
                        </a:moveTo>
                        <a:lnTo>
                          <a:pt x="8" y="455"/>
                        </a:lnTo>
                        <a:lnTo>
                          <a:pt x="0" y="366"/>
                        </a:lnTo>
                        <a:lnTo>
                          <a:pt x="0"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82963" name="Freeform 19"/>
                  <p:cNvSpPr>
                    <a:spLocks/>
                  </p:cNvSpPr>
                  <p:nvPr/>
                </p:nvSpPr>
                <p:spPr bwMode="auto">
                  <a:xfrm>
                    <a:off x="4017" y="2852"/>
                    <a:ext cx="27" cy="535"/>
                  </a:xfrm>
                  <a:custGeom>
                    <a:avLst/>
                    <a:gdLst/>
                    <a:ahLst/>
                    <a:cxnLst>
                      <a:cxn ang="0">
                        <a:pos x="0" y="534"/>
                      </a:cxn>
                      <a:cxn ang="0">
                        <a:pos x="18" y="455"/>
                      </a:cxn>
                      <a:cxn ang="0">
                        <a:pos x="26" y="366"/>
                      </a:cxn>
                      <a:cxn ang="0">
                        <a:pos x="26" y="0"/>
                      </a:cxn>
                    </a:cxnLst>
                    <a:rect l="0" t="0" r="r" b="b"/>
                    <a:pathLst>
                      <a:path w="27" h="535">
                        <a:moveTo>
                          <a:pt x="0" y="534"/>
                        </a:moveTo>
                        <a:lnTo>
                          <a:pt x="18" y="455"/>
                        </a:lnTo>
                        <a:lnTo>
                          <a:pt x="26" y="366"/>
                        </a:lnTo>
                        <a:lnTo>
                          <a:pt x="26"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grpSp>
            <p:sp>
              <p:nvSpPr>
                <p:cNvPr id="82964" name="Arc 20"/>
                <p:cNvSpPr>
                  <a:spLocks/>
                </p:cNvSpPr>
                <p:nvPr/>
              </p:nvSpPr>
              <p:spPr bwMode="auto">
                <a:xfrm rot="5400000">
                  <a:off x="4159" y="2738"/>
                  <a:ext cx="111" cy="130"/>
                </a:xfrm>
                <a:custGeom>
                  <a:avLst/>
                  <a:gdLst>
                    <a:gd name="G0" fmla="+- 21600 0 0"/>
                    <a:gd name="G1" fmla="+- 0 0 0"/>
                    <a:gd name="G2" fmla="+- 21600 0 0"/>
                    <a:gd name="T0" fmla="*/ 21405 w 21600"/>
                    <a:gd name="T1" fmla="*/ 21599 h 21599"/>
                    <a:gd name="T2" fmla="*/ 0 w 21600"/>
                    <a:gd name="T3" fmla="*/ 0 h 21599"/>
                    <a:gd name="T4" fmla="*/ 21600 w 21600"/>
                    <a:gd name="T5" fmla="*/ 0 h 21599"/>
                  </a:gdLst>
                  <a:ahLst/>
                  <a:cxnLst>
                    <a:cxn ang="0">
                      <a:pos x="T0" y="T1"/>
                    </a:cxn>
                    <a:cxn ang="0">
                      <a:pos x="T2" y="T3"/>
                    </a:cxn>
                    <a:cxn ang="0">
                      <a:pos x="T4" y="T5"/>
                    </a:cxn>
                  </a:cxnLst>
                  <a:rect l="0" t="0" r="r" b="b"/>
                  <a:pathLst>
                    <a:path w="21600" h="21599" fill="none" extrusionOk="0">
                      <a:moveTo>
                        <a:pt x="21404" y="21599"/>
                      </a:moveTo>
                      <a:cubicBezTo>
                        <a:pt x="9552" y="21492"/>
                        <a:pt x="0" y="11853"/>
                        <a:pt x="0" y="0"/>
                      </a:cubicBezTo>
                    </a:path>
                    <a:path w="21600" h="21599" stroke="0" extrusionOk="0">
                      <a:moveTo>
                        <a:pt x="21404" y="21599"/>
                      </a:moveTo>
                      <a:cubicBezTo>
                        <a:pt x="9552" y="21492"/>
                        <a:pt x="0" y="11853"/>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82965" name="Arc 21"/>
                <p:cNvSpPr>
                  <a:spLocks/>
                </p:cNvSpPr>
                <p:nvPr/>
              </p:nvSpPr>
              <p:spPr bwMode="auto">
                <a:xfrm rot="5400000">
                  <a:off x="4067" y="2630"/>
                  <a:ext cx="200" cy="236"/>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a:ln>
                <a:effectLst/>
              </p:spPr>
              <p:txBody>
                <a:bodyPr wrap="none" anchor="ctr"/>
                <a:lstStyle/>
                <a:p>
                  <a:endParaRPr lang="en-US"/>
                </a:p>
              </p:txBody>
            </p:sp>
            <p:sp>
              <p:nvSpPr>
                <p:cNvPr id="82966" name="Line 22"/>
                <p:cNvSpPr>
                  <a:spLocks noChangeShapeType="1"/>
                </p:cNvSpPr>
                <p:nvPr/>
              </p:nvSpPr>
              <p:spPr bwMode="auto">
                <a:xfrm>
                  <a:off x="4281" y="2647"/>
                  <a:ext cx="400" cy="0"/>
                </a:xfrm>
                <a:prstGeom prst="line">
                  <a:avLst/>
                </a:prstGeom>
                <a:noFill/>
                <a:ln w="12700">
                  <a:solidFill>
                    <a:schemeClr val="tx1"/>
                  </a:solidFill>
                  <a:round/>
                  <a:headEnd/>
                  <a:tailEnd/>
                </a:ln>
                <a:effectLst/>
              </p:spPr>
              <p:txBody>
                <a:bodyPr wrap="none" anchor="ctr"/>
                <a:lstStyle/>
                <a:p>
                  <a:endParaRPr lang="en-US"/>
                </a:p>
              </p:txBody>
            </p:sp>
            <p:sp>
              <p:nvSpPr>
                <p:cNvPr id="82967" name="Line 23"/>
                <p:cNvSpPr>
                  <a:spLocks noChangeShapeType="1"/>
                </p:cNvSpPr>
                <p:nvPr/>
              </p:nvSpPr>
              <p:spPr bwMode="auto">
                <a:xfrm>
                  <a:off x="4274" y="2748"/>
                  <a:ext cx="400" cy="0"/>
                </a:xfrm>
                <a:prstGeom prst="line">
                  <a:avLst/>
                </a:prstGeom>
                <a:noFill/>
                <a:ln w="12700">
                  <a:solidFill>
                    <a:schemeClr val="tx1"/>
                  </a:solidFill>
                  <a:round/>
                  <a:headEnd/>
                  <a:tailEnd/>
                </a:ln>
                <a:effectLst/>
              </p:spPr>
              <p:txBody>
                <a:bodyPr wrap="none" anchor="ctr"/>
                <a:lstStyle/>
                <a:p>
                  <a:endParaRPr lang="en-US"/>
                </a:p>
              </p:txBody>
            </p:sp>
          </p:grpSp>
          <p:sp>
            <p:nvSpPr>
              <p:cNvPr id="82968" name="AutoShape 24"/>
              <p:cNvSpPr>
                <a:spLocks noChangeArrowheads="1"/>
              </p:cNvSpPr>
              <p:nvPr/>
            </p:nvSpPr>
            <p:spPr bwMode="auto">
              <a:xfrm flipV="1">
                <a:off x="4646" y="2822"/>
                <a:ext cx="249" cy="83"/>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accent1"/>
              </a:solidFill>
              <a:ln w="12700">
                <a:solidFill>
                  <a:schemeClr val="tx1"/>
                </a:solidFill>
                <a:miter lim="800000"/>
                <a:headEnd/>
                <a:tailEnd/>
              </a:ln>
              <a:effectLst/>
            </p:spPr>
            <p:txBody>
              <a:bodyPr wrap="none" anchor="ctr"/>
              <a:lstStyle/>
              <a:p>
                <a:endParaRPr lang="en-US"/>
              </a:p>
            </p:txBody>
          </p:sp>
          <p:sp>
            <p:nvSpPr>
              <p:cNvPr id="82969" name="Oval 25"/>
              <p:cNvSpPr>
                <a:spLocks noChangeArrowheads="1"/>
              </p:cNvSpPr>
              <p:nvPr/>
            </p:nvSpPr>
            <p:spPr bwMode="auto">
              <a:xfrm>
                <a:off x="4629" y="2561"/>
                <a:ext cx="280" cy="280"/>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82970" name="Line 26"/>
              <p:cNvSpPr>
                <a:spLocks noChangeShapeType="1"/>
              </p:cNvSpPr>
              <p:nvPr/>
            </p:nvSpPr>
            <p:spPr bwMode="auto">
              <a:xfrm>
                <a:off x="4826" y="2567"/>
                <a:ext cx="568" cy="0"/>
              </a:xfrm>
              <a:prstGeom prst="line">
                <a:avLst/>
              </a:prstGeom>
              <a:noFill/>
              <a:ln w="12700">
                <a:solidFill>
                  <a:schemeClr val="tx1"/>
                </a:solidFill>
                <a:round/>
                <a:headEnd/>
                <a:tailEnd/>
              </a:ln>
              <a:effectLst/>
            </p:spPr>
            <p:txBody>
              <a:bodyPr wrap="none" anchor="ctr"/>
              <a:lstStyle/>
              <a:p>
                <a:endParaRPr lang="en-US"/>
              </a:p>
            </p:txBody>
          </p:sp>
          <p:sp>
            <p:nvSpPr>
              <p:cNvPr id="82971" name="Line 27"/>
              <p:cNvSpPr>
                <a:spLocks noChangeShapeType="1"/>
              </p:cNvSpPr>
              <p:nvPr/>
            </p:nvSpPr>
            <p:spPr bwMode="auto">
              <a:xfrm>
                <a:off x="4897" y="2621"/>
                <a:ext cx="507" cy="0"/>
              </a:xfrm>
              <a:prstGeom prst="line">
                <a:avLst/>
              </a:prstGeom>
              <a:noFill/>
              <a:ln w="12700">
                <a:solidFill>
                  <a:schemeClr val="tx1"/>
                </a:solidFill>
                <a:round/>
                <a:headEnd/>
                <a:tailEnd/>
              </a:ln>
              <a:effectLst/>
            </p:spPr>
            <p:txBody>
              <a:bodyPr wrap="none" anchor="ctr"/>
              <a:lstStyle/>
              <a:p>
                <a:endParaRPr lang="en-US"/>
              </a:p>
            </p:txBody>
          </p:sp>
        </p:grpSp>
        <p:sp>
          <p:nvSpPr>
            <p:cNvPr id="82972" name="Rectangle 28"/>
            <p:cNvSpPr>
              <a:spLocks noChangeArrowheads="1"/>
            </p:cNvSpPr>
            <p:nvPr/>
          </p:nvSpPr>
          <p:spPr bwMode="auto">
            <a:xfrm>
              <a:off x="3419" y="3355"/>
              <a:ext cx="519" cy="286"/>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18°C</a:t>
              </a:r>
            </a:p>
          </p:txBody>
        </p:sp>
        <p:sp>
          <p:nvSpPr>
            <p:cNvPr id="82973" name="Line 29"/>
            <p:cNvSpPr>
              <a:spLocks noChangeShapeType="1"/>
            </p:cNvSpPr>
            <p:nvPr/>
          </p:nvSpPr>
          <p:spPr bwMode="auto">
            <a:xfrm flipH="1">
              <a:off x="3380" y="2696"/>
              <a:ext cx="1384" cy="0"/>
            </a:xfrm>
            <a:prstGeom prst="line">
              <a:avLst/>
            </a:prstGeom>
            <a:noFill/>
            <a:ln w="12700">
              <a:solidFill>
                <a:schemeClr val="tx1"/>
              </a:solidFill>
              <a:round/>
              <a:headEnd/>
              <a:tailEnd/>
            </a:ln>
            <a:effectLst/>
          </p:spPr>
          <p:txBody>
            <a:bodyPr wrap="none" anchor="ctr"/>
            <a:lstStyle/>
            <a:p>
              <a:endParaRPr lang="en-US"/>
            </a:p>
          </p:txBody>
        </p:sp>
        <p:sp>
          <p:nvSpPr>
            <p:cNvPr id="82974" name="Line 30"/>
            <p:cNvSpPr>
              <a:spLocks noChangeShapeType="1"/>
            </p:cNvSpPr>
            <p:nvPr/>
          </p:nvSpPr>
          <p:spPr bwMode="auto">
            <a:xfrm>
              <a:off x="3760" y="2700"/>
              <a:ext cx="0" cy="552"/>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82975" name="Rectangle 31"/>
            <p:cNvSpPr>
              <a:spLocks noChangeArrowheads="1"/>
            </p:cNvSpPr>
            <p:nvPr/>
          </p:nvSpPr>
          <p:spPr bwMode="auto">
            <a:xfrm>
              <a:off x="3683" y="2819"/>
              <a:ext cx="199" cy="286"/>
            </a:xfrm>
            <a:prstGeom prst="rect">
              <a:avLst/>
            </a:prstGeom>
            <a:solidFill>
              <a:schemeClr val="bg1"/>
            </a:solidFill>
            <a:ln w="12700">
              <a:noFill/>
              <a:miter lim="800000"/>
              <a:headEnd/>
              <a:tailEnd/>
            </a:ln>
            <a:effectLst/>
          </p:spPr>
          <p:txBody>
            <a:bodyPr wrap="none" lIns="90488" tIns="44450" rIns="90488" bIns="44450">
              <a:spAutoFit/>
            </a:bodyPr>
            <a:lstStyle/>
            <a:p>
              <a:r>
                <a:rPr lang="en-US" sz="2400">
                  <a:latin typeface="Book Antiqua" pitchFamily="18" charset="0"/>
                </a:rPr>
                <a:t>?</a:t>
              </a:r>
            </a:p>
          </p:txBody>
        </p:sp>
      </p:grpSp>
      <p:graphicFrame>
        <p:nvGraphicFramePr>
          <p:cNvPr id="82977" name="Object 33">
            <a:hlinkClick r:id="" action="ppaction://ole?verb=0"/>
          </p:cNvPr>
          <p:cNvGraphicFramePr>
            <a:graphicFrameLocks/>
          </p:cNvGraphicFramePr>
          <p:nvPr/>
        </p:nvGraphicFramePr>
        <p:xfrm>
          <a:off x="268288" y="2030413"/>
          <a:ext cx="2235200" cy="368300"/>
        </p:xfrm>
        <a:graphic>
          <a:graphicData uri="http://schemas.openxmlformats.org/presentationml/2006/ole">
            <p:oleObj spid="_x0000_s82977" name="Equation" r:id="rId3" imgW="2234880" imgH="368280" progId="Equation.DSMT4">
              <p:embed/>
            </p:oleObj>
          </a:graphicData>
        </a:graphic>
      </p:graphicFrame>
      <p:graphicFrame>
        <p:nvGraphicFramePr>
          <p:cNvPr id="82978" name="Object 34">
            <a:hlinkClick r:id="" action="ppaction://ole?verb=0"/>
          </p:cNvPr>
          <p:cNvGraphicFramePr>
            <a:graphicFrameLocks/>
          </p:cNvGraphicFramePr>
          <p:nvPr/>
        </p:nvGraphicFramePr>
        <p:xfrm>
          <a:off x="403225" y="3498850"/>
          <a:ext cx="3479800" cy="784225"/>
        </p:xfrm>
        <a:graphic>
          <a:graphicData uri="http://schemas.openxmlformats.org/presentationml/2006/ole">
            <p:oleObj spid="_x0000_s82978" name="Equation" r:id="rId4" imgW="3479760" imgH="787320" progId="Equation.DSMT4">
              <p:embed/>
            </p:oleObj>
          </a:graphicData>
        </a:graphic>
      </p:graphicFrame>
      <p:graphicFrame>
        <p:nvGraphicFramePr>
          <p:cNvPr id="82979" name="Object 35">
            <a:hlinkClick r:id="" action="ppaction://ole?verb=0"/>
          </p:cNvPr>
          <p:cNvGraphicFramePr>
            <a:graphicFrameLocks/>
          </p:cNvGraphicFramePr>
          <p:nvPr/>
        </p:nvGraphicFramePr>
        <p:xfrm>
          <a:off x="6683375" y="3614738"/>
          <a:ext cx="1625600" cy="381000"/>
        </p:xfrm>
        <a:graphic>
          <a:graphicData uri="http://schemas.openxmlformats.org/presentationml/2006/ole">
            <p:oleObj spid="_x0000_s82979" name="Equation" r:id="rId5" imgW="1625400" imgH="380880" progId="Equation.3">
              <p:embed/>
            </p:oleObj>
          </a:graphicData>
        </a:graphic>
      </p:graphicFrame>
      <p:graphicFrame>
        <p:nvGraphicFramePr>
          <p:cNvPr id="82980" name="Object 36">
            <a:hlinkClick r:id="" action="ppaction://ole?verb=0"/>
          </p:cNvPr>
          <p:cNvGraphicFramePr>
            <a:graphicFrameLocks/>
          </p:cNvGraphicFramePr>
          <p:nvPr/>
        </p:nvGraphicFramePr>
        <p:xfrm>
          <a:off x="6683375" y="4600575"/>
          <a:ext cx="1866900" cy="404813"/>
        </p:xfrm>
        <a:graphic>
          <a:graphicData uri="http://schemas.openxmlformats.org/presentationml/2006/ole">
            <p:oleObj spid="_x0000_s82980" name="Equation" r:id="rId6" imgW="1866600" imgH="406080" progId="Equation.3">
              <p:embed/>
            </p:oleObj>
          </a:graphicData>
        </a:graphic>
      </p:graphicFrame>
      <p:graphicFrame>
        <p:nvGraphicFramePr>
          <p:cNvPr id="82981" name="Object 37">
            <a:hlinkClick r:id="" action="ppaction://ole?verb=0"/>
          </p:cNvPr>
          <p:cNvGraphicFramePr>
            <a:graphicFrameLocks/>
          </p:cNvGraphicFramePr>
          <p:nvPr/>
        </p:nvGraphicFramePr>
        <p:xfrm>
          <a:off x="6683375" y="4098925"/>
          <a:ext cx="2082800" cy="381000"/>
        </p:xfrm>
        <a:graphic>
          <a:graphicData uri="http://schemas.openxmlformats.org/presentationml/2006/ole">
            <p:oleObj spid="_x0000_s82981" name="Equation" r:id="rId7" imgW="2082600" imgH="380880" progId="Equation.DSMT4">
              <p:embed/>
            </p:oleObj>
          </a:graphicData>
        </a:graphic>
      </p:graphicFrame>
      <p:graphicFrame>
        <p:nvGraphicFramePr>
          <p:cNvPr id="82982" name="Object 38">
            <a:hlinkClick r:id="" action="ppaction://ole?verb=0"/>
          </p:cNvPr>
          <p:cNvGraphicFramePr>
            <a:graphicFrameLocks/>
          </p:cNvGraphicFramePr>
          <p:nvPr/>
        </p:nvGraphicFramePr>
        <p:xfrm>
          <a:off x="263525" y="4610100"/>
          <a:ext cx="5283200" cy="835025"/>
        </p:xfrm>
        <a:graphic>
          <a:graphicData uri="http://schemas.openxmlformats.org/presentationml/2006/ole">
            <p:oleObj spid="_x0000_s82982" name="Equation" r:id="rId8" imgW="5283000" imgH="838080" progId="Equation.3">
              <p:embed/>
            </p:oleObj>
          </a:graphicData>
        </a:graphic>
      </p:graphicFrame>
      <p:graphicFrame>
        <p:nvGraphicFramePr>
          <p:cNvPr id="82983" name="Object 39">
            <a:hlinkClick r:id="" action="ppaction://ole?verb=0"/>
          </p:cNvPr>
          <p:cNvGraphicFramePr>
            <a:graphicFrameLocks/>
          </p:cNvGraphicFramePr>
          <p:nvPr/>
        </p:nvGraphicFramePr>
        <p:xfrm>
          <a:off x="1228725" y="5943600"/>
          <a:ext cx="1422400" cy="277813"/>
        </p:xfrm>
        <a:graphic>
          <a:graphicData uri="http://schemas.openxmlformats.org/presentationml/2006/ole">
            <p:oleObj spid="_x0000_s82983" name="Equation" r:id="rId9" imgW="1422360" imgH="279360" progId="Equation.3">
              <p:embed/>
            </p:oleObj>
          </a:graphicData>
        </a:graphic>
      </p:graphicFrame>
      <p:sp>
        <p:nvSpPr>
          <p:cNvPr id="82984" name="AutoShape 40">
            <a:hlinkClick r:id="rId10" action="ppaction://hlinksldjump" highlightClick="1"/>
          </p:cNvPr>
          <p:cNvSpPr>
            <a:spLocks noChangeArrowheads="1"/>
          </p:cNvSpPr>
          <p:nvPr/>
        </p:nvSpPr>
        <p:spPr bwMode="auto">
          <a:xfrm>
            <a:off x="8572500" y="6397625"/>
            <a:ext cx="571500" cy="460375"/>
          </a:xfrm>
          <a:prstGeom prst="actionButtonReturn">
            <a:avLst/>
          </a:prstGeom>
          <a:solidFill>
            <a:schemeClr val="accent1"/>
          </a:solidFill>
          <a:ln w="12700">
            <a:solidFill>
              <a:schemeClr val="tx1"/>
            </a:solidFill>
            <a:miter lim="800000"/>
            <a:headEnd type="none" w="lg" len="med"/>
            <a:tailEnd type="none" w="lg" len="med"/>
          </a:ln>
          <a:effectLst/>
        </p:spPr>
        <p:txBody>
          <a:bodyPr wrap="none" anchor="ctr">
            <a:spAutoFit/>
          </a:bodyPr>
          <a:lstStyle/>
          <a:p>
            <a:endParaRPr lang="en-US"/>
          </a:p>
        </p:txBody>
      </p:sp>
      <p:graphicFrame>
        <p:nvGraphicFramePr>
          <p:cNvPr id="82985" name="Object 41">
            <a:hlinkClick r:id="" action="ppaction://ole?verb=0"/>
          </p:cNvPr>
          <p:cNvGraphicFramePr>
            <a:graphicFrameLocks/>
          </p:cNvGraphicFramePr>
          <p:nvPr/>
        </p:nvGraphicFramePr>
        <p:xfrm>
          <a:off x="288925" y="2609850"/>
          <a:ext cx="3516313" cy="771525"/>
        </p:xfrm>
        <a:graphic>
          <a:graphicData uri="http://schemas.openxmlformats.org/presentationml/2006/ole">
            <p:oleObj spid="_x0000_s82985" name="Equation" r:id="rId11" imgW="3530520" imgH="78732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829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829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8298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829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829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8298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8298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829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a:t>Implications of Power Curves</a:t>
            </a:r>
          </a:p>
        </p:txBody>
      </p:sp>
      <p:sp>
        <p:nvSpPr>
          <p:cNvPr id="84995" name="Rectangle 3"/>
          <p:cNvSpPr>
            <a:spLocks noGrp="1" noChangeArrowheads="1"/>
          </p:cNvSpPr>
          <p:nvPr>
            <p:ph type="body" idx="1"/>
          </p:nvPr>
        </p:nvSpPr>
        <p:spPr/>
        <p:txBody>
          <a:bodyPr/>
          <a:lstStyle/>
          <a:p>
            <a:pPr>
              <a:lnSpc>
                <a:spcPct val="90000"/>
              </a:lnSpc>
            </a:pPr>
            <a:r>
              <a:rPr lang="en-US"/>
              <a:t>You are going to start a radial flow pump powered by an electric motor. You want to reduce the starting load on the motor. What can you do?</a:t>
            </a:r>
          </a:p>
          <a:p>
            <a:pPr>
              <a:lnSpc>
                <a:spcPct val="90000"/>
              </a:lnSpc>
            </a:pPr>
            <a:r>
              <a:rPr lang="en-US"/>
              <a:t>What would you do if you were starting an axial flow pump?</a:t>
            </a:r>
          </a:p>
          <a:p>
            <a:pPr>
              <a:lnSpc>
                <a:spcPct val="90000"/>
              </a:lnSpc>
            </a:pPr>
            <a:r>
              <a:rPr lang="en-US"/>
              <a:t>How could reducing the head on a radial flow pump result in motor failure?</a:t>
            </a:r>
          </a:p>
        </p:txBody>
      </p:sp>
      <p:sp>
        <p:nvSpPr>
          <p:cNvPr id="84996" name="AutoShape 4">
            <a:hlinkClick r:id="rId2" action="ppaction://hlinksldjump" highlightClick="1"/>
          </p:cNvPr>
          <p:cNvSpPr>
            <a:spLocks noChangeArrowheads="1"/>
          </p:cNvSpPr>
          <p:nvPr/>
        </p:nvSpPr>
        <p:spPr bwMode="auto">
          <a:xfrm>
            <a:off x="8572500" y="6397625"/>
            <a:ext cx="571500" cy="460375"/>
          </a:xfrm>
          <a:prstGeom prst="actionButtonReturn">
            <a:avLst/>
          </a:prstGeom>
          <a:solidFill>
            <a:schemeClr val="accent1"/>
          </a:solidFill>
          <a:ln w="12700">
            <a:solidFill>
              <a:schemeClr val="tx1"/>
            </a:solidFill>
            <a:miter lim="800000"/>
            <a:headEnd type="none" w="lg" len="med"/>
            <a:tailEnd type="none" w="lg" len="med"/>
          </a:ln>
          <a:effectLst/>
        </p:spPr>
        <p:txBody>
          <a:bodyPr wrap="none" anchor="ctr">
            <a:spAutoFit/>
          </a:bodyPr>
          <a:lstStyle/>
          <a:p>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a:t>Find Q</a:t>
            </a:r>
            <a:endParaRPr lang="en-US" baseline="-25000"/>
          </a:p>
        </p:txBody>
      </p:sp>
      <p:graphicFrame>
        <p:nvGraphicFramePr>
          <p:cNvPr id="117764" name="Object 4"/>
          <p:cNvGraphicFramePr>
            <a:graphicFrameLocks noChangeAspect="1"/>
          </p:cNvGraphicFramePr>
          <p:nvPr/>
        </p:nvGraphicFramePr>
        <p:xfrm>
          <a:off x="615950" y="1963738"/>
          <a:ext cx="3919538" cy="522287"/>
        </p:xfrm>
        <a:graphic>
          <a:graphicData uri="http://schemas.openxmlformats.org/presentationml/2006/ole">
            <p:oleObj spid="_x0000_s117764" name="Equation" r:id="rId3" imgW="2984400" imgH="520560" progId="Equation.DSMT4">
              <p:embed/>
            </p:oleObj>
          </a:graphicData>
        </a:graphic>
      </p:graphicFrame>
      <p:graphicFrame>
        <p:nvGraphicFramePr>
          <p:cNvPr id="117765" name="Object 5"/>
          <p:cNvGraphicFramePr>
            <a:graphicFrameLocks noChangeAspect="1"/>
          </p:cNvGraphicFramePr>
          <p:nvPr/>
        </p:nvGraphicFramePr>
        <p:xfrm>
          <a:off x="784225" y="2566988"/>
          <a:ext cx="2066925" cy="458787"/>
        </p:xfrm>
        <a:graphic>
          <a:graphicData uri="http://schemas.openxmlformats.org/presentationml/2006/ole">
            <p:oleObj spid="_x0000_s117765" name="Equation" r:id="rId4" imgW="1574640" imgH="457200" progId="Equation.DSMT4">
              <p:embed/>
            </p:oleObj>
          </a:graphicData>
        </a:graphic>
      </p:graphicFrame>
      <p:graphicFrame>
        <p:nvGraphicFramePr>
          <p:cNvPr id="117766" name="Object 6">
            <a:hlinkClick r:id="" action="ppaction://ole?verb=0"/>
          </p:cNvPr>
          <p:cNvGraphicFramePr>
            <a:graphicFrameLocks/>
          </p:cNvGraphicFramePr>
          <p:nvPr/>
        </p:nvGraphicFramePr>
        <p:xfrm>
          <a:off x="415925" y="4965700"/>
          <a:ext cx="4457700" cy="800100"/>
        </p:xfrm>
        <a:graphic>
          <a:graphicData uri="http://schemas.openxmlformats.org/presentationml/2006/ole">
            <p:oleObj spid="_x0000_s117766" name="Equation" r:id="rId5" imgW="4470120" imgH="812520" progId="Equation.2">
              <p:embed/>
            </p:oleObj>
          </a:graphicData>
        </a:graphic>
      </p:graphicFrame>
      <p:graphicFrame>
        <p:nvGraphicFramePr>
          <p:cNvPr id="117767" name="Object 7"/>
          <p:cNvGraphicFramePr>
            <a:graphicFrameLocks noChangeAspect="1"/>
          </p:cNvGraphicFramePr>
          <p:nvPr/>
        </p:nvGraphicFramePr>
        <p:xfrm>
          <a:off x="620713" y="3302000"/>
          <a:ext cx="2584450" cy="458788"/>
        </p:xfrm>
        <a:graphic>
          <a:graphicData uri="http://schemas.openxmlformats.org/presentationml/2006/ole">
            <p:oleObj spid="_x0000_s117767" name="Equation" r:id="rId6" imgW="1968480" imgH="457200" progId="Equation.DSMT4">
              <p:embed/>
            </p:oleObj>
          </a:graphicData>
        </a:graphic>
      </p:graphicFrame>
      <p:graphicFrame>
        <p:nvGraphicFramePr>
          <p:cNvPr id="117768" name="Object 8"/>
          <p:cNvGraphicFramePr>
            <a:graphicFrameLocks noChangeAspect="1"/>
          </p:cNvGraphicFramePr>
          <p:nvPr/>
        </p:nvGraphicFramePr>
        <p:xfrm>
          <a:off x="257175" y="3954463"/>
          <a:ext cx="2933700" cy="866775"/>
        </p:xfrm>
        <a:graphic>
          <a:graphicData uri="http://schemas.openxmlformats.org/presentationml/2006/ole">
            <p:oleObj spid="_x0000_s117768" name="Equation" r:id="rId7" imgW="2234880" imgH="863280" progId="Equation.DSMT4">
              <p:embed/>
            </p:oleObj>
          </a:graphicData>
        </a:graphic>
      </p:graphicFrame>
      <p:graphicFrame>
        <p:nvGraphicFramePr>
          <p:cNvPr id="117769" name="Object 9">
            <a:hlinkClick r:id="" action="ppaction://ole?verb=0"/>
          </p:cNvPr>
          <p:cNvGraphicFramePr>
            <a:graphicFrameLocks/>
          </p:cNvGraphicFramePr>
          <p:nvPr/>
        </p:nvGraphicFramePr>
        <p:xfrm>
          <a:off x="633413" y="6027738"/>
          <a:ext cx="2025650" cy="849312"/>
        </p:xfrm>
        <a:graphic>
          <a:graphicData uri="http://schemas.openxmlformats.org/presentationml/2006/ole">
            <p:oleObj spid="_x0000_s117769" name="Equation" r:id="rId8" imgW="2031840" imgH="863280" progId="Equation.DSMT4">
              <p:embed/>
            </p:oleObj>
          </a:graphicData>
        </a:graphic>
      </p:graphicFrame>
      <p:sp>
        <p:nvSpPr>
          <p:cNvPr id="117770" name="Text Box 10"/>
          <p:cNvSpPr txBox="1">
            <a:spLocks noChangeArrowheads="1"/>
          </p:cNvSpPr>
          <p:nvPr/>
        </p:nvSpPr>
        <p:spPr bwMode="auto">
          <a:xfrm>
            <a:off x="4254500" y="3219450"/>
            <a:ext cx="915988" cy="519113"/>
          </a:xfrm>
          <a:prstGeom prst="rect">
            <a:avLst/>
          </a:prstGeom>
          <a:noFill/>
          <a:ln w="12700">
            <a:noFill/>
            <a:miter lim="800000"/>
            <a:headEnd type="none" w="lg" len="med"/>
            <a:tailEnd type="none" w="lg" len="med"/>
          </a:ln>
          <a:effectLst/>
        </p:spPr>
        <p:txBody>
          <a:bodyPr wrap="none">
            <a:spAutoFit/>
          </a:bodyPr>
          <a:lstStyle/>
          <a:p>
            <a:pPr marL="342900" indent="-342900"/>
            <a:r>
              <a:rPr lang="en-US">
                <a:latin typeface="Times New Roman" pitchFamily="18" charset="0"/>
              </a:rPr>
              <a:t>work</a:t>
            </a:r>
          </a:p>
        </p:txBody>
      </p:sp>
      <p:sp>
        <p:nvSpPr>
          <p:cNvPr id="117771" name="Text Box 11"/>
          <p:cNvSpPr txBox="1">
            <a:spLocks noChangeArrowheads="1"/>
          </p:cNvSpPr>
          <p:nvPr/>
        </p:nvSpPr>
        <p:spPr bwMode="auto">
          <a:xfrm>
            <a:off x="5913438" y="4051300"/>
            <a:ext cx="3230562" cy="519113"/>
          </a:xfrm>
          <a:prstGeom prst="rect">
            <a:avLst/>
          </a:prstGeom>
          <a:noFill/>
          <a:ln w="12700">
            <a:noFill/>
            <a:miter lim="800000"/>
            <a:headEnd type="none" w="lg" len="med"/>
            <a:tailEnd type="none" w="lg" len="med"/>
          </a:ln>
          <a:effectLst/>
        </p:spPr>
        <p:txBody>
          <a:bodyPr wrap="none">
            <a:spAutoFit/>
          </a:bodyPr>
          <a:lstStyle/>
          <a:p>
            <a:pPr marL="342900" indent="-342900"/>
            <a:r>
              <a:rPr lang="en-US">
                <a:latin typeface="Times New Roman" pitchFamily="18" charset="0"/>
              </a:rPr>
              <a:t>Dimensional analysis</a:t>
            </a:r>
          </a:p>
        </p:txBody>
      </p:sp>
      <p:sp>
        <p:nvSpPr>
          <p:cNvPr id="117772" name="Text Box 12"/>
          <p:cNvSpPr txBox="1">
            <a:spLocks noChangeArrowheads="1"/>
          </p:cNvSpPr>
          <p:nvPr/>
        </p:nvSpPr>
        <p:spPr bwMode="auto">
          <a:xfrm>
            <a:off x="4040188" y="6046788"/>
            <a:ext cx="2687637" cy="519112"/>
          </a:xfrm>
          <a:prstGeom prst="rect">
            <a:avLst/>
          </a:prstGeom>
          <a:noFill/>
          <a:ln w="12700">
            <a:noFill/>
            <a:miter lim="800000"/>
            <a:headEnd type="none" w="lg" len="med"/>
            <a:tailEnd type="none" w="lg" len="med"/>
          </a:ln>
          <a:effectLst/>
        </p:spPr>
        <p:txBody>
          <a:bodyPr wrap="none">
            <a:spAutoFit/>
          </a:bodyPr>
          <a:lstStyle/>
          <a:p>
            <a:pPr marL="342900" indent="-342900"/>
            <a:r>
              <a:rPr lang="en-US">
                <a:latin typeface="Times New Roman" pitchFamily="18" charset="0"/>
              </a:rPr>
              <a:t>Neglect head loss</a:t>
            </a:r>
          </a:p>
        </p:txBody>
      </p:sp>
      <p:sp>
        <p:nvSpPr>
          <p:cNvPr id="117774" name="Text Box 14"/>
          <p:cNvSpPr txBox="1">
            <a:spLocks noChangeArrowheads="1"/>
          </p:cNvSpPr>
          <p:nvPr/>
        </p:nvSpPr>
        <p:spPr bwMode="auto">
          <a:xfrm>
            <a:off x="5156200" y="5024438"/>
            <a:ext cx="3606800" cy="519112"/>
          </a:xfrm>
          <a:prstGeom prst="rect">
            <a:avLst/>
          </a:prstGeom>
          <a:noFill/>
          <a:ln w="12700">
            <a:noFill/>
            <a:miter lim="800000"/>
            <a:headEnd type="none" w="lg" len="med"/>
            <a:tailEnd type="none" w="lg" len="med"/>
          </a:ln>
          <a:effectLst/>
        </p:spPr>
        <p:txBody>
          <a:bodyPr wrap="none">
            <a:spAutoFit/>
          </a:bodyPr>
          <a:lstStyle/>
          <a:p>
            <a:pPr marL="342900" indent="-342900"/>
            <a:r>
              <a:rPr lang="en-US">
                <a:latin typeface="Times New Roman" pitchFamily="18" charset="0"/>
              </a:rPr>
              <a:t>Datum is reservoir level</a:t>
            </a:r>
          </a:p>
        </p:txBody>
      </p:sp>
      <p:sp>
        <p:nvSpPr>
          <p:cNvPr id="117775" name="Text Box 15"/>
          <p:cNvSpPr txBox="1">
            <a:spLocks noChangeArrowheads="1"/>
          </p:cNvSpPr>
          <p:nvPr/>
        </p:nvSpPr>
        <p:spPr bwMode="auto">
          <a:xfrm>
            <a:off x="5405438" y="1901825"/>
            <a:ext cx="2379662" cy="519113"/>
          </a:xfrm>
          <a:prstGeom prst="rect">
            <a:avLst/>
          </a:prstGeom>
          <a:noFill/>
          <a:ln w="12700">
            <a:noFill/>
            <a:miter lim="800000"/>
            <a:headEnd type="none" w="lg" len="med"/>
            <a:tailEnd type="none" w="lg" len="med"/>
          </a:ln>
          <a:effectLst/>
        </p:spPr>
        <p:txBody>
          <a:bodyPr wrap="none">
            <a:spAutoFit/>
          </a:bodyPr>
          <a:lstStyle/>
          <a:p>
            <a:pPr marL="342900" indent="-342900"/>
            <a:r>
              <a:rPr lang="en-US">
                <a:latin typeface="Times New Roman" pitchFamily="18" charset="0"/>
              </a:rPr>
              <a:t>Let A = 10 cm</a:t>
            </a:r>
            <a:r>
              <a:rPr lang="en-US" baseline="30000">
                <a:latin typeface="Times New Roman" pitchFamily="18" charset="0"/>
              </a:rPr>
              <a:t>2</a:t>
            </a:r>
            <a:endParaRPr lang="en-US">
              <a:latin typeface="Times New Roman" pitchFamily="18" charset="0"/>
            </a:endParaRPr>
          </a:p>
        </p:txBody>
      </p:sp>
      <p:graphicFrame>
        <p:nvGraphicFramePr>
          <p:cNvPr id="117776" name="Object 16"/>
          <p:cNvGraphicFramePr>
            <a:graphicFrameLocks noChangeAspect="1"/>
          </p:cNvGraphicFramePr>
          <p:nvPr/>
        </p:nvGraphicFramePr>
        <p:xfrm>
          <a:off x="3535363" y="3954463"/>
          <a:ext cx="2216150" cy="866775"/>
        </p:xfrm>
        <a:graphic>
          <a:graphicData uri="http://schemas.openxmlformats.org/presentationml/2006/ole">
            <p:oleObj spid="_x0000_s117776" name="Equation" r:id="rId9" imgW="1688760" imgH="8632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177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177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1776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11776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11776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11776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1177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a:t>How could we lift water more efficiently?</a:t>
            </a:r>
          </a:p>
        </p:txBody>
      </p:sp>
      <p:graphicFrame>
        <p:nvGraphicFramePr>
          <p:cNvPr id="118788" name="Object 4">
            <a:hlinkClick r:id="" action="ppaction://ole?verb=0"/>
          </p:cNvPr>
          <p:cNvGraphicFramePr>
            <a:graphicFrameLocks/>
          </p:cNvGraphicFramePr>
          <p:nvPr/>
        </p:nvGraphicFramePr>
        <p:xfrm>
          <a:off x="446088" y="3557588"/>
          <a:ext cx="2114550" cy="850900"/>
        </p:xfrm>
        <a:graphic>
          <a:graphicData uri="http://schemas.openxmlformats.org/presentationml/2006/ole">
            <p:oleObj spid="_x0000_s118788" name="Equation" r:id="rId3" imgW="2120760" imgH="863280" progId="Equation.DSMT4">
              <p:embed/>
            </p:oleObj>
          </a:graphicData>
        </a:graphic>
      </p:graphicFrame>
      <p:graphicFrame>
        <p:nvGraphicFramePr>
          <p:cNvPr id="118789" name="Object 5">
            <a:hlinkClick r:id="" action="ppaction://ole?verb=0"/>
          </p:cNvPr>
          <p:cNvGraphicFramePr>
            <a:graphicFrameLocks/>
          </p:cNvGraphicFramePr>
          <p:nvPr/>
        </p:nvGraphicFramePr>
        <p:xfrm>
          <a:off x="317500" y="4565650"/>
          <a:ext cx="3659188" cy="527050"/>
        </p:xfrm>
        <a:graphic>
          <a:graphicData uri="http://schemas.openxmlformats.org/presentationml/2006/ole">
            <p:oleObj spid="_x0000_s118789" name="Equation" r:id="rId4" imgW="3670200" imgH="533160" progId="Equation.DSMT4">
              <p:embed/>
            </p:oleObj>
          </a:graphicData>
        </a:graphic>
      </p:graphicFrame>
      <p:sp>
        <p:nvSpPr>
          <p:cNvPr id="118794" name="Text Box 10"/>
          <p:cNvSpPr txBox="1">
            <a:spLocks noChangeArrowheads="1"/>
          </p:cNvSpPr>
          <p:nvPr/>
        </p:nvSpPr>
        <p:spPr bwMode="auto">
          <a:xfrm rot="19200000">
            <a:off x="549275" y="2460625"/>
            <a:ext cx="2333625" cy="457200"/>
          </a:xfrm>
          <a:prstGeom prst="rect">
            <a:avLst/>
          </a:prstGeom>
          <a:noFill/>
          <a:ln w="12700">
            <a:noFill/>
            <a:miter lim="800000"/>
            <a:headEnd type="none" w="lg" len="med"/>
            <a:tailEnd type="none" w="lg" len="med"/>
          </a:ln>
          <a:effectLst/>
        </p:spPr>
        <p:txBody>
          <a:bodyPr wrap="none">
            <a:spAutoFit/>
          </a:bodyPr>
          <a:lstStyle/>
          <a:p>
            <a:pPr marL="342900" indent="-342900"/>
            <a:r>
              <a:rPr lang="en-US" sz="2400">
                <a:latin typeface="Times New Roman" pitchFamily="18" charset="0"/>
              </a:rPr>
              <a:t>Shaft work added</a:t>
            </a:r>
          </a:p>
        </p:txBody>
      </p:sp>
      <p:sp>
        <p:nvSpPr>
          <p:cNvPr id="118795" name="Text Box 11"/>
          <p:cNvSpPr txBox="1">
            <a:spLocks noChangeArrowheads="1"/>
          </p:cNvSpPr>
          <p:nvPr/>
        </p:nvSpPr>
        <p:spPr bwMode="auto">
          <a:xfrm rot="19200000">
            <a:off x="1682750" y="2527300"/>
            <a:ext cx="1984375" cy="457200"/>
          </a:xfrm>
          <a:prstGeom prst="rect">
            <a:avLst/>
          </a:prstGeom>
          <a:noFill/>
          <a:ln w="12700">
            <a:noFill/>
            <a:miter lim="800000"/>
            <a:headEnd type="none" w="lg" len="med"/>
            <a:tailEnd type="none" w="lg" len="med"/>
          </a:ln>
          <a:effectLst/>
        </p:spPr>
        <p:txBody>
          <a:bodyPr wrap="none">
            <a:spAutoFit/>
          </a:bodyPr>
          <a:lstStyle/>
          <a:p>
            <a:pPr marL="342900" indent="-342900"/>
            <a:r>
              <a:rPr lang="en-US" sz="2400">
                <a:latin typeface="Times New Roman" pitchFamily="18" charset="0"/>
              </a:rPr>
              <a:t>Kinetic energy</a:t>
            </a:r>
          </a:p>
        </p:txBody>
      </p:sp>
      <p:sp>
        <p:nvSpPr>
          <p:cNvPr id="118796" name="Text Box 12"/>
          <p:cNvSpPr txBox="1">
            <a:spLocks noChangeArrowheads="1"/>
          </p:cNvSpPr>
          <p:nvPr/>
        </p:nvSpPr>
        <p:spPr bwMode="auto">
          <a:xfrm rot="19200000">
            <a:off x="2468563" y="2466975"/>
            <a:ext cx="2170112" cy="457200"/>
          </a:xfrm>
          <a:prstGeom prst="rect">
            <a:avLst/>
          </a:prstGeom>
          <a:noFill/>
          <a:ln w="12700">
            <a:noFill/>
            <a:miter lim="800000"/>
            <a:headEnd type="none" w="lg" len="med"/>
            <a:tailEnd type="none" w="lg" len="med"/>
          </a:ln>
          <a:effectLst/>
        </p:spPr>
        <p:txBody>
          <a:bodyPr wrap="none">
            <a:spAutoFit/>
          </a:bodyPr>
          <a:lstStyle/>
          <a:p>
            <a:pPr marL="342900" indent="-342900"/>
            <a:r>
              <a:rPr lang="en-US" sz="2400">
                <a:latin typeface="Times New Roman" pitchFamily="18" charset="0"/>
              </a:rPr>
              <a:t>Potential energy</a:t>
            </a:r>
          </a:p>
        </p:txBody>
      </p:sp>
      <p:sp>
        <p:nvSpPr>
          <p:cNvPr id="118797" name="Text Box 13"/>
          <p:cNvSpPr txBox="1">
            <a:spLocks noChangeArrowheads="1"/>
          </p:cNvSpPr>
          <p:nvPr/>
        </p:nvSpPr>
        <p:spPr bwMode="auto">
          <a:xfrm>
            <a:off x="2601913" y="3635375"/>
            <a:ext cx="2559050" cy="519113"/>
          </a:xfrm>
          <a:prstGeom prst="rect">
            <a:avLst/>
          </a:prstGeom>
          <a:noFill/>
          <a:ln w="12700">
            <a:noFill/>
            <a:miter lim="800000"/>
            <a:headEnd type="none" w="lg" len="med"/>
            <a:tailEnd type="none" w="lg" len="med"/>
          </a:ln>
          <a:effectLst/>
        </p:spPr>
        <p:txBody>
          <a:bodyPr wrap="none">
            <a:spAutoFit/>
          </a:bodyPr>
          <a:lstStyle/>
          <a:p>
            <a:pPr marL="342900" indent="-342900"/>
            <a:r>
              <a:rPr lang="en-US">
                <a:latin typeface="Times New Roman" pitchFamily="18" charset="0"/>
              </a:rPr>
              <a:t>Solve for Q=AV</a:t>
            </a:r>
          </a:p>
        </p:txBody>
      </p:sp>
      <p:sp>
        <p:nvSpPr>
          <p:cNvPr id="118798" name="Text Box 14"/>
          <p:cNvSpPr txBox="1">
            <a:spLocks noChangeArrowheads="1"/>
          </p:cNvSpPr>
          <p:nvPr/>
        </p:nvSpPr>
        <p:spPr bwMode="auto">
          <a:xfrm>
            <a:off x="347663" y="5559425"/>
            <a:ext cx="5284787" cy="519113"/>
          </a:xfrm>
          <a:prstGeom prst="rect">
            <a:avLst/>
          </a:prstGeom>
          <a:noFill/>
          <a:ln w="12700">
            <a:noFill/>
            <a:miter lim="800000"/>
            <a:headEnd type="none" w="lg" len="med"/>
            <a:tailEnd type="none" w="lg" len="med"/>
          </a:ln>
          <a:effectLst/>
        </p:spPr>
        <p:txBody>
          <a:bodyPr wrap="none">
            <a:spAutoFit/>
          </a:bodyPr>
          <a:lstStyle/>
          <a:p>
            <a:pPr marL="342900" indent="-342900"/>
            <a:r>
              <a:rPr lang="en-US">
                <a:latin typeface="Times New Roman" pitchFamily="18" charset="0"/>
              </a:rPr>
              <a:t>Decrease V without decreasing Q! (</a:t>
            </a:r>
          </a:p>
        </p:txBody>
      </p:sp>
      <p:sp>
        <p:nvSpPr>
          <p:cNvPr id="118799" name="Oval 15"/>
          <p:cNvSpPr>
            <a:spLocks noChangeArrowheads="1"/>
          </p:cNvSpPr>
          <p:nvPr/>
        </p:nvSpPr>
        <p:spPr bwMode="auto">
          <a:xfrm>
            <a:off x="5102225" y="1546225"/>
            <a:ext cx="3759200" cy="3759200"/>
          </a:xfrm>
          <a:prstGeom prst="ellipse">
            <a:avLst/>
          </a:prstGeom>
          <a:noFill/>
          <a:ln w="38100">
            <a:solidFill>
              <a:schemeClr val="folHlink"/>
            </a:solidFill>
            <a:prstDash val="sysDot"/>
            <a:round/>
            <a:headEnd type="none" w="lg" len="med"/>
            <a:tailEnd type="none" w="lg" len="med"/>
          </a:ln>
          <a:effectLst/>
        </p:spPr>
        <p:txBody>
          <a:bodyPr anchor="ctr">
            <a:spAutoFit/>
          </a:bodyPr>
          <a:lstStyle/>
          <a:p>
            <a:endParaRPr lang="en-US"/>
          </a:p>
        </p:txBody>
      </p:sp>
      <p:sp>
        <p:nvSpPr>
          <p:cNvPr id="118800" name="Line 16"/>
          <p:cNvSpPr>
            <a:spLocks noChangeShapeType="1"/>
          </p:cNvSpPr>
          <p:nvPr/>
        </p:nvSpPr>
        <p:spPr bwMode="auto">
          <a:xfrm flipV="1">
            <a:off x="5153025" y="2816225"/>
            <a:ext cx="0" cy="482600"/>
          </a:xfrm>
          <a:prstGeom prst="line">
            <a:avLst/>
          </a:prstGeom>
          <a:noFill/>
          <a:ln w="12700">
            <a:solidFill>
              <a:schemeClr val="tx1"/>
            </a:solidFill>
            <a:round/>
            <a:headEnd type="none" w="sm" len="sm"/>
            <a:tailEnd type="triangle" w="lg" len="med"/>
          </a:ln>
          <a:effectLst/>
        </p:spPr>
        <p:txBody>
          <a:bodyPr wrap="none" anchor="ctr"/>
          <a:lstStyle/>
          <a:p>
            <a:endParaRPr lang="en-US"/>
          </a:p>
        </p:txBody>
      </p:sp>
      <p:sp>
        <p:nvSpPr>
          <p:cNvPr id="118801" name="Text Box 17"/>
          <p:cNvSpPr txBox="1">
            <a:spLocks noChangeArrowheads="1"/>
          </p:cNvSpPr>
          <p:nvPr/>
        </p:nvSpPr>
        <p:spPr bwMode="auto">
          <a:xfrm>
            <a:off x="5162550" y="2667000"/>
            <a:ext cx="393700" cy="457200"/>
          </a:xfrm>
          <a:prstGeom prst="rect">
            <a:avLst/>
          </a:prstGeom>
          <a:noFill/>
          <a:ln w="12700">
            <a:noFill/>
            <a:miter lim="800000"/>
            <a:headEnd type="none" w="sm" len="sm"/>
            <a:tailEnd type="none" w="lg" len="med"/>
          </a:ln>
          <a:effectLst>
            <a:outerShdw dist="35921" dir="2700000" algn="ctr" rotWithShape="0">
              <a:schemeClr val="bg2"/>
            </a:outerShdw>
          </a:effectLst>
        </p:spPr>
        <p:txBody>
          <a:bodyPr wrap="none">
            <a:spAutoFit/>
          </a:bodyPr>
          <a:lstStyle/>
          <a:p>
            <a:r>
              <a:rPr lang="en-US" sz="2400">
                <a:effectLst>
                  <a:outerShdw blurRad="38100" dist="38100" dir="2700000" algn="tl">
                    <a:srgbClr val="000000"/>
                  </a:outerShdw>
                </a:effectLst>
                <a:latin typeface="Times New Roman" pitchFamily="18" charset="0"/>
              </a:rPr>
              <a:t>v</a:t>
            </a:r>
            <a:r>
              <a:rPr lang="en-US" sz="2400" baseline="-25000">
                <a:effectLst>
                  <a:outerShdw blurRad="38100" dist="38100" dir="2700000" algn="tl">
                    <a:srgbClr val="000000"/>
                  </a:outerShdw>
                </a:effectLst>
                <a:latin typeface="Times New Roman" pitchFamily="18" charset="0"/>
              </a:rPr>
              <a:t>t</a:t>
            </a:r>
            <a:endParaRPr lang="en-US" sz="2400">
              <a:effectLst>
                <a:outerShdw blurRad="38100" dist="38100" dir="2700000" algn="tl">
                  <a:srgbClr val="000000"/>
                </a:outerShdw>
              </a:effectLst>
              <a:latin typeface="Times New Roman" pitchFamily="18" charset="0"/>
            </a:endParaRPr>
          </a:p>
        </p:txBody>
      </p:sp>
      <p:grpSp>
        <p:nvGrpSpPr>
          <p:cNvPr id="118802" name="Group 18"/>
          <p:cNvGrpSpPr>
            <a:grpSpLocks/>
          </p:cNvGrpSpPr>
          <p:nvPr/>
        </p:nvGrpSpPr>
        <p:grpSpPr bwMode="auto">
          <a:xfrm>
            <a:off x="5140325" y="3254375"/>
            <a:ext cx="3702050" cy="431800"/>
            <a:chOff x="920" y="1540"/>
            <a:chExt cx="2332" cy="272"/>
          </a:xfrm>
        </p:grpSpPr>
        <p:sp>
          <p:nvSpPr>
            <p:cNvPr id="118803" name="Freeform 19"/>
            <p:cNvSpPr>
              <a:spLocks/>
            </p:cNvSpPr>
            <p:nvPr/>
          </p:nvSpPr>
          <p:spPr bwMode="auto">
            <a:xfrm>
              <a:off x="920" y="1540"/>
              <a:ext cx="2332" cy="272"/>
            </a:xfrm>
            <a:custGeom>
              <a:avLst/>
              <a:gdLst/>
              <a:ahLst/>
              <a:cxnLst>
                <a:cxn ang="0">
                  <a:pos x="0" y="40"/>
                </a:cxn>
                <a:cxn ang="0">
                  <a:pos x="208" y="160"/>
                </a:cxn>
                <a:cxn ang="0">
                  <a:pos x="2120" y="160"/>
                </a:cxn>
                <a:cxn ang="0">
                  <a:pos x="2308" y="272"/>
                </a:cxn>
                <a:cxn ang="0">
                  <a:pos x="2332" y="232"/>
                </a:cxn>
                <a:cxn ang="0">
                  <a:pos x="2128" y="112"/>
                </a:cxn>
                <a:cxn ang="0">
                  <a:pos x="216" y="112"/>
                </a:cxn>
                <a:cxn ang="0">
                  <a:pos x="24" y="0"/>
                </a:cxn>
                <a:cxn ang="0">
                  <a:pos x="0" y="40"/>
                </a:cxn>
              </a:cxnLst>
              <a:rect l="0" t="0" r="r" b="b"/>
              <a:pathLst>
                <a:path w="2332" h="272">
                  <a:moveTo>
                    <a:pt x="0" y="40"/>
                  </a:moveTo>
                  <a:lnTo>
                    <a:pt x="208" y="160"/>
                  </a:lnTo>
                  <a:lnTo>
                    <a:pt x="2120" y="160"/>
                  </a:lnTo>
                  <a:lnTo>
                    <a:pt x="2308" y="272"/>
                  </a:lnTo>
                  <a:lnTo>
                    <a:pt x="2332" y="232"/>
                  </a:lnTo>
                  <a:lnTo>
                    <a:pt x="2128" y="112"/>
                  </a:lnTo>
                  <a:lnTo>
                    <a:pt x="216" y="112"/>
                  </a:lnTo>
                  <a:lnTo>
                    <a:pt x="24" y="0"/>
                  </a:lnTo>
                  <a:lnTo>
                    <a:pt x="0" y="40"/>
                  </a:lnTo>
                  <a:close/>
                </a:path>
              </a:pathLst>
            </a:custGeom>
            <a:solidFill>
              <a:schemeClr val="hlink"/>
            </a:solidFill>
            <a:ln w="12700" cap="flat" cmpd="sng">
              <a:solidFill>
                <a:schemeClr val="tx1"/>
              </a:solidFill>
              <a:prstDash val="solid"/>
              <a:round/>
              <a:headEnd type="none" w="sm" len="sm"/>
              <a:tailEnd type="none" w="lg" len="med"/>
            </a:ln>
            <a:effectLst/>
          </p:spPr>
          <p:txBody>
            <a:bodyPr wrap="none" anchor="ctr"/>
            <a:lstStyle/>
            <a:p>
              <a:endParaRPr lang="en-US"/>
            </a:p>
          </p:txBody>
        </p:sp>
        <p:sp>
          <p:nvSpPr>
            <p:cNvPr id="118804" name="Oval 20"/>
            <p:cNvSpPr>
              <a:spLocks noChangeArrowheads="1"/>
            </p:cNvSpPr>
            <p:nvPr/>
          </p:nvSpPr>
          <p:spPr bwMode="auto">
            <a:xfrm>
              <a:off x="2083" y="1673"/>
              <a:ext cx="6" cy="6"/>
            </a:xfrm>
            <a:prstGeom prst="ellipse">
              <a:avLst/>
            </a:prstGeom>
            <a:solidFill>
              <a:schemeClr val="hlink"/>
            </a:solidFill>
            <a:ln w="12700">
              <a:solidFill>
                <a:schemeClr val="tx1"/>
              </a:solidFill>
              <a:round/>
              <a:headEnd type="none" w="sm" len="sm"/>
              <a:tailEnd type="none" w="lg" len="med"/>
            </a:ln>
            <a:effectLst/>
          </p:spPr>
          <p:txBody>
            <a:bodyPr wrap="none" anchor="ctr"/>
            <a:lstStyle/>
            <a:p>
              <a:endParaRPr lang="en-US"/>
            </a:p>
          </p:txBody>
        </p:sp>
      </p:grpSp>
      <p:sp>
        <p:nvSpPr>
          <p:cNvPr id="118805" name="Arc 21"/>
          <p:cNvSpPr>
            <a:spLocks/>
          </p:cNvSpPr>
          <p:nvPr/>
        </p:nvSpPr>
        <p:spPr bwMode="auto">
          <a:xfrm flipH="1">
            <a:off x="6423025" y="3182938"/>
            <a:ext cx="330200" cy="660400"/>
          </a:xfrm>
          <a:custGeom>
            <a:avLst/>
            <a:gdLst>
              <a:gd name="G0" fmla="+- 0 0 0"/>
              <a:gd name="G1" fmla="+- 21600 0 0"/>
              <a:gd name="G2" fmla="+- 21600 0 0"/>
              <a:gd name="T0" fmla="*/ 0 w 21600"/>
              <a:gd name="T1" fmla="*/ 0 h 43152"/>
              <a:gd name="T2" fmla="*/ 1442 w 21600"/>
              <a:gd name="T3" fmla="*/ 43152 h 43152"/>
              <a:gd name="T4" fmla="*/ 0 w 21600"/>
              <a:gd name="T5" fmla="*/ 21600 h 43152"/>
            </a:gdLst>
            <a:ahLst/>
            <a:cxnLst>
              <a:cxn ang="0">
                <a:pos x="T0" y="T1"/>
              </a:cxn>
              <a:cxn ang="0">
                <a:pos x="T2" y="T3"/>
              </a:cxn>
              <a:cxn ang="0">
                <a:pos x="T4" y="T5"/>
              </a:cxn>
            </a:cxnLst>
            <a:rect l="0" t="0" r="r" b="b"/>
            <a:pathLst>
              <a:path w="21600" h="43152" fill="none" extrusionOk="0">
                <a:moveTo>
                  <a:pt x="-1" y="0"/>
                </a:moveTo>
                <a:cubicBezTo>
                  <a:pt x="11929" y="0"/>
                  <a:pt x="21600" y="9670"/>
                  <a:pt x="21600" y="21600"/>
                </a:cubicBezTo>
                <a:cubicBezTo>
                  <a:pt x="21600" y="32969"/>
                  <a:pt x="12786" y="42392"/>
                  <a:pt x="1441" y="43151"/>
                </a:cubicBezTo>
              </a:path>
              <a:path w="21600" h="43152" stroke="0" extrusionOk="0">
                <a:moveTo>
                  <a:pt x="-1" y="0"/>
                </a:moveTo>
                <a:cubicBezTo>
                  <a:pt x="11929" y="0"/>
                  <a:pt x="21600" y="9670"/>
                  <a:pt x="21600" y="21600"/>
                </a:cubicBezTo>
                <a:cubicBezTo>
                  <a:pt x="21600" y="32969"/>
                  <a:pt x="12786" y="42392"/>
                  <a:pt x="1441" y="43151"/>
                </a:cubicBezTo>
                <a:lnTo>
                  <a:pt x="0" y="21600"/>
                </a:lnTo>
                <a:close/>
              </a:path>
            </a:pathLst>
          </a:custGeom>
          <a:noFill/>
          <a:ln w="12700">
            <a:solidFill>
              <a:schemeClr val="tx1"/>
            </a:solidFill>
            <a:round/>
            <a:headEnd type="none" w="sm" len="sm"/>
            <a:tailEnd type="triangle" w="lg" len="med"/>
          </a:ln>
          <a:effectLst/>
        </p:spPr>
        <p:txBody>
          <a:bodyPr wrap="none" anchor="ctr"/>
          <a:lstStyle/>
          <a:p>
            <a:endParaRPr lang="en-US"/>
          </a:p>
        </p:txBody>
      </p:sp>
      <p:sp>
        <p:nvSpPr>
          <p:cNvPr id="118806" name="Line 22"/>
          <p:cNvSpPr>
            <a:spLocks noChangeShapeType="1"/>
          </p:cNvSpPr>
          <p:nvPr/>
        </p:nvSpPr>
        <p:spPr bwMode="auto">
          <a:xfrm>
            <a:off x="5127625" y="3336925"/>
            <a:ext cx="0" cy="1193800"/>
          </a:xfrm>
          <a:prstGeom prst="line">
            <a:avLst/>
          </a:prstGeom>
          <a:noFill/>
          <a:ln w="12700">
            <a:solidFill>
              <a:schemeClr val="tx1"/>
            </a:solidFill>
            <a:prstDash val="dash"/>
            <a:round/>
            <a:headEnd type="none" w="sm" len="sm"/>
            <a:tailEnd type="none" w="lg" len="med"/>
          </a:ln>
          <a:effectLst/>
        </p:spPr>
        <p:txBody>
          <a:bodyPr wrap="none" anchor="ctr"/>
          <a:lstStyle/>
          <a:p>
            <a:endParaRPr lang="en-US"/>
          </a:p>
        </p:txBody>
      </p:sp>
      <p:sp>
        <p:nvSpPr>
          <p:cNvPr id="118807" name="Line 23"/>
          <p:cNvSpPr>
            <a:spLocks noChangeShapeType="1"/>
          </p:cNvSpPr>
          <p:nvPr/>
        </p:nvSpPr>
        <p:spPr bwMode="auto">
          <a:xfrm>
            <a:off x="6981825" y="3565525"/>
            <a:ext cx="0" cy="927100"/>
          </a:xfrm>
          <a:prstGeom prst="line">
            <a:avLst/>
          </a:prstGeom>
          <a:noFill/>
          <a:ln w="12700">
            <a:solidFill>
              <a:schemeClr val="tx1"/>
            </a:solidFill>
            <a:prstDash val="dash"/>
            <a:round/>
            <a:headEnd type="none" w="sm" len="sm"/>
            <a:tailEnd type="none" w="lg" len="med"/>
          </a:ln>
          <a:effectLst/>
        </p:spPr>
        <p:txBody>
          <a:bodyPr wrap="none" anchor="ctr"/>
          <a:lstStyle/>
          <a:p>
            <a:endParaRPr lang="en-US"/>
          </a:p>
        </p:txBody>
      </p:sp>
      <p:sp>
        <p:nvSpPr>
          <p:cNvPr id="118808" name="Line 24"/>
          <p:cNvSpPr>
            <a:spLocks noChangeShapeType="1"/>
          </p:cNvSpPr>
          <p:nvPr/>
        </p:nvSpPr>
        <p:spPr bwMode="auto">
          <a:xfrm>
            <a:off x="5127625" y="4098925"/>
            <a:ext cx="1854200" cy="0"/>
          </a:xfrm>
          <a:prstGeom prst="line">
            <a:avLst/>
          </a:prstGeom>
          <a:noFill/>
          <a:ln w="12700">
            <a:solidFill>
              <a:schemeClr val="tx1"/>
            </a:solidFill>
            <a:round/>
            <a:headEnd type="triangle" w="lg" len="lg"/>
            <a:tailEnd type="triangle" w="lg" len="med"/>
          </a:ln>
          <a:effectLst/>
        </p:spPr>
        <p:txBody>
          <a:bodyPr wrap="none" anchor="ctr"/>
          <a:lstStyle/>
          <a:p>
            <a:endParaRPr lang="en-US"/>
          </a:p>
        </p:txBody>
      </p:sp>
      <p:sp>
        <p:nvSpPr>
          <p:cNvPr id="118809" name="Text Box 25"/>
          <p:cNvSpPr txBox="1">
            <a:spLocks noChangeArrowheads="1"/>
          </p:cNvSpPr>
          <p:nvPr/>
        </p:nvSpPr>
        <p:spPr bwMode="auto">
          <a:xfrm>
            <a:off x="6851650" y="2833688"/>
            <a:ext cx="393700" cy="457200"/>
          </a:xfrm>
          <a:prstGeom prst="rect">
            <a:avLst/>
          </a:prstGeom>
          <a:noFill/>
          <a:ln w="12700">
            <a:noFill/>
            <a:miter lim="800000"/>
            <a:headEnd type="none" w="sm" len="sm"/>
            <a:tailEnd type="none" w="lg" len="med"/>
          </a:ln>
          <a:effectLst>
            <a:outerShdw dist="35921" dir="2700000" algn="ctr" rotWithShape="0">
              <a:schemeClr val="bg2"/>
            </a:outerShdw>
          </a:effectLst>
        </p:spPr>
        <p:txBody>
          <a:bodyPr wrap="none">
            <a:spAutoFit/>
          </a:bodyPr>
          <a:lstStyle/>
          <a:p>
            <a:r>
              <a:rPr lang="en-US" sz="2400">
                <a:effectLst>
                  <a:outerShdw blurRad="38100" dist="38100" dir="2700000" algn="tl">
                    <a:srgbClr val="000000"/>
                  </a:outerShdw>
                </a:effectLst>
                <a:latin typeface="Symbol" pitchFamily="18" charset="2"/>
              </a:rPr>
              <a:t>w</a:t>
            </a:r>
          </a:p>
        </p:txBody>
      </p:sp>
      <p:sp>
        <p:nvSpPr>
          <p:cNvPr id="118810" name="Text Box 26"/>
          <p:cNvSpPr txBox="1">
            <a:spLocks noChangeArrowheads="1"/>
          </p:cNvSpPr>
          <p:nvPr/>
        </p:nvSpPr>
        <p:spPr bwMode="auto">
          <a:xfrm>
            <a:off x="5594350" y="3860800"/>
            <a:ext cx="285750" cy="457200"/>
          </a:xfrm>
          <a:prstGeom prst="rect">
            <a:avLst/>
          </a:prstGeom>
          <a:solidFill>
            <a:schemeClr val="bg1"/>
          </a:solidFill>
          <a:ln w="12700">
            <a:noFill/>
            <a:miter lim="800000"/>
            <a:headEnd type="none" w="sm" len="sm"/>
            <a:tailEnd type="none" w="lg" len="med"/>
          </a:ln>
          <a:effectLst>
            <a:outerShdw dist="35921" dir="2700000" algn="ctr" rotWithShape="0">
              <a:schemeClr val="bg2"/>
            </a:outerShdw>
          </a:effectLst>
        </p:spPr>
        <p:txBody>
          <a:bodyPr wrap="none">
            <a:spAutoFit/>
          </a:bodyPr>
          <a:lstStyle/>
          <a:p>
            <a:r>
              <a:rPr lang="en-US" sz="2400">
                <a:effectLst>
                  <a:outerShdw blurRad="38100" dist="38100" dir="2700000" algn="tl">
                    <a:srgbClr val="000000"/>
                  </a:outerShdw>
                </a:effectLst>
                <a:latin typeface="Times New Roman" pitchFamily="18" charset="0"/>
              </a:rPr>
              <a:t>r</a:t>
            </a:r>
          </a:p>
        </p:txBody>
      </p:sp>
      <p:sp>
        <p:nvSpPr>
          <p:cNvPr id="118811" name="Text Box 27"/>
          <p:cNvSpPr txBox="1">
            <a:spLocks noChangeArrowheads="1"/>
          </p:cNvSpPr>
          <p:nvPr/>
        </p:nvSpPr>
        <p:spPr bwMode="auto">
          <a:xfrm>
            <a:off x="8770938" y="2536825"/>
            <a:ext cx="539750" cy="457200"/>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r>
              <a:rPr lang="en-US" sz="2400">
                <a:solidFill>
                  <a:schemeClr val="folHlink"/>
                </a:solidFill>
                <a:latin typeface="Times New Roman" pitchFamily="18" charset="0"/>
              </a:rPr>
              <a:t>cs</a:t>
            </a:r>
            <a:r>
              <a:rPr lang="en-US" sz="2400" baseline="-25000">
                <a:solidFill>
                  <a:schemeClr val="folHlink"/>
                </a:solidFill>
                <a:latin typeface="Times New Roman" pitchFamily="18" charset="0"/>
              </a:rPr>
              <a:t>2</a:t>
            </a:r>
            <a:endParaRPr lang="en-US" sz="2400">
              <a:solidFill>
                <a:schemeClr val="folHlink"/>
              </a:solidFill>
              <a:latin typeface="Times New Roman" pitchFamily="18" charset="0"/>
            </a:endParaRPr>
          </a:p>
        </p:txBody>
      </p:sp>
      <p:graphicFrame>
        <p:nvGraphicFramePr>
          <p:cNvPr id="118812" name="Object 28"/>
          <p:cNvGraphicFramePr>
            <a:graphicFrameLocks noChangeAspect="1"/>
          </p:cNvGraphicFramePr>
          <p:nvPr/>
        </p:nvGraphicFramePr>
        <p:xfrm>
          <a:off x="415925" y="6029325"/>
          <a:ext cx="1884363" cy="828675"/>
        </p:xfrm>
        <a:graphic>
          <a:graphicData uri="http://schemas.openxmlformats.org/presentationml/2006/ole">
            <p:oleObj spid="_x0000_s118812" name="Equation" r:id="rId5" imgW="1434960" imgH="825480" progId="Equation.DSMT4">
              <p:embed/>
            </p:oleObj>
          </a:graphicData>
        </a:graphic>
      </p:graphicFrame>
      <p:graphicFrame>
        <p:nvGraphicFramePr>
          <p:cNvPr id="118813" name="Object 29"/>
          <p:cNvGraphicFramePr>
            <a:graphicFrameLocks noChangeAspect="1"/>
          </p:cNvGraphicFramePr>
          <p:nvPr/>
        </p:nvGraphicFramePr>
        <p:xfrm>
          <a:off x="4071938" y="5875338"/>
          <a:ext cx="4619625" cy="1008062"/>
        </p:xfrm>
        <a:graphic>
          <a:graphicData uri="http://schemas.openxmlformats.org/presentationml/2006/ole">
            <p:oleObj spid="_x0000_s118813" name="Equation" r:id="rId6" imgW="3517560" imgH="1002960" progId="Equation.DSMT4">
              <p:embed/>
            </p:oleObj>
          </a:graphicData>
        </a:graphic>
      </p:graphicFrame>
      <p:graphicFrame>
        <p:nvGraphicFramePr>
          <p:cNvPr id="118814" name="Object 30"/>
          <p:cNvGraphicFramePr>
            <a:graphicFrameLocks noChangeAspect="1"/>
          </p:cNvGraphicFramePr>
          <p:nvPr/>
        </p:nvGraphicFramePr>
        <p:xfrm>
          <a:off x="5741988" y="4471988"/>
          <a:ext cx="2584450" cy="458787"/>
        </p:xfrm>
        <a:graphic>
          <a:graphicData uri="http://schemas.openxmlformats.org/presentationml/2006/ole">
            <p:oleObj spid="_x0000_s118814" name="Equation" r:id="rId7" imgW="1968480" imgH="4572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87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188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1878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11878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1188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1188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1188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9" grpId="0" animBg="1"/>
      <p:bldP spid="118811" grpId="0" build="p"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US"/>
              <a:t>Lost energy</a:t>
            </a:r>
          </a:p>
        </p:txBody>
      </p:sp>
      <p:graphicFrame>
        <p:nvGraphicFramePr>
          <p:cNvPr id="120836" name="Object 4">
            <a:hlinkClick r:id="" action="ppaction://ole?verb=0"/>
          </p:cNvPr>
          <p:cNvGraphicFramePr>
            <a:graphicFrameLocks/>
          </p:cNvGraphicFramePr>
          <p:nvPr/>
        </p:nvGraphicFramePr>
        <p:xfrm>
          <a:off x="898525" y="2251075"/>
          <a:ext cx="2114550" cy="850900"/>
        </p:xfrm>
        <a:graphic>
          <a:graphicData uri="http://schemas.openxmlformats.org/presentationml/2006/ole">
            <p:oleObj spid="_x0000_s120836" name="Equation" r:id="rId3" imgW="2120760" imgH="863280" progId="Equation.DSMT4">
              <p:embed/>
            </p:oleObj>
          </a:graphicData>
        </a:graphic>
      </p:graphicFrame>
      <p:graphicFrame>
        <p:nvGraphicFramePr>
          <p:cNvPr id="120837" name="Object 5">
            <a:hlinkClick r:id="" action="ppaction://ole?verb=0"/>
          </p:cNvPr>
          <p:cNvGraphicFramePr>
            <a:graphicFrameLocks/>
          </p:cNvGraphicFramePr>
          <p:nvPr/>
        </p:nvGraphicFramePr>
        <p:xfrm>
          <a:off x="850900" y="3557588"/>
          <a:ext cx="2114550" cy="850900"/>
        </p:xfrm>
        <a:graphic>
          <a:graphicData uri="http://schemas.openxmlformats.org/presentationml/2006/ole">
            <p:oleObj spid="_x0000_s120837" name="Equation" r:id="rId4" imgW="2120760" imgH="8632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208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208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noFill/>
          <a:ln/>
          <a:effectLst/>
        </p:spPr>
        <p:txBody>
          <a:bodyPr lIns="90488" tIns="44450" rIns="90488" bIns="44450" anchor="b"/>
          <a:lstStyle/>
          <a:p>
            <a:r>
              <a:rPr lang="en-US"/>
              <a:t>Peristaltic Pump</a:t>
            </a:r>
          </a:p>
        </p:txBody>
      </p:sp>
      <p:sp>
        <p:nvSpPr>
          <p:cNvPr id="31747" name="Freeform 3"/>
          <p:cNvSpPr>
            <a:spLocks/>
          </p:cNvSpPr>
          <p:nvPr/>
        </p:nvSpPr>
        <p:spPr bwMode="auto">
          <a:xfrm>
            <a:off x="5422900" y="2143125"/>
            <a:ext cx="2922588" cy="1728788"/>
          </a:xfrm>
          <a:custGeom>
            <a:avLst/>
            <a:gdLst/>
            <a:ahLst/>
            <a:cxnLst>
              <a:cxn ang="0">
                <a:pos x="240" y="1088"/>
              </a:cxn>
              <a:cxn ang="0">
                <a:pos x="0" y="1088"/>
              </a:cxn>
              <a:cxn ang="0">
                <a:pos x="0" y="0"/>
              </a:cxn>
              <a:cxn ang="0">
                <a:pos x="1840" y="0"/>
              </a:cxn>
              <a:cxn ang="0">
                <a:pos x="1840" y="1080"/>
              </a:cxn>
              <a:cxn ang="0">
                <a:pos x="1600" y="1080"/>
              </a:cxn>
            </a:cxnLst>
            <a:rect l="0" t="0" r="r" b="b"/>
            <a:pathLst>
              <a:path w="1841" h="1089">
                <a:moveTo>
                  <a:pt x="240" y="1088"/>
                </a:moveTo>
                <a:lnTo>
                  <a:pt x="0" y="1088"/>
                </a:lnTo>
                <a:lnTo>
                  <a:pt x="0" y="0"/>
                </a:lnTo>
                <a:lnTo>
                  <a:pt x="1840" y="0"/>
                </a:lnTo>
                <a:lnTo>
                  <a:pt x="1840" y="1080"/>
                </a:lnTo>
                <a:lnTo>
                  <a:pt x="1600" y="1080"/>
                </a:lnTo>
              </a:path>
            </a:pathLst>
          </a:custGeom>
          <a:solidFill>
            <a:schemeClr val="accent2"/>
          </a:solidFill>
          <a:ln w="12700" cap="rnd" cmpd="sng">
            <a:solidFill>
              <a:schemeClr val="tx1"/>
            </a:solidFill>
            <a:prstDash val="solid"/>
            <a:round/>
            <a:headEnd type="none" w="med" len="med"/>
            <a:tailEnd type="none" w="med" len="med"/>
          </a:ln>
          <a:effectLst/>
        </p:spPr>
        <p:txBody>
          <a:bodyPr/>
          <a:lstStyle/>
          <a:p>
            <a:endParaRPr lang="en-US"/>
          </a:p>
        </p:txBody>
      </p:sp>
      <p:sp>
        <p:nvSpPr>
          <p:cNvPr id="31748" name="Arc 4"/>
          <p:cNvSpPr>
            <a:spLocks/>
          </p:cNvSpPr>
          <p:nvPr/>
        </p:nvSpPr>
        <p:spPr bwMode="auto">
          <a:xfrm>
            <a:off x="6877050" y="2840038"/>
            <a:ext cx="1079500" cy="10493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bg1"/>
          </a:solidFill>
          <a:ln w="12700" cap="rnd">
            <a:solidFill>
              <a:schemeClr val="tx1"/>
            </a:solidFill>
            <a:round/>
            <a:headEnd/>
            <a:tailEnd/>
          </a:ln>
          <a:effectLst/>
        </p:spPr>
        <p:txBody>
          <a:bodyPr wrap="none" anchor="ctr"/>
          <a:lstStyle/>
          <a:p>
            <a:endParaRPr lang="en-US"/>
          </a:p>
        </p:txBody>
      </p:sp>
      <p:sp>
        <p:nvSpPr>
          <p:cNvPr id="31749" name="Arc 5"/>
          <p:cNvSpPr>
            <a:spLocks/>
          </p:cNvSpPr>
          <p:nvPr/>
        </p:nvSpPr>
        <p:spPr bwMode="auto">
          <a:xfrm>
            <a:off x="5799138" y="2840038"/>
            <a:ext cx="1079500" cy="1049337"/>
          </a:xfrm>
          <a:custGeom>
            <a:avLst/>
            <a:gdLst>
              <a:gd name="G0" fmla="+- 21600 0 0"/>
              <a:gd name="G1" fmla="+- 21600 0 0"/>
              <a:gd name="G2" fmla="+- 21600 0 0"/>
              <a:gd name="T0" fmla="*/ 0 w 21600"/>
              <a:gd name="T1" fmla="*/ 21600 h 21600"/>
              <a:gd name="T2" fmla="*/ 21568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683"/>
                  <a:pt x="9651" y="17"/>
                  <a:pt x="21568" y="0"/>
                </a:cubicBezTo>
              </a:path>
              <a:path w="21600" h="21600" stroke="0" extrusionOk="0">
                <a:moveTo>
                  <a:pt x="0" y="21600"/>
                </a:moveTo>
                <a:cubicBezTo>
                  <a:pt x="0" y="9683"/>
                  <a:pt x="9651" y="17"/>
                  <a:pt x="21568" y="0"/>
                </a:cubicBezTo>
                <a:lnTo>
                  <a:pt x="21600" y="21600"/>
                </a:lnTo>
                <a:close/>
              </a:path>
            </a:pathLst>
          </a:custGeom>
          <a:solidFill>
            <a:schemeClr val="bg1"/>
          </a:solidFill>
          <a:ln w="12700" cap="rnd">
            <a:solidFill>
              <a:schemeClr val="tx1"/>
            </a:solidFill>
            <a:round/>
            <a:headEnd/>
            <a:tailEnd/>
          </a:ln>
          <a:effectLst/>
        </p:spPr>
        <p:txBody>
          <a:bodyPr wrap="none" anchor="ctr"/>
          <a:lstStyle/>
          <a:p>
            <a:endParaRPr lang="en-US"/>
          </a:p>
        </p:txBody>
      </p:sp>
      <p:sp>
        <p:nvSpPr>
          <p:cNvPr id="31752" name="Rectangle 8"/>
          <p:cNvSpPr>
            <a:spLocks noGrp="1" noChangeArrowheads="1"/>
          </p:cNvSpPr>
          <p:nvPr>
            <p:ph type="body" idx="1"/>
          </p:nvPr>
        </p:nvSpPr>
        <p:spPr>
          <a:xfrm>
            <a:off x="685800" y="1981200"/>
            <a:ext cx="4591050" cy="4876800"/>
          </a:xfrm>
          <a:noFill/>
          <a:ln/>
          <a:effectLst/>
        </p:spPr>
        <p:txBody>
          <a:bodyPr lIns="90488" tIns="44450" rIns="90488" bIns="44450"/>
          <a:lstStyle/>
          <a:p>
            <a:r>
              <a:rPr lang="en-US" sz="2800"/>
              <a:t>Fluid only contacts tubing</a:t>
            </a:r>
          </a:p>
          <a:p>
            <a:r>
              <a:rPr lang="en-US" sz="2800"/>
              <a:t>Tubing ___ and roller _______ with respect to the tubing determine flow rate</a:t>
            </a:r>
          </a:p>
          <a:p>
            <a:r>
              <a:rPr lang="en-US" sz="2800"/>
              <a:t>Tubing eventually fails from fatigue and abrasion</a:t>
            </a:r>
          </a:p>
          <a:p>
            <a:r>
              <a:rPr lang="en-US" sz="2800"/>
              <a:t>Fluid may leak past roller at high pressures</a:t>
            </a:r>
          </a:p>
          <a:p>
            <a:r>
              <a:rPr lang="en-US" sz="2800"/>
              <a:t>Viscous fluids may be pumped more slowly</a:t>
            </a:r>
          </a:p>
        </p:txBody>
      </p:sp>
      <p:grpSp>
        <p:nvGrpSpPr>
          <p:cNvPr id="31755" name="Group 11"/>
          <p:cNvGrpSpPr>
            <a:grpSpLocks/>
          </p:cNvGrpSpPr>
          <p:nvPr/>
        </p:nvGrpSpPr>
        <p:grpSpPr bwMode="auto">
          <a:xfrm>
            <a:off x="6153150" y="3143250"/>
            <a:ext cx="1435100" cy="1435100"/>
            <a:chOff x="3876" y="1980"/>
            <a:chExt cx="904" cy="904"/>
          </a:xfrm>
        </p:grpSpPr>
        <p:sp>
          <p:nvSpPr>
            <p:cNvPr id="31753" name="Oval 9"/>
            <p:cNvSpPr>
              <a:spLocks noChangeArrowheads="1"/>
            </p:cNvSpPr>
            <p:nvPr/>
          </p:nvSpPr>
          <p:spPr bwMode="auto">
            <a:xfrm>
              <a:off x="3876" y="1980"/>
              <a:ext cx="904" cy="904"/>
            </a:xfrm>
            <a:prstGeom prst="ellipse">
              <a:avLst/>
            </a:prstGeom>
            <a:solidFill>
              <a:schemeClr val="accent1"/>
            </a:solidFill>
            <a:ln w="12700">
              <a:solidFill>
                <a:schemeClr val="tx1"/>
              </a:solidFill>
              <a:round/>
              <a:headEnd/>
              <a:tailEnd/>
            </a:ln>
            <a:effectLst/>
          </p:spPr>
          <p:txBody>
            <a:bodyPr wrap="none" anchor="ctr"/>
            <a:lstStyle/>
            <a:p>
              <a:endParaRPr lang="en-US"/>
            </a:p>
          </p:txBody>
        </p:sp>
        <p:sp>
          <p:nvSpPr>
            <p:cNvPr id="31754" name="Oval 10"/>
            <p:cNvSpPr>
              <a:spLocks noChangeArrowheads="1"/>
            </p:cNvSpPr>
            <p:nvPr/>
          </p:nvSpPr>
          <p:spPr bwMode="auto">
            <a:xfrm>
              <a:off x="4292" y="2396"/>
              <a:ext cx="72" cy="72"/>
            </a:xfrm>
            <a:prstGeom prst="ellipse">
              <a:avLst/>
            </a:prstGeom>
            <a:solidFill>
              <a:schemeClr val="tx2"/>
            </a:solidFill>
            <a:ln w="12700">
              <a:solidFill>
                <a:schemeClr val="tx1"/>
              </a:solidFill>
              <a:round/>
              <a:headEnd/>
              <a:tailEnd/>
            </a:ln>
            <a:effectLst/>
          </p:spPr>
          <p:txBody>
            <a:bodyPr wrap="none" anchor="ctr"/>
            <a:lstStyle/>
            <a:p>
              <a:endParaRPr lang="en-US"/>
            </a:p>
          </p:txBody>
        </p:sp>
      </p:grpSp>
      <p:sp>
        <p:nvSpPr>
          <p:cNvPr id="31756" name="Oval 12"/>
          <p:cNvSpPr>
            <a:spLocks noChangeArrowheads="1"/>
          </p:cNvSpPr>
          <p:nvPr/>
        </p:nvSpPr>
        <p:spPr bwMode="auto">
          <a:xfrm>
            <a:off x="6610350" y="3003550"/>
            <a:ext cx="520700" cy="520700"/>
          </a:xfrm>
          <a:prstGeom prst="ellipse">
            <a:avLst/>
          </a:prstGeom>
          <a:solidFill>
            <a:schemeClr val="bg2"/>
          </a:solidFill>
          <a:ln w="12700">
            <a:solidFill>
              <a:schemeClr val="tx1"/>
            </a:solidFill>
            <a:round/>
            <a:headEnd/>
            <a:tailEnd/>
          </a:ln>
          <a:effectLst/>
        </p:spPr>
        <p:txBody>
          <a:bodyPr wrap="none" anchor="ctr"/>
          <a:lstStyle/>
          <a:p>
            <a:endParaRPr lang="en-US"/>
          </a:p>
        </p:txBody>
      </p:sp>
      <p:sp>
        <p:nvSpPr>
          <p:cNvPr id="31757" name="Oval 13"/>
          <p:cNvSpPr>
            <a:spLocks noChangeArrowheads="1"/>
          </p:cNvSpPr>
          <p:nvPr/>
        </p:nvSpPr>
        <p:spPr bwMode="auto">
          <a:xfrm>
            <a:off x="6813550" y="3206750"/>
            <a:ext cx="114300" cy="114300"/>
          </a:xfrm>
          <a:prstGeom prst="ellipse">
            <a:avLst/>
          </a:prstGeom>
          <a:solidFill>
            <a:schemeClr val="tx2"/>
          </a:solidFill>
          <a:ln w="12700">
            <a:solidFill>
              <a:schemeClr val="tx1"/>
            </a:solidFill>
            <a:round/>
            <a:headEnd/>
            <a:tailEnd/>
          </a:ln>
          <a:effectLst/>
        </p:spPr>
        <p:txBody>
          <a:bodyPr wrap="none" anchor="ctr"/>
          <a:lstStyle/>
          <a:p>
            <a:endParaRPr lang="en-US"/>
          </a:p>
        </p:txBody>
      </p:sp>
      <p:sp>
        <p:nvSpPr>
          <p:cNvPr id="31758" name="Oval 14"/>
          <p:cNvSpPr>
            <a:spLocks noChangeArrowheads="1"/>
          </p:cNvSpPr>
          <p:nvPr/>
        </p:nvSpPr>
        <p:spPr bwMode="auto">
          <a:xfrm>
            <a:off x="7169150" y="3829050"/>
            <a:ext cx="520700" cy="520700"/>
          </a:xfrm>
          <a:prstGeom prst="ellipse">
            <a:avLst/>
          </a:prstGeom>
          <a:solidFill>
            <a:schemeClr val="bg2"/>
          </a:solidFill>
          <a:ln w="12700">
            <a:solidFill>
              <a:schemeClr val="tx1"/>
            </a:solidFill>
            <a:round/>
            <a:headEnd/>
            <a:tailEnd/>
          </a:ln>
          <a:effectLst/>
        </p:spPr>
        <p:txBody>
          <a:bodyPr wrap="none" anchor="ctr"/>
          <a:lstStyle/>
          <a:p>
            <a:endParaRPr lang="en-US"/>
          </a:p>
        </p:txBody>
      </p:sp>
      <p:sp>
        <p:nvSpPr>
          <p:cNvPr id="31759" name="Oval 15"/>
          <p:cNvSpPr>
            <a:spLocks noChangeArrowheads="1"/>
          </p:cNvSpPr>
          <p:nvPr/>
        </p:nvSpPr>
        <p:spPr bwMode="auto">
          <a:xfrm>
            <a:off x="7372350" y="4032250"/>
            <a:ext cx="114300" cy="114300"/>
          </a:xfrm>
          <a:prstGeom prst="ellipse">
            <a:avLst/>
          </a:prstGeom>
          <a:solidFill>
            <a:schemeClr val="tx2"/>
          </a:solidFill>
          <a:ln w="12700">
            <a:solidFill>
              <a:schemeClr val="tx1"/>
            </a:solidFill>
            <a:round/>
            <a:headEnd/>
            <a:tailEnd/>
          </a:ln>
          <a:effectLst/>
        </p:spPr>
        <p:txBody>
          <a:bodyPr wrap="none" anchor="ctr"/>
          <a:lstStyle/>
          <a:p>
            <a:endParaRPr lang="en-US"/>
          </a:p>
        </p:txBody>
      </p:sp>
      <p:sp>
        <p:nvSpPr>
          <p:cNvPr id="31760" name="Oval 16"/>
          <p:cNvSpPr>
            <a:spLocks noChangeArrowheads="1"/>
          </p:cNvSpPr>
          <p:nvPr/>
        </p:nvSpPr>
        <p:spPr bwMode="auto">
          <a:xfrm>
            <a:off x="6051550" y="3829050"/>
            <a:ext cx="520700" cy="520700"/>
          </a:xfrm>
          <a:prstGeom prst="ellipse">
            <a:avLst/>
          </a:prstGeom>
          <a:solidFill>
            <a:schemeClr val="bg2"/>
          </a:solidFill>
          <a:ln w="12700">
            <a:solidFill>
              <a:schemeClr val="tx1"/>
            </a:solidFill>
            <a:round/>
            <a:headEnd/>
            <a:tailEnd/>
          </a:ln>
          <a:effectLst/>
        </p:spPr>
        <p:txBody>
          <a:bodyPr wrap="none" anchor="ctr"/>
          <a:lstStyle/>
          <a:p>
            <a:endParaRPr lang="en-US"/>
          </a:p>
        </p:txBody>
      </p:sp>
      <p:sp>
        <p:nvSpPr>
          <p:cNvPr id="31761" name="Oval 17"/>
          <p:cNvSpPr>
            <a:spLocks noChangeArrowheads="1"/>
          </p:cNvSpPr>
          <p:nvPr/>
        </p:nvSpPr>
        <p:spPr bwMode="auto">
          <a:xfrm>
            <a:off x="6254750" y="4032250"/>
            <a:ext cx="114300" cy="114300"/>
          </a:xfrm>
          <a:prstGeom prst="ellipse">
            <a:avLst/>
          </a:prstGeom>
          <a:solidFill>
            <a:schemeClr val="tx2"/>
          </a:solidFill>
          <a:ln w="12700">
            <a:solidFill>
              <a:schemeClr val="tx1"/>
            </a:solidFill>
            <a:round/>
            <a:headEnd/>
            <a:tailEnd/>
          </a:ln>
          <a:effectLst/>
        </p:spPr>
        <p:txBody>
          <a:bodyPr wrap="none" anchor="ctr"/>
          <a:lstStyle/>
          <a:p>
            <a:endParaRPr lang="en-US"/>
          </a:p>
        </p:txBody>
      </p:sp>
      <p:sp>
        <p:nvSpPr>
          <p:cNvPr id="31763" name="Rectangle 19"/>
          <p:cNvSpPr>
            <a:spLocks noChangeArrowheads="1"/>
          </p:cNvSpPr>
          <p:nvPr/>
        </p:nvSpPr>
        <p:spPr bwMode="auto">
          <a:xfrm>
            <a:off x="5418138" y="2154238"/>
            <a:ext cx="914400" cy="914400"/>
          </a:xfrm>
          <a:prstGeom prst="rect">
            <a:avLst/>
          </a:prstGeom>
          <a:noFill/>
          <a:ln w="12700">
            <a:noFill/>
            <a:miter lim="800000"/>
            <a:headEnd type="none" w="lg" len="med"/>
            <a:tailEnd type="none" w="lg" len="med"/>
          </a:ln>
          <a:effectLst/>
        </p:spPr>
        <p:txBody>
          <a:bodyPr wrap="none" lIns="90488" tIns="44450" rIns="90488" bIns="44450" anchor="ctr"/>
          <a:lstStyle/>
          <a:p>
            <a:endParaRPr lang="en-US"/>
          </a:p>
        </p:txBody>
      </p:sp>
      <p:sp>
        <p:nvSpPr>
          <p:cNvPr id="31766" name="Rectangle 22"/>
          <p:cNvSpPr>
            <a:spLocks noChangeArrowheads="1"/>
          </p:cNvSpPr>
          <p:nvPr/>
        </p:nvSpPr>
        <p:spPr bwMode="auto">
          <a:xfrm>
            <a:off x="2252663" y="2484438"/>
            <a:ext cx="560387" cy="519112"/>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algn="ctr"/>
            <a:r>
              <a:rPr lang="en-US">
                <a:solidFill>
                  <a:schemeClr val="folHlink"/>
                </a:solidFill>
                <a:latin typeface="Times New Roman" pitchFamily="18" charset="0"/>
              </a:rPr>
              <a:t>ID</a:t>
            </a:r>
          </a:p>
        </p:txBody>
      </p:sp>
      <p:sp>
        <p:nvSpPr>
          <p:cNvPr id="31767" name="Rectangle 23"/>
          <p:cNvSpPr>
            <a:spLocks noChangeArrowheads="1"/>
          </p:cNvSpPr>
          <p:nvPr/>
        </p:nvSpPr>
        <p:spPr bwMode="auto">
          <a:xfrm>
            <a:off x="1087438" y="2935288"/>
            <a:ext cx="1327150" cy="519112"/>
          </a:xfrm>
          <a:prstGeom prst="rect">
            <a:avLst/>
          </a:prstGeom>
          <a:noFill/>
          <a:ln w="12700">
            <a:noFill/>
            <a:miter lim="800000"/>
            <a:headEnd type="none" w="lg" len="med"/>
            <a:tailEnd type="none" w="lg" len="med"/>
          </a:ln>
          <a:effectLst>
            <a:outerShdw dist="35921" dir="2700000" algn="ctr" rotWithShape="0">
              <a:schemeClr val="bg2"/>
            </a:outerShdw>
          </a:effectLst>
        </p:spPr>
        <p:txBody>
          <a:bodyPr wrap="none" anchor="ctr">
            <a:spAutoFit/>
          </a:bodyPr>
          <a:lstStyle/>
          <a:p>
            <a:pPr algn="ctr"/>
            <a:r>
              <a:rPr lang="en-US">
                <a:solidFill>
                  <a:schemeClr val="folHlink"/>
                </a:solidFill>
                <a:latin typeface="Times New Roman" pitchFamily="18" charset="0"/>
              </a:rPr>
              <a:t>velocity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17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176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66" grpId="0" build="p" autoUpdateAnimBg="0"/>
      <p:bldP spid="31767" grpId="0" build="p"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038" name="Group 1430"/>
          <p:cNvGrpSpPr>
            <a:grpSpLocks/>
          </p:cNvGrpSpPr>
          <p:nvPr/>
        </p:nvGrpSpPr>
        <p:grpSpPr bwMode="auto">
          <a:xfrm>
            <a:off x="1814513" y="5159375"/>
            <a:ext cx="5959475" cy="268288"/>
            <a:chOff x="1143" y="3250"/>
            <a:chExt cx="3754" cy="169"/>
          </a:xfrm>
        </p:grpSpPr>
        <p:sp>
          <p:nvSpPr>
            <p:cNvPr id="69838" name="Line 1230"/>
            <p:cNvSpPr>
              <a:spLocks noChangeShapeType="1"/>
            </p:cNvSpPr>
            <p:nvPr/>
          </p:nvSpPr>
          <p:spPr bwMode="auto">
            <a:xfrm>
              <a:off x="1143" y="3418"/>
              <a:ext cx="16" cy="1"/>
            </a:xfrm>
            <a:prstGeom prst="line">
              <a:avLst/>
            </a:prstGeom>
            <a:noFill/>
            <a:ln w="12700">
              <a:solidFill>
                <a:schemeClr val="tx2"/>
              </a:solidFill>
              <a:round/>
              <a:headEnd/>
              <a:tailEnd/>
            </a:ln>
          </p:spPr>
          <p:txBody>
            <a:bodyPr/>
            <a:lstStyle/>
            <a:p>
              <a:endParaRPr lang="en-US"/>
            </a:p>
          </p:txBody>
        </p:sp>
        <p:sp>
          <p:nvSpPr>
            <p:cNvPr id="69839" name="Line 1231"/>
            <p:cNvSpPr>
              <a:spLocks noChangeShapeType="1"/>
            </p:cNvSpPr>
            <p:nvPr/>
          </p:nvSpPr>
          <p:spPr bwMode="auto">
            <a:xfrm>
              <a:off x="1191" y="3418"/>
              <a:ext cx="16" cy="1"/>
            </a:xfrm>
            <a:prstGeom prst="line">
              <a:avLst/>
            </a:prstGeom>
            <a:noFill/>
            <a:ln w="12700">
              <a:solidFill>
                <a:schemeClr val="tx2"/>
              </a:solidFill>
              <a:round/>
              <a:headEnd/>
              <a:tailEnd/>
            </a:ln>
          </p:spPr>
          <p:txBody>
            <a:bodyPr/>
            <a:lstStyle/>
            <a:p>
              <a:endParaRPr lang="en-US"/>
            </a:p>
          </p:txBody>
        </p:sp>
        <p:sp>
          <p:nvSpPr>
            <p:cNvPr id="69840" name="Line 1232"/>
            <p:cNvSpPr>
              <a:spLocks noChangeShapeType="1"/>
            </p:cNvSpPr>
            <p:nvPr/>
          </p:nvSpPr>
          <p:spPr bwMode="auto">
            <a:xfrm>
              <a:off x="1239" y="3418"/>
              <a:ext cx="16" cy="1"/>
            </a:xfrm>
            <a:prstGeom prst="line">
              <a:avLst/>
            </a:prstGeom>
            <a:noFill/>
            <a:ln w="12700">
              <a:solidFill>
                <a:schemeClr val="tx2"/>
              </a:solidFill>
              <a:round/>
              <a:headEnd/>
              <a:tailEnd/>
            </a:ln>
          </p:spPr>
          <p:txBody>
            <a:bodyPr/>
            <a:lstStyle/>
            <a:p>
              <a:endParaRPr lang="en-US"/>
            </a:p>
          </p:txBody>
        </p:sp>
        <p:sp>
          <p:nvSpPr>
            <p:cNvPr id="69841" name="Line 1233"/>
            <p:cNvSpPr>
              <a:spLocks noChangeShapeType="1"/>
            </p:cNvSpPr>
            <p:nvPr/>
          </p:nvSpPr>
          <p:spPr bwMode="auto">
            <a:xfrm>
              <a:off x="1287" y="3418"/>
              <a:ext cx="16" cy="1"/>
            </a:xfrm>
            <a:prstGeom prst="line">
              <a:avLst/>
            </a:prstGeom>
            <a:noFill/>
            <a:ln w="12700">
              <a:solidFill>
                <a:schemeClr val="tx2"/>
              </a:solidFill>
              <a:round/>
              <a:headEnd/>
              <a:tailEnd/>
            </a:ln>
          </p:spPr>
          <p:txBody>
            <a:bodyPr/>
            <a:lstStyle/>
            <a:p>
              <a:endParaRPr lang="en-US"/>
            </a:p>
          </p:txBody>
        </p:sp>
        <p:sp>
          <p:nvSpPr>
            <p:cNvPr id="69842" name="Line 1234"/>
            <p:cNvSpPr>
              <a:spLocks noChangeShapeType="1"/>
            </p:cNvSpPr>
            <p:nvPr/>
          </p:nvSpPr>
          <p:spPr bwMode="auto">
            <a:xfrm>
              <a:off x="1335" y="3418"/>
              <a:ext cx="16" cy="1"/>
            </a:xfrm>
            <a:prstGeom prst="line">
              <a:avLst/>
            </a:prstGeom>
            <a:noFill/>
            <a:ln w="12700">
              <a:solidFill>
                <a:schemeClr val="tx2"/>
              </a:solidFill>
              <a:round/>
              <a:headEnd/>
              <a:tailEnd/>
            </a:ln>
          </p:spPr>
          <p:txBody>
            <a:bodyPr/>
            <a:lstStyle/>
            <a:p>
              <a:endParaRPr lang="en-US"/>
            </a:p>
          </p:txBody>
        </p:sp>
        <p:sp>
          <p:nvSpPr>
            <p:cNvPr id="69843" name="Line 1235"/>
            <p:cNvSpPr>
              <a:spLocks noChangeShapeType="1"/>
            </p:cNvSpPr>
            <p:nvPr/>
          </p:nvSpPr>
          <p:spPr bwMode="auto">
            <a:xfrm>
              <a:off x="1383" y="3418"/>
              <a:ext cx="15" cy="1"/>
            </a:xfrm>
            <a:prstGeom prst="line">
              <a:avLst/>
            </a:prstGeom>
            <a:noFill/>
            <a:ln w="12700">
              <a:solidFill>
                <a:schemeClr val="tx2"/>
              </a:solidFill>
              <a:round/>
              <a:headEnd/>
              <a:tailEnd/>
            </a:ln>
          </p:spPr>
          <p:txBody>
            <a:bodyPr/>
            <a:lstStyle/>
            <a:p>
              <a:endParaRPr lang="en-US"/>
            </a:p>
          </p:txBody>
        </p:sp>
        <p:sp>
          <p:nvSpPr>
            <p:cNvPr id="69844" name="Line 1236"/>
            <p:cNvSpPr>
              <a:spLocks noChangeShapeType="1"/>
            </p:cNvSpPr>
            <p:nvPr/>
          </p:nvSpPr>
          <p:spPr bwMode="auto">
            <a:xfrm>
              <a:off x="1430" y="3418"/>
              <a:ext cx="16" cy="1"/>
            </a:xfrm>
            <a:prstGeom prst="line">
              <a:avLst/>
            </a:prstGeom>
            <a:noFill/>
            <a:ln w="12700">
              <a:solidFill>
                <a:schemeClr val="tx2"/>
              </a:solidFill>
              <a:round/>
              <a:headEnd/>
              <a:tailEnd/>
            </a:ln>
          </p:spPr>
          <p:txBody>
            <a:bodyPr/>
            <a:lstStyle/>
            <a:p>
              <a:endParaRPr lang="en-US"/>
            </a:p>
          </p:txBody>
        </p:sp>
        <p:sp>
          <p:nvSpPr>
            <p:cNvPr id="69845" name="Line 1237"/>
            <p:cNvSpPr>
              <a:spLocks noChangeShapeType="1"/>
            </p:cNvSpPr>
            <p:nvPr/>
          </p:nvSpPr>
          <p:spPr bwMode="auto">
            <a:xfrm>
              <a:off x="1478" y="3418"/>
              <a:ext cx="16" cy="1"/>
            </a:xfrm>
            <a:prstGeom prst="line">
              <a:avLst/>
            </a:prstGeom>
            <a:noFill/>
            <a:ln w="12700">
              <a:solidFill>
                <a:schemeClr val="tx2"/>
              </a:solidFill>
              <a:round/>
              <a:headEnd/>
              <a:tailEnd/>
            </a:ln>
          </p:spPr>
          <p:txBody>
            <a:bodyPr/>
            <a:lstStyle/>
            <a:p>
              <a:endParaRPr lang="en-US"/>
            </a:p>
          </p:txBody>
        </p:sp>
        <p:sp>
          <p:nvSpPr>
            <p:cNvPr id="69846" name="Line 1238"/>
            <p:cNvSpPr>
              <a:spLocks noChangeShapeType="1"/>
            </p:cNvSpPr>
            <p:nvPr/>
          </p:nvSpPr>
          <p:spPr bwMode="auto">
            <a:xfrm>
              <a:off x="1526" y="3418"/>
              <a:ext cx="16" cy="1"/>
            </a:xfrm>
            <a:prstGeom prst="line">
              <a:avLst/>
            </a:prstGeom>
            <a:noFill/>
            <a:ln w="12700">
              <a:solidFill>
                <a:schemeClr val="tx2"/>
              </a:solidFill>
              <a:round/>
              <a:headEnd/>
              <a:tailEnd/>
            </a:ln>
          </p:spPr>
          <p:txBody>
            <a:bodyPr/>
            <a:lstStyle/>
            <a:p>
              <a:endParaRPr lang="en-US"/>
            </a:p>
          </p:txBody>
        </p:sp>
        <p:sp>
          <p:nvSpPr>
            <p:cNvPr id="69847" name="Line 1239"/>
            <p:cNvSpPr>
              <a:spLocks noChangeShapeType="1"/>
            </p:cNvSpPr>
            <p:nvPr/>
          </p:nvSpPr>
          <p:spPr bwMode="auto">
            <a:xfrm>
              <a:off x="1574" y="3418"/>
              <a:ext cx="16" cy="1"/>
            </a:xfrm>
            <a:prstGeom prst="line">
              <a:avLst/>
            </a:prstGeom>
            <a:noFill/>
            <a:ln w="12700">
              <a:solidFill>
                <a:schemeClr val="tx2"/>
              </a:solidFill>
              <a:round/>
              <a:headEnd/>
              <a:tailEnd/>
            </a:ln>
          </p:spPr>
          <p:txBody>
            <a:bodyPr/>
            <a:lstStyle/>
            <a:p>
              <a:endParaRPr lang="en-US"/>
            </a:p>
          </p:txBody>
        </p:sp>
        <p:sp>
          <p:nvSpPr>
            <p:cNvPr id="69848" name="Line 1240"/>
            <p:cNvSpPr>
              <a:spLocks noChangeShapeType="1"/>
            </p:cNvSpPr>
            <p:nvPr/>
          </p:nvSpPr>
          <p:spPr bwMode="auto">
            <a:xfrm>
              <a:off x="1622" y="3418"/>
              <a:ext cx="16" cy="1"/>
            </a:xfrm>
            <a:prstGeom prst="line">
              <a:avLst/>
            </a:prstGeom>
            <a:noFill/>
            <a:ln w="12700">
              <a:solidFill>
                <a:schemeClr val="tx2"/>
              </a:solidFill>
              <a:round/>
              <a:headEnd/>
              <a:tailEnd/>
            </a:ln>
          </p:spPr>
          <p:txBody>
            <a:bodyPr/>
            <a:lstStyle/>
            <a:p>
              <a:endParaRPr lang="en-US"/>
            </a:p>
          </p:txBody>
        </p:sp>
        <p:sp>
          <p:nvSpPr>
            <p:cNvPr id="69849" name="Line 1241"/>
            <p:cNvSpPr>
              <a:spLocks noChangeShapeType="1"/>
            </p:cNvSpPr>
            <p:nvPr/>
          </p:nvSpPr>
          <p:spPr bwMode="auto">
            <a:xfrm>
              <a:off x="1670" y="3418"/>
              <a:ext cx="16" cy="1"/>
            </a:xfrm>
            <a:prstGeom prst="line">
              <a:avLst/>
            </a:prstGeom>
            <a:noFill/>
            <a:ln w="12700">
              <a:solidFill>
                <a:schemeClr val="tx2"/>
              </a:solidFill>
              <a:round/>
              <a:headEnd/>
              <a:tailEnd/>
            </a:ln>
          </p:spPr>
          <p:txBody>
            <a:bodyPr/>
            <a:lstStyle/>
            <a:p>
              <a:endParaRPr lang="en-US"/>
            </a:p>
          </p:txBody>
        </p:sp>
        <p:sp>
          <p:nvSpPr>
            <p:cNvPr id="69850" name="Line 1242"/>
            <p:cNvSpPr>
              <a:spLocks noChangeShapeType="1"/>
            </p:cNvSpPr>
            <p:nvPr/>
          </p:nvSpPr>
          <p:spPr bwMode="auto">
            <a:xfrm>
              <a:off x="1718" y="3418"/>
              <a:ext cx="16" cy="1"/>
            </a:xfrm>
            <a:prstGeom prst="line">
              <a:avLst/>
            </a:prstGeom>
            <a:noFill/>
            <a:ln w="12700">
              <a:solidFill>
                <a:schemeClr val="tx2"/>
              </a:solidFill>
              <a:round/>
              <a:headEnd/>
              <a:tailEnd/>
            </a:ln>
          </p:spPr>
          <p:txBody>
            <a:bodyPr/>
            <a:lstStyle/>
            <a:p>
              <a:endParaRPr lang="en-US"/>
            </a:p>
          </p:txBody>
        </p:sp>
        <p:sp>
          <p:nvSpPr>
            <p:cNvPr id="69851" name="Line 1243"/>
            <p:cNvSpPr>
              <a:spLocks noChangeShapeType="1"/>
            </p:cNvSpPr>
            <p:nvPr/>
          </p:nvSpPr>
          <p:spPr bwMode="auto">
            <a:xfrm>
              <a:off x="1766" y="3418"/>
              <a:ext cx="16" cy="1"/>
            </a:xfrm>
            <a:prstGeom prst="line">
              <a:avLst/>
            </a:prstGeom>
            <a:noFill/>
            <a:ln w="12700">
              <a:solidFill>
                <a:schemeClr val="tx2"/>
              </a:solidFill>
              <a:round/>
              <a:headEnd/>
              <a:tailEnd/>
            </a:ln>
          </p:spPr>
          <p:txBody>
            <a:bodyPr/>
            <a:lstStyle/>
            <a:p>
              <a:endParaRPr lang="en-US"/>
            </a:p>
          </p:txBody>
        </p:sp>
        <p:sp>
          <p:nvSpPr>
            <p:cNvPr id="69852" name="Line 1244"/>
            <p:cNvSpPr>
              <a:spLocks noChangeShapeType="1"/>
            </p:cNvSpPr>
            <p:nvPr/>
          </p:nvSpPr>
          <p:spPr bwMode="auto">
            <a:xfrm>
              <a:off x="1814" y="3418"/>
              <a:ext cx="16" cy="1"/>
            </a:xfrm>
            <a:prstGeom prst="line">
              <a:avLst/>
            </a:prstGeom>
            <a:noFill/>
            <a:ln w="12700">
              <a:solidFill>
                <a:schemeClr val="tx2"/>
              </a:solidFill>
              <a:round/>
              <a:headEnd/>
              <a:tailEnd/>
            </a:ln>
          </p:spPr>
          <p:txBody>
            <a:bodyPr/>
            <a:lstStyle/>
            <a:p>
              <a:endParaRPr lang="en-US"/>
            </a:p>
          </p:txBody>
        </p:sp>
        <p:sp>
          <p:nvSpPr>
            <p:cNvPr id="69853" name="Line 1245"/>
            <p:cNvSpPr>
              <a:spLocks noChangeShapeType="1"/>
            </p:cNvSpPr>
            <p:nvPr/>
          </p:nvSpPr>
          <p:spPr bwMode="auto">
            <a:xfrm>
              <a:off x="1862" y="3418"/>
              <a:ext cx="16" cy="1"/>
            </a:xfrm>
            <a:prstGeom prst="line">
              <a:avLst/>
            </a:prstGeom>
            <a:noFill/>
            <a:ln w="12700">
              <a:solidFill>
                <a:schemeClr val="tx2"/>
              </a:solidFill>
              <a:round/>
              <a:headEnd/>
              <a:tailEnd/>
            </a:ln>
          </p:spPr>
          <p:txBody>
            <a:bodyPr/>
            <a:lstStyle/>
            <a:p>
              <a:endParaRPr lang="en-US"/>
            </a:p>
          </p:txBody>
        </p:sp>
        <p:sp>
          <p:nvSpPr>
            <p:cNvPr id="69854" name="Line 1246"/>
            <p:cNvSpPr>
              <a:spLocks noChangeShapeType="1"/>
            </p:cNvSpPr>
            <p:nvPr/>
          </p:nvSpPr>
          <p:spPr bwMode="auto">
            <a:xfrm>
              <a:off x="1910" y="3418"/>
              <a:ext cx="16" cy="1"/>
            </a:xfrm>
            <a:prstGeom prst="line">
              <a:avLst/>
            </a:prstGeom>
            <a:noFill/>
            <a:ln w="12700">
              <a:solidFill>
                <a:schemeClr val="tx2"/>
              </a:solidFill>
              <a:round/>
              <a:headEnd/>
              <a:tailEnd/>
            </a:ln>
          </p:spPr>
          <p:txBody>
            <a:bodyPr/>
            <a:lstStyle/>
            <a:p>
              <a:endParaRPr lang="en-US"/>
            </a:p>
          </p:txBody>
        </p:sp>
        <p:sp>
          <p:nvSpPr>
            <p:cNvPr id="69855" name="Line 1247"/>
            <p:cNvSpPr>
              <a:spLocks noChangeShapeType="1"/>
            </p:cNvSpPr>
            <p:nvPr/>
          </p:nvSpPr>
          <p:spPr bwMode="auto">
            <a:xfrm>
              <a:off x="1958" y="3418"/>
              <a:ext cx="16" cy="1"/>
            </a:xfrm>
            <a:prstGeom prst="line">
              <a:avLst/>
            </a:prstGeom>
            <a:noFill/>
            <a:ln w="12700">
              <a:solidFill>
                <a:schemeClr val="tx2"/>
              </a:solidFill>
              <a:round/>
              <a:headEnd/>
              <a:tailEnd/>
            </a:ln>
          </p:spPr>
          <p:txBody>
            <a:bodyPr/>
            <a:lstStyle/>
            <a:p>
              <a:endParaRPr lang="en-US"/>
            </a:p>
          </p:txBody>
        </p:sp>
        <p:sp>
          <p:nvSpPr>
            <p:cNvPr id="69856" name="Line 1248"/>
            <p:cNvSpPr>
              <a:spLocks noChangeShapeType="1"/>
            </p:cNvSpPr>
            <p:nvPr/>
          </p:nvSpPr>
          <p:spPr bwMode="auto">
            <a:xfrm>
              <a:off x="2005" y="3418"/>
              <a:ext cx="16" cy="1"/>
            </a:xfrm>
            <a:prstGeom prst="line">
              <a:avLst/>
            </a:prstGeom>
            <a:noFill/>
            <a:ln w="12700">
              <a:solidFill>
                <a:schemeClr val="tx2"/>
              </a:solidFill>
              <a:round/>
              <a:headEnd/>
              <a:tailEnd/>
            </a:ln>
          </p:spPr>
          <p:txBody>
            <a:bodyPr/>
            <a:lstStyle/>
            <a:p>
              <a:endParaRPr lang="en-US"/>
            </a:p>
          </p:txBody>
        </p:sp>
        <p:sp>
          <p:nvSpPr>
            <p:cNvPr id="69857" name="Line 1249"/>
            <p:cNvSpPr>
              <a:spLocks noChangeShapeType="1"/>
            </p:cNvSpPr>
            <p:nvPr/>
          </p:nvSpPr>
          <p:spPr bwMode="auto">
            <a:xfrm>
              <a:off x="2053" y="3418"/>
              <a:ext cx="16" cy="1"/>
            </a:xfrm>
            <a:prstGeom prst="line">
              <a:avLst/>
            </a:prstGeom>
            <a:noFill/>
            <a:ln w="12700">
              <a:solidFill>
                <a:schemeClr val="tx2"/>
              </a:solidFill>
              <a:round/>
              <a:headEnd/>
              <a:tailEnd/>
            </a:ln>
          </p:spPr>
          <p:txBody>
            <a:bodyPr/>
            <a:lstStyle/>
            <a:p>
              <a:endParaRPr lang="en-US"/>
            </a:p>
          </p:txBody>
        </p:sp>
        <p:sp>
          <p:nvSpPr>
            <p:cNvPr id="69858" name="Line 1250"/>
            <p:cNvSpPr>
              <a:spLocks noChangeShapeType="1"/>
            </p:cNvSpPr>
            <p:nvPr/>
          </p:nvSpPr>
          <p:spPr bwMode="auto">
            <a:xfrm>
              <a:off x="2101" y="3418"/>
              <a:ext cx="16" cy="1"/>
            </a:xfrm>
            <a:prstGeom prst="line">
              <a:avLst/>
            </a:prstGeom>
            <a:noFill/>
            <a:ln w="12700">
              <a:solidFill>
                <a:schemeClr val="tx2"/>
              </a:solidFill>
              <a:round/>
              <a:headEnd/>
              <a:tailEnd/>
            </a:ln>
          </p:spPr>
          <p:txBody>
            <a:bodyPr/>
            <a:lstStyle/>
            <a:p>
              <a:endParaRPr lang="en-US"/>
            </a:p>
          </p:txBody>
        </p:sp>
        <p:sp>
          <p:nvSpPr>
            <p:cNvPr id="69859" name="Line 1251"/>
            <p:cNvSpPr>
              <a:spLocks noChangeShapeType="1"/>
            </p:cNvSpPr>
            <p:nvPr/>
          </p:nvSpPr>
          <p:spPr bwMode="auto">
            <a:xfrm>
              <a:off x="2149" y="3418"/>
              <a:ext cx="16" cy="1"/>
            </a:xfrm>
            <a:prstGeom prst="line">
              <a:avLst/>
            </a:prstGeom>
            <a:noFill/>
            <a:ln w="12700">
              <a:solidFill>
                <a:schemeClr val="tx2"/>
              </a:solidFill>
              <a:round/>
              <a:headEnd/>
              <a:tailEnd/>
            </a:ln>
          </p:spPr>
          <p:txBody>
            <a:bodyPr/>
            <a:lstStyle/>
            <a:p>
              <a:endParaRPr lang="en-US"/>
            </a:p>
          </p:txBody>
        </p:sp>
        <p:sp>
          <p:nvSpPr>
            <p:cNvPr id="69860" name="Line 1252"/>
            <p:cNvSpPr>
              <a:spLocks noChangeShapeType="1"/>
            </p:cNvSpPr>
            <p:nvPr/>
          </p:nvSpPr>
          <p:spPr bwMode="auto">
            <a:xfrm>
              <a:off x="2197" y="3418"/>
              <a:ext cx="16" cy="1"/>
            </a:xfrm>
            <a:prstGeom prst="line">
              <a:avLst/>
            </a:prstGeom>
            <a:noFill/>
            <a:ln w="12700">
              <a:solidFill>
                <a:schemeClr val="tx2"/>
              </a:solidFill>
              <a:round/>
              <a:headEnd/>
              <a:tailEnd/>
            </a:ln>
          </p:spPr>
          <p:txBody>
            <a:bodyPr/>
            <a:lstStyle/>
            <a:p>
              <a:endParaRPr lang="en-US"/>
            </a:p>
          </p:txBody>
        </p:sp>
        <p:sp>
          <p:nvSpPr>
            <p:cNvPr id="69861" name="Line 1253"/>
            <p:cNvSpPr>
              <a:spLocks noChangeShapeType="1"/>
            </p:cNvSpPr>
            <p:nvPr/>
          </p:nvSpPr>
          <p:spPr bwMode="auto">
            <a:xfrm>
              <a:off x="2245" y="3418"/>
              <a:ext cx="16" cy="1"/>
            </a:xfrm>
            <a:prstGeom prst="line">
              <a:avLst/>
            </a:prstGeom>
            <a:noFill/>
            <a:ln w="12700">
              <a:solidFill>
                <a:schemeClr val="tx2"/>
              </a:solidFill>
              <a:round/>
              <a:headEnd/>
              <a:tailEnd/>
            </a:ln>
          </p:spPr>
          <p:txBody>
            <a:bodyPr/>
            <a:lstStyle/>
            <a:p>
              <a:endParaRPr lang="en-US"/>
            </a:p>
          </p:txBody>
        </p:sp>
        <p:sp>
          <p:nvSpPr>
            <p:cNvPr id="69862" name="Line 1254"/>
            <p:cNvSpPr>
              <a:spLocks noChangeShapeType="1"/>
            </p:cNvSpPr>
            <p:nvPr/>
          </p:nvSpPr>
          <p:spPr bwMode="auto">
            <a:xfrm>
              <a:off x="2293" y="3418"/>
              <a:ext cx="16" cy="1"/>
            </a:xfrm>
            <a:prstGeom prst="line">
              <a:avLst/>
            </a:prstGeom>
            <a:noFill/>
            <a:ln w="12700">
              <a:solidFill>
                <a:schemeClr val="tx2"/>
              </a:solidFill>
              <a:round/>
              <a:headEnd/>
              <a:tailEnd/>
            </a:ln>
          </p:spPr>
          <p:txBody>
            <a:bodyPr/>
            <a:lstStyle/>
            <a:p>
              <a:endParaRPr lang="en-US"/>
            </a:p>
          </p:txBody>
        </p:sp>
        <p:sp>
          <p:nvSpPr>
            <p:cNvPr id="69863" name="Line 1255"/>
            <p:cNvSpPr>
              <a:spLocks noChangeShapeType="1"/>
            </p:cNvSpPr>
            <p:nvPr/>
          </p:nvSpPr>
          <p:spPr bwMode="auto">
            <a:xfrm>
              <a:off x="2341" y="3418"/>
              <a:ext cx="16" cy="1"/>
            </a:xfrm>
            <a:prstGeom prst="line">
              <a:avLst/>
            </a:prstGeom>
            <a:noFill/>
            <a:ln w="12700">
              <a:solidFill>
                <a:schemeClr val="tx2"/>
              </a:solidFill>
              <a:round/>
              <a:headEnd/>
              <a:tailEnd/>
            </a:ln>
          </p:spPr>
          <p:txBody>
            <a:bodyPr/>
            <a:lstStyle/>
            <a:p>
              <a:endParaRPr lang="en-US"/>
            </a:p>
          </p:txBody>
        </p:sp>
        <p:sp>
          <p:nvSpPr>
            <p:cNvPr id="69864" name="Line 1256"/>
            <p:cNvSpPr>
              <a:spLocks noChangeShapeType="1"/>
            </p:cNvSpPr>
            <p:nvPr/>
          </p:nvSpPr>
          <p:spPr bwMode="auto">
            <a:xfrm>
              <a:off x="2389" y="3418"/>
              <a:ext cx="16" cy="1"/>
            </a:xfrm>
            <a:prstGeom prst="line">
              <a:avLst/>
            </a:prstGeom>
            <a:noFill/>
            <a:ln w="12700">
              <a:solidFill>
                <a:schemeClr val="tx2"/>
              </a:solidFill>
              <a:round/>
              <a:headEnd/>
              <a:tailEnd/>
            </a:ln>
          </p:spPr>
          <p:txBody>
            <a:bodyPr/>
            <a:lstStyle/>
            <a:p>
              <a:endParaRPr lang="en-US"/>
            </a:p>
          </p:txBody>
        </p:sp>
        <p:sp>
          <p:nvSpPr>
            <p:cNvPr id="69865" name="Line 1257"/>
            <p:cNvSpPr>
              <a:spLocks noChangeShapeType="1"/>
            </p:cNvSpPr>
            <p:nvPr/>
          </p:nvSpPr>
          <p:spPr bwMode="auto">
            <a:xfrm>
              <a:off x="2437" y="3418"/>
              <a:ext cx="16" cy="1"/>
            </a:xfrm>
            <a:prstGeom prst="line">
              <a:avLst/>
            </a:prstGeom>
            <a:noFill/>
            <a:ln w="12700">
              <a:solidFill>
                <a:schemeClr val="tx2"/>
              </a:solidFill>
              <a:round/>
              <a:headEnd/>
              <a:tailEnd/>
            </a:ln>
          </p:spPr>
          <p:txBody>
            <a:bodyPr/>
            <a:lstStyle/>
            <a:p>
              <a:endParaRPr lang="en-US"/>
            </a:p>
          </p:txBody>
        </p:sp>
        <p:sp>
          <p:nvSpPr>
            <p:cNvPr id="69866" name="Line 1258"/>
            <p:cNvSpPr>
              <a:spLocks noChangeShapeType="1"/>
            </p:cNvSpPr>
            <p:nvPr/>
          </p:nvSpPr>
          <p:spPr bwMode="auto">
            <a:xfrm>
              <a:off x="2485" y="3418"/>
              <a:ext cx="16" cy="1"/>
            </a:xfrm>
            <a:prstGeom prst="line">
              <a:avLst/>
            </a:prstGeom>
            <a:noFill/>
            <a:ln w="12700">
              <a:solidFill>
                <a:schemeClr val="tx2"/>
              </a:solidFill>
              <a:round/>
              <a:headEnd/>
              <a:tailEnd/>
            </a:ln>
          </p:spPr>
          <p:txBody>
            <a:bodyPr/>
            <a:lstStyle/>
            <a:p>
              <a:endParaRPr lang="en-US"/>
            </a:p>
          </p:txBody>
        </p:sp>
        <p:sp>
          <p:nvSpPr>
            <p:cNvPr id="69867" name="Line 1259"/>
            <p:cNvSpPr>
              <a:spLocks noChangeShapeType="1"/>
            </p:cNvSpPr>
            <p:nvPr/>
          </p:nvSpPr>
          <p:spPr bwMode="auto">
            <a:xfrm>
              <a:off x="2533" y="3418"/>
              <a:ext cx="16" cy="1"/>
            </a:xfrm>
            <a:prstGeom prst="line">
              <a:avLst/>
            </a:prstGeom>
            <a:noFill/>
            <a:ln w="12700">
              <a:solidFill>
                <a:schemeClr val="tx2"/>
              </a:solidFill>
              <a:round/>
              <a:headEnd/>
              <a:tailEnd/>
            </a:ln>
          </p:spPr>
          <p:txBody>
            <a:bodyPr/>
            <a:lstStyle/>
            <a:p>
              <a:endParaRPr lang="en-US"/>
            </a:p>
          </p:txBody>
        </p:sp>
        <p:sp>
          <p:nvSpPr>
            <p:cNvPr id="69868" name="Line 1260"/>
            <p:cNvSpPr>
              <a:spLocks noChangeShapeType="1"/>
            </p:cNvSpPr>
            <p:nvPr/>
          </p:nvSpPr>
          <p:spPr bwMode="auto">
            <a:xfrm>
              <a:off x="2580" y="3418"/>
              <a:ext cx="16" cy="1"/>
            </a:xfrm>
            <a:prstGeom prst="line">
              <a:avLst/>
            </a:prstGeom>
            <a:noFill/>
            <a:ln w="12700">
              <a:solidFill>
                <a:schemeClr val="tx2"/>
              </a:solidFill>
              <a:round/>
              <a:headEnd/>
              <a:tailEnd/>
            </a:ln>
          </p:spPr>
          <p:txBody>
            <a:bodyPr/>
            <a:lstStyle/>
            <a:p>
              <a:endParaRPr lang="en-US"/>
            </a:p>
          </p:txBody>
        </p:sp>
        <p:sp>
          <p:nvSpPr>
            <p:cNvPr id="69869" name="Line 1261"/>
            <p:cNvSpPr>
              <a:spLocks noChangeShapeType="1"/>
            </p:cNvSpPr>
            <p:nvPr/>
          </p:nvSpPr>
          <p:spPr bwMode="auto">
            <a:xfrm>
              <a:off x="2628" y="3418"/>
              <a:ext cx="16" cy="1"/>
            </a:xfrm>
            <a:prstGeom prst="line">
              <a:avLst/>
            </a:prstGeom>
            <a:noFill/>
            <a:ln w="12700">
              <a:solidFill>
                <a:schemeClr val="tx2"/>
              </a:solidFill>
              <a:round/>
              <a:headEnd/>
              <a:tailEnd/>
            </a:ln>
          </p:spPr>
          <p:txBody>
            <a:bodyPr/>
            <a:lstStyle/>
            <a:p>
              <a:endParaRPr lang="en-US"/>
            </a:p>
          </p:txBody>
        </p:sp>
        <p:sp>
          <p:nvSpPr>
            <p:cNvPr id="69870" name="Line 1262"/>
            <p:cNvSpPr>
              <a:spLocks noChangeShapeType="1"/>
            </p:cNvSpPr>
            <p:nvPr/>
          </p:nvSpPr>
          <p:spPr bwMode="auto">
            <a:xfrm>
              <a:off x="2676" y="3418"/>
              <a:ext cx="16" cy="1"/>
            </a:xfrm>
            <a:prstGeom prst="line">
              <a:avLst/>
            </a:prstGeom>
            <a:noFill/>
            <a:ln w="12700">
              <a:solidFill>
                <a:schemeClr val="tx2"/>
              </a:solidFill>
              <a:round/>
              <a:headEnd/>
              <a:tailEnd/>
            </a:ln>
          </p:spPr>
          <p:txBody>
            <a:bodyPr/>
            <a:lstStyle/>
            <a:p>
              <a:endParaRPr lang="en-US"/>
            </a:p>
          </p:txBody>
        </p:sp>
        <p:sp>
          <p:nvSpPr>
            <p:cNvPr id="69871" name="Line 1263"/>
            <p:cNvSpPr>
              <a:spLocks noChangeShapeType="1"/>
            </p:cNvSpPr>
            <p:nvPr/>
          </p:nvSpPr>
          <p:spPr bwMode="auto">
            <a:xfrm>
              <a:off x="2724" y="3418"/>
              <a:ext cx="16" cy="1"/>
            </a:xfrm>
            <a:prstGeom prst="line">
              <a:avLst/>
            </a:prstGeom>
            <a:noFill/>
            <a:ln w="12700">
              <a:solidFill>
                <a:schemeClr val="tx2"/>
              </a:solidFill>
              <a:round/>
              <a:headEnd/>
              <a:tailEnd/>
            </a:ln>
          </p:spPr>
          <p:txBody>
            <a:bodyPr/>
            <a:lstStyle/>
            <a:p>
              <a:endParaRPr lang="en-US"/>
            </a:p>
          </p:txBody>
        </p:sp>
        <p:sp>
          <p:nvSpPr>
            <p:cNvPr id="69872" name="Line 1264"/>
            <p:cNvSpPr>
              <a:spLocks noChangeShapeType="1"/>
            </p:cNvSpPr>
            <p:nvPr/>
          </p:nvSpPr>
          <p:spPr bwMode="auto">
            <a:xfrm>
              <a:off x="2772" y="3418"/>
              <a:ext cx="16" cy="1"/>
            </a:xfrm>
            <a:prstGeom prst="line">
              <a:avLst/>
            </a:prstGeom>
            <a:noFill/>
            <a:ln w="12700">
              <a:solidFill>
                <a:schemeClr val="tx2"/>
              </a:solidFill>
              <a:round/>
              <a:headEnd/>
              <a:tailEnd/>
            </a:ln>
          </p:spPr>
          <p:txBody>
            <a:bodyPr/>
            <a:lstStyle/>
            <a:p>
              <a:endParaRPr lang="en-US"/>
            </a:p>
          </p:txBody>
        </p:sp>
        <p:sp>
          <p:nvSpPr>
            <p:cNvPr id="69873" name="Line 1265"/>
            <p:cNvSpPr>
              <a:spLocks noChangeShapeType="1"/>
            </p:cNvSpPr>
            <p:nvPr/>
          </p:nvSpPr>
          <p:spPr bwMode="auto">
            <a:xfrm>
              <a:off x="2820" y="3418"/>
              <a:ext cx="16" cy="1"/>
            </a:xfrm>
            <a:prstGeom prst="line">
              <a:avLst/>
            </a:prstGeom>
            <a:noFill/>
            <a:ln w="12700">
              <a:solidFill>
                <a:schemeClr val="tx2"/>
              </a:solidFill>
              <a:round/>
              <a:headEnd/>
              <a:tailEnd/>
            </a:ln>
          </p:spPr>
          <p:txBody>
            <a:bodyPr/>
            <a:lstStyle/>
            <a:p>
              <a:endParaRPr lang="en-US"/>
            </a:p>
          </p:txBody>
        </p:sp>
        <p:sp>
          <p:nvSpPr>
            <p:cNvPr id="69874" name="Line 1266"/>
            <p:cNvSpPr>
              <a:spLocks noChangeShapeType="1"/>
            </p:cNvSpPr>
            <p:nvPr/>
          </p:nvSpPr>
          <p:spPr bwMode="auto">
            <a:xfrm>
              <a:off x="2868" y="3418"/>
              <a:ext cx="16" cy="1"/>
            </a:xfrm>
            <a:prstGeom prst="line">
              <a:avLst/>
            </a:prstGeom>
            <a:noFill/>
            <a:ln w="12700">
              <a:solidFill>
                <a:schemeClr val="tx2"/>
              </a:solidFill>
              <a:round/>
              <a:headEnd/>
              <a:tailEnd/>
            </a:ln>
          </p:spPr>
          <p:txBody>
            <a:bodyPr/>
            <a:lstStyle/>
            <a:p>
              <a:endParaRPr lang="en-US"/>
            </a:p>
          </p:txBody>
        </p:sp>
        <p:sp>
          <p:nvSpPr>
            <p:cNvPr id="69875" name="Line 1267"/>
            <p:cNvSpPr>
              <a:spLocks noChangeShapeType="1"/>
            </p:cNvSpPr>
            <p:nvPr/>
          </p:nvSpPr>
          <p:spPr bwMode="auto">
            <a:xfrm>
              <a:off x="2916" y="3418"/>
              <a:ext cx="16" cy="1"/>
            </a:xfrm>
            <a:prstGeom prst="line">
              <a:avLst/>
            </a:prstGeom>
            <a:noFill/>
            <a:ln w="12700">
              <a:solidFill>
                <a:schemeClr val="tx2"/>
              </a:solidFill>
              <a:round/>
              <a:headEnd/>
              <a:tailEnd/>
            </a:ln>
          </p:spPr>
          <p:txBody>
            <a:bodyPr/>
            <a:lstStyle/>
            <a:p>
              <a:endParaRPr lang="en-US"/>
            </a:p>
          </p:txBody>
        </p:sp>
        <p:sp>
          <p:nvSpPr>
            <p:cNvPr id="69876" name="Line 1268"/>
            <p:cNvSpPr>
              <a:spLocks noChangeShapeType="1"/>
            </p:cNvSpPr>
            <p:nvPr/>
          </p:nvSpPr>
          <p:spPr bwMode="auto">
            <a:xfrm>
              <a:off x="2964" y="3418"/>
              <a:ext cx="16" cy="1"/>
            </a:xfrm>
            <a:prstGeom prst="line">
              <a:avLst/>
            </a:prstGeom>
            <a:noFill/>
            <a:ln w="12700">
              <a:solidFill>
                <a:schemeClr val="tx2"/>
              </a:solidFill>
              <a:round/>
              <a:headEnd/>
              <a:tailEnd/>
            </a:ln>
          </p:spPr>
          <p:txBody>
            <a:bodyPr/>
            <a:lstStyle/>
            <a:p>
              <a:endParaRPr lang="en-US"/>
            </a:p>
          </p:txBody>
        </p:sp>
        <p:sp>
          <p:nvSpPr>
            <p:cNvPr id="69877" name="Line 1269"/>
            <p:cNvSpPr>
              <a:spLocks noChangeShapeType="1"/>
            </p:cNvSpPr>
            <p:nvPr/>
          </p:nvSpPr>
          <p:spPr bwMode="auto">
            <a:xfrm>
              <a:off x="3012" y="3418"/>
              <a:ext cx="16" cy="1"/>
            </a:xfrm>
            <a:prstGeom prst="line">
              <a:avLst/>
            </a:prstGeom>
            <a:noFill/>
            <a:ln w="12700">
              <a:solidFill>
                <a:schemeClr val="tx2"/>
              </a:solidFill>
              <a:round/>
              <a:headEnd/>
              <a:tailEnd/>
            </a:ln>
          </p:spPr>
          <p:txBody>
            <a:bodyPr/>
            <a:lstStyle/>
            <a:p>
              <a:endParaRPr lang="en-US"/>
            </a:p>
          </p:txBody>
        </p:sp>
        <p:sp>
          <p:nvSpPr>
            <p:cNvPr id="69878" name="Line 1270"/>
            <p:cNvSpPr>
              <a:spLocks noChangeShapeType="1"/>
            </p:cNvSpPr>
            <p:nvPr/>
          </p:nvSpPr>
          <p:spPr bwMode="auto">
            <a:xfrm>
              <a:off x="3060" y="3418"/>
              <a:ext cx="16" cy="1"/>
            </a:xfrm>
            <a:prstGeom prst="line">
              <a:avLst/>
            </a:prstGeom>
            <a:noFill/>
            <a:ln w="12700">
              <a:solidFill>
                <a:schemeClr val="tx2"/>
              </a:solidFill>
              <a:round/>
              <a:headEnd/>
              <a:tailEnd/>
            </a:ln>
          </p:spPr>
          <p:txBody>
            <a:bodyPr/>
            <a:lstStyle/>
            <a:p>
              <a:endParaRPr lang="en-US"/>
            </a:p>
          </p:txBody>
        </p:sp>
        <p:sp>
          <p:nvSpPr>
            <p:cNvPr id="69879" name="Line 1271"/>
            <p:cNvSpPr>
              <a:spLocks noChangeShapeType="1"/>
            </p:cNvSpPr>
            <p:nvPr/>
          </p:nvSpPr>
          <p:spPr bwMode="auto">
            <a:xfrm>
              <a:off x="3108" y="3418"/>
              <a:ext cx="16" cy="1"/>
            </a:xfrm>
            <a:prstGeom prst="line">
              <a:avLst/>
            </a:prstGeom>
            <a:noFill/>
            <a:ln w="12700">
              <a:solidFill>
                <a:schemeClr val="tx2"/>
              </a:solidFill>
              <a:round/>
              <a:headEnd/>
              <a:tailEnd/>
            </a:ln>
          </p:spPr>
          <p:txBody>
            <a:bodyPr/>
            <a:lstStyle/>
            <a:p>
              <a:endParaRPr lang="en-US"/>
            </a:p>
          </p:txBody>
        </p:sp>
        <p:sp>
          <p:nvSpPr>
            <p:cNvPr id="69880" name="Line 1272"/>
            <p:cNvSpPr>
              <a:spLocks noChangeShapeType="1"/>
            </p:cNvSpPr>
            <p:nvPr/>
          </p:nvSpPr>
          <p:spPr bwMode="auto">
            <a:xfrm>
              <a:off x="3156" y="3418"/>
              <a:ext cx="15" cy="1"/>
            </a:xfrm>
            <a:prstGeom prst="line">
              <a:avLst/>
            </a:prstGeom>
            <a:noFill/>
            <a:ln w="12700">
              <a:solidFill>
                <a:schemeClr val="tx2"/>
              </a:solidFill>
              <a:round/>
              <a:headEnd/>
              <a:tailEnd/>
            </a:ln>
          </p:spPr>
          <p:txBody>
            <a:bodyPr/>
            <a:lstStyle/>
            <a:p>
              <a:endParaRPr lang="en-US"/>
            </a:p>
          </p:txBody>
        </p:sp>
        <p:sp>
          <p:nvSpPr>
            <p:cNvPr id="69881" name="Line 1273"/>
            <p:cNvSpPr>
              <a:spLocks noChangeShapeType="1"/>
            </p:cNvSpPr>
            <p:nvPr/>
          </p:nvSpPr>
          <p:spPr bwMode="auto">
            <a:xfrm>
              <a:off x="3203" y="3418"/>
              <a:ext cx="16" cy="1"/>
            </a:xfrm>
            <a:prstGeom prst="line">
              <a:avLst/>
            </a:prstGeom>
            <a:noFill/>
            <a:ln w="12700">
              <a:solidFill>
                <a:schemeClr val="tx2"/>
              </a:solidFill>
              <a:round/>
              <a:headEnd/>
              <a:tailEnd/>
            </a:ln>
          </p:spPr>
          <p:txBody>
            <a:bodyPr/>
            <a:lstStyle/>
            <a:p>
              <a:endParaRPr lang="en-US"/>
            </a:p>
          </p:txBody>
        </p:sp>
        <p:sp>
          <p:nvSpPr>
            <p:cNvPr id="69882" name="Line 1274"/>
            <p:cNvSpPr>
              <a:spLocks noChangeShapeType="1"/>
            </p:cNvSpPr>
            <p:nvPr/>
          </p:nvSpPr>
          <p:spPr bwMode="auto">
            <a:xfrm>
              <a:off x="3251" y="3418"/>
              <a:ext cx="16" cy="1"/>
            </a:xfrm>
            <a:prstGeom prst="line">
              <a:avLst/>
            </a:prstGeom>
            <a:noFill/>
            <a:ln w="12700">
              <a:solidFill>
                <a:schemeClr val="tx2"/>
              </a:solidFill>
              <a:round/>
              <a:headEnd/>
              <a:tailEnd/>
            </a:ln>
          </p:spPr>
          <p:txBody>
            <a:bodyPr/>
            <a:lstStyle/>
            <a:p>
              <a:endParaRPr lang="en-US"/>
            </a:p>
          </p:txBody>
        </p:sp>
        <p:sp>
          <p:nvSpPr>
            <p:cNvPr id="69883" name="Line 1275"/>
            <p:cNvSpPr>
              <a:spLocks noChangeShapeType="1"/>
            </p:cNvSpPr>
            <p:nvPr/>
          </p:nvSpPr>
          <p:spPr bwMode="auto">
            <a:xfrm>
              <a:off x="3299" y="3418"/>
              <a:ext cx="16" cy="1"/>
            </a:xfrm>
            <a:prstGeom prst="line">
              <a:avLst/>
            </a:prstGeom>
            <a:noFill/>
            <a:ln w="12700">
              <a:solidFill>
                <a:schemeClr val="tx2"/>
              </a:solidFill>
              <a:round/>
              <a:headEnd/>
              <a:tailEnd/>
            </a:ln>
          </p:spPr>
          <p:txBody>
            <a:bodyPr/>
            <a:lstStyle/>
            <a:p>
              <a:endParaRPr lang="en-US"/>
            </a:p>
          </p:txBody>
        </p:sp>
        <p:sp>
          <p:nvSpPr>
            <p:cNvPr id="69884" name="Line 1276"/>
            <p:cNvSpPr>
              <a:spLocks noChangeShapeType="1"/>
            </p:cNvSpPr>
            <p:nvPr/>
          </p:nvSpPr>
          <p:spPr bwMode="auto">
            <a:xfrm>
              <a:off x="3347" y="3418"/>
              <a:ext cx="16" cy="1"/>
            </a:xfrm>
            <a:prstGeom prst="line">
              <a:avLst/>
            </a:prstGeom>
            <a:noFill/>
            <a:ln w="12700">
              <a:solidFill>
                <a:schemeClr val="tx2"/>
              </a:solidFill>
              <a:round/>
              <a:headEnd/>
              <a:tailEnd/>
            </a:ln>
          </p:spPr>
          <p:txBody>
            <a:bodyPr/>
            <a:lstStyle/>
            <a:p>
              <a:endParaRPr lang="en-US"/>
            </a:p>
          </p:txBody>
        </p:sp>
        <p:sp>
          <p:nvSpPr>
            <p:cNvPr id="69885" name="Line 1277"/>
            <p:cNvSpPr>
              <a:spLocks noChangeShapeType="1"/>
            </p:cNvSpPr>
            <p:nvPr/>
          </p:nvSpPr>
          <p:spPr bwMode="auto">
            <a:xfrm>
              <a:off x="3395" y="3418"/>
              <a:ext cx="16" cy="1"/>
            </a:xfrm>
            <a:prstGeom prst="line">
              <a:avLst/>
            </a:prstGeom>
            <a:noFill/>
            <a:ln w="12700">
              <a:solidFill>
                <a:schemeClr val="tx2"/>
              </a:solidFill>
              <a:round/>
              <a:headEnd/>
              <a:tailEnd/>
            </a:ln>
          </p:spPr>
          <p:txBody>
            <a:bodyPr/>
            <a:lstStyle/>
            <a:p>
              <a:endParaRPr lang="en-US"/>
            </a:p>
          </p:txBody>
        </p:sp>
        <p:sp>
          <p:nvSpPr>
            <p:cNvPr id="69886" name="Line 1278"/>
            <p:cNvSpPr>
              <a:spLocks noChangeShapeType="1"/>
            </p:cNvSpPr>
            <p:nvPr/>
          </p:nvSpPr>
          <p:spPr bwMode="auto">
            <a:xfrm>
              <a:off x="3443" y="3418"/>
              <a:ext cx="16" cy="1"/>
            </a:xfrm>
            <a:prstGeom prst="line">
              <a:avLst/>
            </a:prstGeom>
            <a:noFill/>
            <a:ln w="12700">
              <a:solidFill>
                <a:schemeClr val="tx2"/>
              </a:solidFill>
              <a:round/>
              <a:headEnd/>
              <a:tailEnd/>
            </a:ln>
          </p:spPr>
          <p:txBody>
            <a:bodyPr/>
            <a:lstStyle/>
            <a:p>
              <a:endParaRPr lang="en-US"/>
            </a:p>
          </p:txBody>
        </p:sp>
        <p:sp>
          <p:nvSpPr>
            <p:cNvPr id="69887" name="Line 1279"/>
            <p:cNvSpPr>
              <a:spLocks noChangeShapeType="1"/>
            </p:cNvSpPr>
            <p:nvPr/>
          </p:nvSpPr>
          <p:spPr bwMode="auto">
            <a:xfrm>
              <a:off x="3491" y="3418"/>
              <a:ext cx="16" cy="1"/>
            </a:xfrm>
            <a:prstGeom prst="line">
              <a:avLst/>
            </a:prstGeom>
            <a:noFill/>
            <a:ln w="12700">
              <a:solidFill>
                <a:schemeClr val="tx2"/>
              </a:solidFill>
              <a:round/>
              <a:headEnd/>
              <a:tailEnd/>
            </a:ln>
          </p:spPr>
          <p:txBody>
            <a:bodyPr/>
            <a:lstStyle/>
            <a:p>
              <a:endParaRPr lang="en-US"/>
            </a:p>
          </p:txBody>
        </p:sp>
        <p:sp>
          <p:nvSpPr>
            <p:cNvPr id="69888" name="Line 1280"/>
            <p:cNvSpPr>
              <a:spLocks noChangeShapeType="1"/>
            </p:cNvSpPr>
            <p:nvPr/>
          </p:nvSpPr>
          <p:spPr bwMode="auto">
            <a:xfrm>
              <a:off x="3539" y="3418"/>
              <a:ext cx="16" cy="1"/>
            </a:xfrm>
            <a:prstGeom prst="line">
              <a:avLst/>
            </a:prstGeom>
            <a:noFill/>
            <a:ln w="12700">
              <a:solidFill>
                <a:schemeClr val="tx2"/>
              </a:solidFill>
              <a:round/>
              <a:headEnd/>
              <a:tailEnd/>
            </a:ln>
          </p:spPr>
          <p:txBody>
            <a:bodyPr/>
            <a:lstStyle/>
            <a:p>
              <a:endParaRPr lang="en-US"/>
            </a:p>
          </p:txBody>
        </p:sp>
        <p:sp>
          <p:nvSpPr>
            <p:cNvPr id="69889" name="Line 1281"/>
            <p:cNvSpPr>
              <a:spLocks noChangeShapeType="1"/>
            </p:cNvSpPr>
            <p:nvPr/>
          </p:nvSpPr>
          <p:spPr bwMode="auto">
            <a:xfrm>
              <a:off x="3587" y="3418"/>
              <a:ext cx="16" cy="1"/>
            </a:xfrm>
            <a:prstGeom prst="line">
              <a:avLst/>
            </a:prstGeom>
            <a:noFill/>
            <a:ln w="12700">
              <a:solidFill>
                <a:schemeClr val="tx2"/>
              </a:solidFill>
              <a:round/>
              <a:headEnd/>
              <a:tailEnd/>
            </a:ln>
          </p:spPr>
          <p:txBody>
            <a:bodyPr/>
            <a:lstStyle/>
            <a:p>
              <a:endParaRPr lang="en-US"/>
            </a:p>
          </p:txBody>
        </p:sp>
        <p:sp>
          <p:nvSpPr>
            <p:cNvPr id="69890" name="Line 1282"/>
            <p:cNvSpPr>
              <a:spLocks noChangeShapeType="1"/>
            </p:cNvSpPr>
            <p:nvPr/>
          </p:nvSpPr>
          <p:spPr bwMode="auto">
            <a:xfrm>
              <a:off x="3635" y="3418"/>
              <a:ext cx="16" cy="1"/>
            </a:xfrm>
            <a:prstGeom prst="line">
              <a:avLst/>
            </a:prstGeom>
            <a:noFill/>
            <a:ln w="12700">
              <a:solidFill>
                <a:schemeClr val="tx2"/>
              </a:solidFill>
              <a:round/>
              <a:headEnd/>
              <a:tailEnd/>
            </a:ln>
          </p:spPr>
          <p:txBody>
            <a:bodyPr/>
            <a:lstStyle/>
            <a:p>
              <a:endParaRPr lang="en-US"/>
            </a:p>
          </p:txBody>
        </p:sp>
        <p:sp>
          <p:nvSpPr>
            <p:cNvPr id="69891" name="Line 1283"/>
            <p:cNvSpPr>
              <a:spLocks noChangeShapeType="1"/>
            </p:cNvSpPr>
            <p:nvPr/>
          </p:nvSpPr>
          <p:spPr bwMode="auto">
            <a:xfrm>
              <a:off x="3683" y="3418"/>
              <a:ext cx="16" cy="1"/>
            </a:xfrm>
            <a:prstGeom prst="line">
              <a:avLst/>
            </a:prstGeom>
            <a:noFill/>
            <a:ln w="12700">
              <a:solidFill>
                <a:schemeClr val="tx2"/>
              </a:solidFill>
              <a:round/>
              <a:headEnd/>
              <a:tailEnd/>
            </a:ln>
          </p:spPr>
          <p:txBody>
            <a:bodyPr/>
            <a:lstStyle/>
            <a:p>
              <a:endParaRPr lang="en-US"/>
            </a:p>
          </p:txBody>
        </p:sp>
        <p:sp>
          <p:nvSpPr>
            <p:cNvPr id="69892" name="Line 1284"/>
            <p:cNvSpPr>
              <a:spLocks noChangeShapeType="1"/>
            </p:cNvSpPr>
            <p:nvPr/>
          </p:nvSpPr>
          <p:spPr bwMode="auto">
            <a:xfrm>
              <a:off x="3731" y="3418"/>
              <a:ext cx="16" cy="1"/>
            </a:xfrm>
            <a:prstGeom prst="line">
              <a:avLst/>
            </a:prstGeom>
            <a:noFill/>
            <a:ln w="12700">
              <a:solidFill>
                <a:schemeClr val="tx2"/>
              </a:solidFill>
              <a:round/>
              <a:headEnd/>
              <a:tailEnd/>
            </a:ln>
          </p:spPr>
          <p:txBody>
            <a:bodyPr/>
            <a:lstStyle/>
            <a:p>
              <a:endParaRPr lang="en-US"/>
            </a:p>
          </p:txBody>
        </p:sp>
        <p:sp>
          <p:nvSpPr>
            <p:cNvPr id="69893" name="Line 1285"/>
            <p:cNvSpPr>
              <a:spLocks noChangeShapeType="1"/>
            </p:cNvSpPr>
            <p:nvPr/>
          </p:nvSpPr>
          <p:spPr bwMode="auto">
            <a:xfrm>
              <a:off x="3778" y="3418"/>
              <a:ext cx="16" cy="1"/>
            </a:xfrm>
            <a:prstGeom prst="line">
              <a:avLst/>
            </a:prstGeom>
            <a:noFill/>
            <a:ln w="12700">
              <a:solidFill>
                <a:schemeClr val="tx2"/>
              </a:solidFill>
              <a:round/>
              <a:headEnd/>
              <a:tailEnd/>
            </a:ln>
          </p:spPr>
          <p:txBody>
            <a:bodyPr/>
            <a:lstStyle/>
            <a:p>
              <a:endParaRPr lang="en-US"/>
            </a:p>
          </p:txBody>
        </p:sp>
        <p:sp>
          <p:nvSpPr>
            <p:cNvPr id="69894" name="Line 1286"/>
            <p:cNvSpPr>
              <a:spLocks noChangeShapeType="1"/>
            </p:cNvSpPr>
            <p:nvPr/>
          </p:nvSpPr>
          <p:spPr bwMode="auto">
            <a:xfrm>
              <a:off x="3826" y="3418"/>
              <a:ext cx="16" cy="1"/>
            </a:xfrm>
            <a:prstGeom prst="line">
              <a:avLst/>
            </a:prstGeom>
            <a:noFill/>
            <a:ln w="12700">
              <a:solidFill>
                <a:schemeClr val="tx2"/>
              </a:solidFill>
              <a:round/>
              <a:headEnd/>
              <a:tailEnd/>
            </a:ln>
          </p:spPr>
          <p:txBody>
            <a:bodyPr/>
            <a:lstStyle/>
            <a:p>
              <a:endParaRPr lang="en-US"/>
            </a:p>
          </p:txBody>
        </p:sp>
        <p:sp>
          <p:nvSpPr>
            <p:cNvPr id="69895" name="Line 1287"/>
            <p:cNvSpPr>
              <a:spLocks noChangeShapeType="1"/>
            </p:cNvSpPr>
            <p:nvPr/>
          </p:nvSpPr>
          <p:spPr bwMode="auto">
            <a:xfrm>
              <a:off x="3874" y="3418"/>
              <a:ext cx="16" cy="1"/>
            </a:xfrm>
            <a:prstGeom prst="line">
              <a:avLst/>
            </a:prstGeom>
            <a:noFill/>
            <a:ln w="12700">
              <a:solidFill>
                <a:schemeClr val="tx2"/>
              </a:solidFill>
              <a:round/>
              <a:headEnd/>
              <a:tailEnd/>
            </a:ln>
          </p:spPr>
          <p:txBody>
            <a:bodyPr/>
            <a:lstStyle/>
            <a:p>
              <a:endParaRPr lang="en-US"/>
            </a:p>
          </p:txBody>
        </p:sp>
        <p:sp>
          <p:nvSpPr>
            <p:cNvPr id="69896" name="Line 1288"/>
            <p:cNvSpPr>
              <a:spLocks noChangeShapeType="1"/>
            </p:cNvSpPr>
            <p:nvPr/>
          </p:nvSpPr>
          <p:spPr bwMode="auto">
            <a:xfrm>
              <a:off x="3922" y="3418"/>
              <a:ext cx="16" cy="1"/>
            </a:xfrm>
            <a:prstGeom prst="line">
              <a:avLst/>
            </a:prstGeom>
            <a:noFill/>
            <a:ln w="12700">
              <a:solidFill>
                <a:schemeClr val="tx2"/>
              </a:solidFill>
              <a:round/>
              <a:headEnd/>
              <a:tailEnd/>
            </a:ln>
          </p:spPr>
          <p:txBody>
            <a:bodyPr/>
            <a:lstStyle/>
            <a:p>
              <a:endParaRPr lang="en-US"/>
            </a:p>
          </p:txBody>
        </p:sp>
        <p:sp>
          <p:nvSpPr>
            <p:cNvPr id="69897" name="Line 1289"/>
            <p:cNvSpPr>
              <a:spLocks noChangeShapeType="1"/>
            </p:cNvSpPr>
            <p:nvPr/>
          </p:nvSpPr>
          <p:spPr bwMode="auto">
            <a:xfrm>
              <a:off x="3970" y="3418"/>
              <a:ext cx="16" cy="1"/>
            </a:xfrm>
            <a:prstGeom prst="line">
              <a:avLst/>
            </a:prstGeom>
            <a:noFill/>
            <a:ln w="12700">
              <a:solidFill>
                <a:schemeClr val="tx2"/>
              </a:solidFill>
              <a:round/>
              <a:headEnd/>
              <a:tailEnd/>
            </a:ln>
          </p:spPr>
          <p:txBody>
            <a:bodyPr/>
            <a:lstStyle/>
            <a:p>
              <a:endParaRPr lang="en-US"/>
            </a:p>
          </p:txBody>
        </p:sp>
        <p:sp>
          <p:nvSpPr>
            <p:cNvPr id="69898" name="Line 1290"/>
            <p:cNvSpPr>
              <a:spLocks noChangeShapeType="1"/>
            </p:cNvSpPr>
            <p:nvPr/>
          </p:nvSpPr>
          <p:spPr bwMode="auto">
            <a:xfrm>
              <a:off x="4018" y="3418"/>
              <a:ext cx="16" cy="1"/>
            </a:xfrm>
            <a:prstGeom prst="line">
              <a:avLst/>
            </a:prstGeom>
            <a:noFill/>
            <a:ln w="12700">
              <a:solidFill>
                <a:schemeClr val="tx2"/>
              </a:solidFill>
              <a:round/>
              <a:headEnd/>
              <a:tailEnd/>
            </a:ln>
          </p:spPr>
          <p:txBody>
            <a:bodyPr/>
            <a:lstStyle/>
            <a:p>
              <a:endParaRPr lang="en-US"/>
            </a:p>
          </p:txBody>
        </p:sp>
        <p:sp>
          <p:nvSpPr>
            <p:cNvPr id="69899" name="Line 1291"/>
            <p:cNvSpPr>
              <a:spLocks noChangeShapeType="1"/>
            </p:cNvSpPr>
            <p:nvPr/>
          </p:nvSpPr>
          <p:spPr bwMode="auto">
            <a:xfrm>
              <a:off x="4066" y="3418"/>
              <a:ext cx="16" cy="1"/>
            </a:xfrm>
            <a:prstGeom prst="line">
              <a:avLst/>
            </a:prstGeom>
            <a:noFill/>
            <a:ln w="12700">
              <a:solidFill>
                <a:schemeClr val="tx2"/>
              </a:solidFill>
              <a:round/>
              <a:headEnd/>
              <a:tailEnd/>
            </a:ln>
          </p:spPr>
          <p:txBody>
            <a:bodyPr/>
            <a:lstStyle/>
            <a:p>
              <a:endParaRPr lang="en-US"/>
            </a:p>
          </p:txBody>
        </p:sp>
        <p:sp>
          <p:nvSpPr>
            <p:cNvPr id="69900" name="Line 1292"/>
            <p:cNvSpPr>
              <a:spLocks noChangeShapeType="1"/>
            </p:cNvSpPr>
            <p:nvPr/>
          </p:nvSpPr>
          <p:spPr bwMode="auto">
            <a:xfrm>
              <a:off x="4114" y="3418"/>
              <a:ext cx="16" cy="1"/>
            </a:xfrm>
            <a:prstGeom prst="line">
              <a:avLst/>
            </a:prstGeom>
            <a:noFill/>
            <a:ln w="12700">
              <a:solidFill>
                <a:schemeClr val="tx2"/>
              </a:solidFill>
              <a:round/>
              <a:headEnd/>
              <a:tailEnd/>
            </a:ln>
          </p:spPr>
          <p:txBody>
            <a:bodyPr/>
            <a:lstStyle/>
            <a:p>
              <a:endParaRPr lang="en-US"/>
            </a:p>
          </p:txBody>
        </p:sp>
        <p:sp>
          <p:nvSpPr>
            <p:cNvPr id="69901" name="Line 1293"/>
            <p:cNvSpPr>
              <a:spLocks noChangeShapeType="1"/>
            </p:cNvSpPr>
            <p:nvPr/>
          </p:nvSpPr>
          <p:spPr bwMode="auto">
            <a:xfrm>
              <a:off x="4162" y="3418"/>
              <a:ext cx="16" cy="1"/>
            </a:xfrm>
            <a:prstGeom prst="line">
              <a:avLst/>
            </a:prstGeom>
            <a:noFill/>
            <a:ln w="12700">
              <a:solidFill>
                <a:schemeClr val="tx2"/>
              </a:solidFill>
              <a:round/>
              <a:headEnd/>
              <a:tailEnd/>
            </a:ln>
          </p:spPr>
          <p:txBody>
            <a:bodyPr/>
            <a:lstStyle/>
            <a:p>
              <a:endParaRPr lang="en-US"/>
            </a:p>
          </p:txBody>
        </p:sp>
        <p:sp>
          <p:nvSpPr>
            <p:cNvPr id="69902" name="Line 1294"/>
            <p:cNvSpPr>
              <a:spLocks noChangeShapeType="1"/>
            </p:cNvSpPr>
            <p:nvPr/>
          </p:nvSpPr>
          <p:spPr bwMode="auto">
            <a:xfrm>
              <a:off x="4210" y="3418"/>
              <a:ext cx="16" cy="1"/>
            </a:xfrm>
            <a:prstGeom prst="line">
              <a:avLst/>
            </a:prstGeom>
            <a:noFill/>
            <a:ln w="12700">
              <a:solidFill>
                <a:schemeClr val="tx2"/>
              </a:solidFill>
              <a:round/>
              <a:headEnd/>
              <a:tailEnd/>
            </a:ln>
          </p:spPr>
          <p:txBody>
            <a:bodyPr/>
            <a:lstStyle/>
            <a:p>
              <a:endParaRPr lang="en-US"/>
            </a:p>
          </p:txBody>
        </p:sp>
        <p:sp>
          <p:nvSpPr>
            <p:cNvPr id="69903" name="Line 1295"/>
            <p:cNvSpPr>
              <a:spLocks noChangeShapeType="1"/>
            </p:cNvSpPr>
            <p:nvPr/>
          </p:nvSpPr>
          <p:spPr bwMode="auto">
            <a:xfrm>
              <a:off x="4258" y="3418"/>
              <a:ext cx="16" cy="1"/>
            </a:xfrm>
            <a:prstGeom prst="line">
              <a:avLst/>
            </a:prstGeom>
            <a:noFill/>
            <a:ln w="12700">
              <a:solidFill>
                <a:schemeClr val="tx2"/>
              </a:solidFill>
              <a:round/>
              <a:headEnd/>
              <a:tailEnd/>
            </a:ln>
          </p:spPr>
          <p:txBody>
            <a:bodyPr/>
            <a:lstStyle/>
            <a:p>
              <a:endParaRPr lang="en-US"/>
            </a:p>
          </p:txBody>
        </p:sp>
        <p:sp>
          <p:nvSpPr>
            <p:cNvPr id="69904" name="Line 1296"/>
            <p:cNvSpPr>
              <a:spLocks noChangeShapeType="1"/>
            </p:cNvSpPr>
            <p:nvPr/>
          </p:nvSpPr>
          <p:spPr bwMode="auto">
            <a:xfrm>
              <a:off x="4306" y="3418"/>
              <a:ext cx="16" cy="1"/>
            </a:xfrm>
            <a:prstGeom prst="line">
              <a:avLst/>
            </a:prstGeom>
            <a:noFill/>
            <a:ln w="12700">
              <a:solidFill>
                <a:schemeClr val="tx2"/>
              </a:solidFill>
              <a:round/>
              <a:headEnd/>
              <a:tailEnd/>
            </a:ln>
          </p:spPr>
          <p:txBody>
            <a:bodyPr/>
            <a:lstStyle/>
            <a:p>
              <a:endParaRPr lang="en-US"/>
            </a:p>
          </p:txBody>
        </p:sp>
        <p:sp>
          <p:nvSpPr>
            <p:cNvPr id="69905" name="Line 1297"/>
            <p:cNvSpPr>
              <a:spLocks noChangeShapeType="1"/>
            </p:cNvSpPr>
            <p:nvPr/>
          </p:nvSpPr>
          <p:spPr bwMode="auto">
            <a:xfrm>
              <a:off x="4353" y="3418"/>
              <a:ext cx="16" cy="1"/>
            </a:xfrm>
            <a:prstGeom prst="line">
              <a:avLst/>
            </a:prstGeom>
            <a:noFill/>
            <a:ln w="12700">
              <a:solidFill>
                <a:schemeClr val="tx2"/>
              </a:solidFill>
              <a:round/>
              <a:headEnd/>
              <a:tailEnd/>
            </a:ln>
          </p:spPr>
          <p:txBody>
            <a:bodyPr/>
            <a:lstStyle/>
            <a:p>
              <a:endParaRPr lang="en-US"/>
            </a:p>
          </p:txBody>
        </p:sp>
        <p:sp>
          <p:nvSpPr>
            <p:cNvPr id="69906" name="Line 1298"/>
            <p:cNvSpPr>
              <a:spLocks noChangeShapeType="1"/>
            </p:cNvSpPr>
            <p:nvPr/>
          </p:nvSpPr>
          <p:spPr bwMode="auto">
            <a:xfrm>
              <a:off x="4401" y="3418"/>
              <a:ext cx="16" cy="1"/>
            </a:xfrm>
            <a:prstGeom prst="line">
              <a:avLst/>
            </a:prstGeom>
            <a:noFill/>
            <a:ln w="12700">
              <a:solidFill>
                <a:schemeClr val="tx2"/>
              </a:solidFill>
              <a:round/>
              <a:headEnd/>
              <a:tailEnd/>
            </a:ln>
          </p:spPr>
          <p:txBody>
            <a:bodyPr/>
            <a:lstStyle/>
            <a:p>
              <a:endParaRPr lang="en-US"/>
            </a:p>
          </p:txBody>
        </p:sp>
        <p:sp>
          <p:nvSpPr>
            <p:cNvPr id="69907" name="Line 1299"/>
            <p:cNvSpPr>
              <a:spLocks noChangeShapeType="1"/>
            </p:cNvSpPr>
            <p:nvPr/>
          </p:nvSpPr>
          <p:spPr bwMode="auto">
            <a:xfrm>
              <a:off x="4449" y="3418"/>
              <a:ext cx="16" cy="1"/>
            </a:xfrm>
            <a:prstGeom prst="line">
              <a:avLst/>
            </a:prstGeom>
            <a:noFill/>
            <a:ln w="12700">
              <a:solidFill>
                <a:schemeClr val="tx2"/>
              </a:solidFill>
              <a:round/>
              <a:headEnd/>
              <a:tailEnd/>
            </a:ln>
          </p:spPr>
          <p:txBody>
            <a:bodyPr/>
            <a:lstStyle/>
            <a:p>
              <a:endParaRPr lang="en-US"/>
            </a:p>
          </p:txBody>
        </p:sp>
        <p:sp>
          <p:nvSpPr>
            <p:cNvPr id="69908" name="Line 1300"/>
            <p:cNvSpPr>
              <a:spLocks noChangeShapeType="1"/>
            </p:cNvSpPr>
            <p:nvPr/>
          </p:nvSpPr>
          <p:spPr bwMode="auto">
            <a:xfrm>
              <a:off x="4497" y="3418"/>
              <a:ext cx="16" cy="1"/>
            </a:xfrm>
            <a:prstGeom prst="line">
              <a:avLst/>
            </a:prstGeom>
            <a:noFill/>
            <a:ln w="12700">
              <a:solidFill>
                <a:schemeClr val="tx2"/>
              </a:solidFill>
              <a:round/>
              <a:headEnd/>
              <a:tailEnd/>
            </a:ln>
          </p:spPr>
          <p:txBody>
            <a:bodyPr/>
            <a:lstStyle/>
            <a:p>
              <a:endParaRPr lang="en-US"/>
            </a:p>
          </p:txBody>
        </p:sp>
        <p:sp>
          <p:nvSpPr>
            <p:cNvPr id="69909" name="Line 1301"/>
            <p:cNvSpPr>
              <a:spLocks noChangeShapeType="1"/>
            </p:cNvSpPr>
            <p:nvPr/>
          </p:nvSpPr>
          <p:spPr bwMode="auto">
            <a:xfrm>
              <a:off x="4545" y="3418"/>
              <a:ext cx="16" cy="1"/>
            </a:xfrm>
            <a:prstGeom prst="line">
              <a:avLst/>
            </a:prstGeom>
            <a:noFill/>
            <a:ln w="12700">
              <a:solidFill>
                <a:schemeClr val="tx2"/>
              </a:solidFill>
              <a:round/>
              <a:headEnd/>
              <a:tailEnd/>
            </a:ln>
          </p:spPr>
          <p:txBody>
            <a:bodyPr/>
            <a:lstStyle/>
            <a:p>
              <a:endParaRPr lang="en-US"/>
            </a:p>
          </p:txBody>
        </p:sp>
        <p:sp>
          <p:nvSpPr>
            <p:cNvPr id="69910" name="Line 1302"/>
            <p:cNvSpPr>
              <a:spLocks noChangeShapeType="1"/>
            </p:cNvSpPr>
            <p:nvPr/>
          </p:nvSpPr>
          <p:spPr bwMode="auto">
            <a:xfrm>
              <a:off x="4593" y="3418"/>
              <a:ext cx="16" cy="1"/>
            </a:xfrm>
            <a:prstGeom prst="line">
              <a:avLst/>
            </a:prstGeom>
            <a:noFill/>
            <a:ln w="12700">
              <a:solidFill>
                <a:schemeClr val="tx2"/>
              </a:solidFill>
              <a:round/>
              <a:headEnd/>
              <a:tailEnd/>
            </a:ln>
          </p:spPr>
          <p:txBody>
            <a:bodyPr/>
            <a:lstStyle/>
            <a:p>
              <a:endParaRPr lang="en-US"/>
            </a:p>
          </p:txBody>
        </p:sp>
        <p:sp>
          <p:nvSpPr>
            <p:cNvPr id="69911" name="Line 1303"/>
            <p:cNvSpPr>
              <a:spLocks noChangeShapeType="1"/>
            </p:cNvSpPr>
            <p:nvPr/>
          </p:nvSpPr>
          <p:spPr bwMode="auto">
            <a:xfrm>
              <a:off x="4641" y="3418"/>
              <a:ext cx="16" cy="1"/>
            </a:xfrm>
            <a:prstGeom prst="line">
              <a:avLst/>
            </a:prstGeom>
            <a:noFill/>
            <a:ln w="12700">
              <a:solidFill>
                <a:schemeClr val="tx2"/>
              </a:solidFill>
              <a:round/>
              <a:headEnd/>
              <a:tailEnd/>
            </a:ln>
          </p:spPr>
          <p:txBody>
            <a:bodyPr/>
            <a:lstStyle/>
            <a:p>
              <a:endParaRPr lang="en-US"/>
            </a:p>
          </p:txBody>
        </p:sp>
        <p:sp>
          <p:nvSpPr>
            <p:cNvPr id="69912" name="Line 1304"/>
            <p:cNvSpPr>
              <a:spLocks noChangeShapeType="1"/>
            </p:cNvSpPr>
            <p:nvPr/>
          </p:nvSpPr>
          <p:spPr bwMode="auto">
            <a:xfrm>
              <a:off x="4689" y="3418"/>
              <a:ext cx="16" cy="1"/>
            </a:xfrm>
            <a:prstGeom prst="line">
              <a:avLst/>
            </a:prstGeom>
            <a:noFill/>
            <a:ln w="12700">
              <a:solidFill>
                <a:schemeClr val="tx2"/>
              </a:solidFill>
              <a:round/>
              <a:headEnd/>
              <a:tailEnd/>
            </a:ln>
          </p:spPr>
          <p:txBody>
            <a:bodyPr/>
            <a:lstStyle/>
            <a:p>
              <a:endParaRPr lang="en-US"/>
            </a:p>
          </p:txBody>
        </p:sp>
        <p:sp>
          <p:nvSpPr>
            <p:cNvPr id="69913" name="Line 1305"/>
            <p:cNvSpPr>
              <a:spLocks noChangeShapeType="1"/>
            </p:cNvSpPr>
            <p:nvPr/>
          </p:nvSpPr>
          <p:spPr bwMode="auto">
            <a:xfrm>
              <a:off x="4737" y="3418"/>
              <a:ext cx="16" cy="1"/>
            </a:xfrm>
            <a:prstGeom prst="line">
              <a:avLst/>
            </a:prstGeom>
            <a:noFill/>
            <a:ln w="12700">
              <a:solidFill>
                <a:schemeClr val="tx2"/>
              </a:solidFill>
              <a:round/>
              <a:headEnd/>
              <a:tailEnd/>
            </a:ln>
          </p:spPr>
          <p:txBody>
            <a:bodyPr/>
            <a:lstStyle/>
            <a:p>
              <a:endParaRPr lang="en-US"/>
            </a:p>
          </p:txBody>
        </p:sp>
        <p:sp>
          <p:nvSpPr>
            <p:cNvPr id="69914" name="Line 1306"/>
            <p:cNvSpPr>
              <a:spLocks noChangeShapeType="1"/>
            </p:cNvSpPr>
            <p:nvPr/>
          </p:nvSpPr>
          <p:spPr bwMode="auto">
            <a:xfrm>
              <a:off x="4785" y="3418"/>
              <a:ext cx="16" cy="1"/>
            </a:xfrm>
            <a:prstGeom prst="line">
              <a:avLst/>
            </a:prstGeom>
            <a:noFill/>
            <a:ln w="12700">
              <a:solidFill>
                <a:schemeClr val="tx2"/>
              </a:solidFill>
              <a:round/>
              <a:headEnd/>
              <a:tailEnd/>
            </a:ln>
          </p:spPr>
          <p:txBody>
            <a:bodyPr/>
            <a:lstStyle/>
            <a:p>
              <a:endParaRPr lang="en-US"/>
            </a:p>
          </p:txBody>
        </p:sp>
        <p:sp>
          <p:nvSpPr>
            <p:cNvPr id="69915" name="Line 1307"/>
            <p:cNvSpPr>
              <a:spLocks noChangeShapeType="1"/>
            </p:cNvSpPr>
            <p:nvPr/>
          </p:nvSpPr>
          <p:spPr bwMode="auto">
            <a:xfrm>
              <a:off x="4833" y="3418"/>
              <a:ext cx="16" cy="1"/>
            </a:xfrm>
            <a:prstGeom prst="line">
              <a:avLst/>
            </a:prstGeom>
            <a:noFill/>
            <a:ln w="12700">
              <a:solidFill>
                <a:schemeClr val="tx2"/>
              </a:solidFill>
              <a:round/>
              <a:headEnd/>
              <a:tailEnd/>
            </a:ln>
          </p:spPr>
          <p:txBody>
            <a:bodyPr/>
            <a:lstStyle/>
            <a:p>
              <a:endParaRPr lang="en-US"/>
            </a:p>
          </p:txBody>
        </p:sp>
        <p:sp>
          <p:nvSpPr>
            <p:cNvPr id="69916" name="Line 1308"/>
            <p:cNvSpPr>
              <a:spLocks noChangeShapeType="1"/>
            </p:cNvSpPr>
            <p:nvPr/>
          </p:nvSpPr>
          <p:spPr bwMode="auto">
            <a:xfrm>
              <a:off x="4881" y="3418"/>
              <a:ext cx="16" cy="1"/>
            </a:xfrm>
            <a:prstGeom prst="line">
              <a:avLst/>
            </a:prstGeom>
            <a:noFill/>
            <a:ln w="12700">
              <a:solidFill>
                <a:schemeClr val="tx2"/>
              </a:solidFill>
              <a:round/>
              <a:headEnd/>
              <a:tailEnd/>
            </a:ln>
          </p:spPr>
          <p:txBody>
            <a:bodyPr/>
            <a:lstStyle/>
            <a:p>
              <a:endParaRPr lang="en-US"/>
            </a:p>
          </p:txBody>
        </p:sp>
        <p:sp>
          <p:nvSpPr>
            <p:cNvPr id="69917" name="Line 1309"/>
            <p:cNvSpPr>
              <a:spLocks noChangeShapeType="1"/>
            </p:cNvSpPr>
            <p:nvPr/>
          </p:nvSpPr>
          <p:spPr bwMode="auto">
            <a:xfrm>
              <a:off x="1143" y="3322"/>
              <a:ext cx="16" cy="1"/>
            </a:xfrm>
            <a:prstGeom prst="line">
              <a:avLst/>
            </a:prstGeom>
            <a:noFill/>
            <a:ln w="12700">
              <a:solidFill>
                <a:schemeClr val="tx2"/>
              </a:solidFill>
              <a:round/>
              <a:headEnd/>
              <a:tailEnd/>
            </a:ln>
          </p:spPr>
          <p:txBody>
            <a:bodyPr/>
            <a:lstStyle/>
            <a:p>
              <a:endParaRPr lang="en-US"/>
            </a:p>
          </p:txBody>
        </p:sp>
        <p:sp>
          <p:nvSpPr>
            <p:cNvPr id="69918" name="Line 1310"/>
            <p:cNvSpPr>
              <a:spLocks noChangeShapeType="1"/>
            </p:cNvSpPr>
            <p:nvPr/>
          </p:nvSpPr>
          <p:spPr bwMode="auto">
            <a:xfrm>
              <a:off x="1191" y="3322"/>
              <a:ext cx="16" cy="1"/>
            </a:xfrm>
            <a:prstGeom prst="line">
              <a:avLst/>
            </a:prstGeom>
            <a:noFill/>
            <a:ln w="12700">
              <a:solidFill>
                <a:schemeClr val="tx2"/>
              </a:solidFill>
              <a:round/>
              <a:headEnd/>
              <a:tailEnd/>
            </a:ln>
          </p:spPr>
          <p:txBody>
            <a:bodyPr/>
            <a:lstStyle/>
            <a:p>
              <a:endParaRPr lang="en-US"/>
            </a:p>
          </p:txBody>
        </p:sp>
        <p:sp>
          <p:nvSpPr>
            <p:cNvPr id="69919" name="Line 1311"/>
            <p:cNvSpPr>
              <a:spLocks noChangeShapeType="1"/>
            </p:cNvSpPr>
            <p:nvPr/>
          </p:nvSpPr>
          <p:spPr bwMode="auto">
            <a:xfrm>
              <a:off x="1239" y="3322"/>
              <a:ext cx="16" cy="1"/>
            </a:xfrm>
            <a:prstGeom prst="line">
              <a:avLst/>
            </a:prstGeom>
            <a:noFill/>
            <a:ln w="12700">
              <a:solidFill>
                <a:schemeClr val="tx2"/>
              </a:solidFill>
              <a:round/>
              <a:headEnd/>
              <a:tailEnd/>
            </a:ln>
          </p:spPr>
          <p:txBody>
            <a:bodyPr/>
            <a:lstStyle/>
            <a:p>
              <a:endParaRPr lang="en-US"/>
            </a:p>
          </p:txBody>
        </p:sp>
        <p:sp>
          <p:nvSpPr>
            <p:cNvPr id="69920" name="Line 1312"/>
            <p:cNvSpPr>
              <a:spLocks noChangeShapeType="1"/>
            </p:cNvSpPr>
            <p:nvPr/>
          </p:nvSpPr>
          <p:spPr bwMode="auto">
            <a:xfrm>
              <a:off x="1287" y="3322"/>
              <a:ext cx="16" cy="1"/>
            </a:xfrm>
            <a:prstGeom prst="line">
              <a:avLst/>
            </a:prstGeom>
            <a:noFill/>
            <a:ln w="12700">
              <a:solidFill>
                <a:schemeClr val="tx2"/>
              </a:solidFill>
              <a:round/>
              <a:headEnd/>
              <a:tailEnd/>
            </a:ln>
          </p:spPr>
          <p:txBody>
            <a:bodyPr/>
            <a:lstStyle/>
            <a:p>
              <a:endParaRPr lang="en-US"/>
            </a:p>
          </p:txBody>
        </p:sp>
        <p:sp>
          <p:nvSpPr>
            <p:cNvPr id="69921" name="Line 1313"/>
            <p:cNvSpPr>
              <a:spLocks noChangeShapeType="1"/>
            </p:cNvSpPr>
            <p:nvPr/>
          </p:nvSpPr>
          <p:spPr bwMode="auto">
            <a:xfrm>
              <a:off x="1335" y="3322"/>
              <a:ext cx="16" cy="1"/>
            </a:xfrm>
            <a:prstGeom prst="line">
              <a:avLst/>
            </a:prstGeom>
            <a:noFill/>
            <a:ln w="12700">
              <a:solidFill>
                <a:schemeClr val="tx2"/>
              </a:solidFill>
              <a:round/>
              <a:headEnd/>
              <a:tailEnd/>
            </a:ln>
          </p:spPr>
          <p:txBody>
            <a:bodyPr/>
            <a:lstStyle/>
            <a:p>
              <a:endParaRPr lang="en-US"/>
            </a:p>
          </p:txBody>
        </p:sp>
        <p:sp>
          <p:nvSpPr>
            <p:cNvPr id="69922" name="Line 1314"/>
            <p:cNvSpPr>
              <a:spLocks noChangeShapeType="1"/>
            </p:cNvSpPr>
            <p:nvPr/>
          </p:nvSpPr>
          <p:spPr bwMode="auto">
            <a:xfrm>
              <a:off x="1383" y="3322"/>
              <a:ext cx="15" cy="1"/>
            </a:xfrm>
            <a:prstGeom prst="line">
              <a:avLst/>
            </a:prstGeom>
            <a:noFill/>
            <a:ln w="12700">
              <a:solidFill>
                <a:schemeClr val="tx2"/>
              </a:solidFill>
              <a:round/>
              <a:headEnd/>
              <a:tailEnd/>
            </a:ln>
          </p:spPr>
          <p:txBody>
            <a:bodyPr/>
            <a:lstStyle/>
            <a:p>
              <a:endParaRPr lang="en-US"/>
            </a:p>
          </p:txBody>
        </p:sp>
        <p:sp>
          <p:nvSpPr>
            <p:cNvPr id="69923" name="Line 1315"/>
            <p:cNvSpPr>
              <a:spLocks noChangeShapeType="1"/>
            </p:cNvSpPr>
            <p:nvPr/>
          </p:nvSpPr>
          <p:spPr bwMode="auto">
            <a:xfrm>
              <a:off x="1430" y="3322"/>
              <a:ext cx="16" cy="1"/>
            </a:xfrm>
            <a:prstGeom prst="line">
              <a:avLst/>
            </a:prstGeom>
            <a:noFill/>
            <a:ln w="12700">
              <a:solidFill>
                <a:schemeClr val="tx2"/>
              </a:solidFill>
              <a:round/>
              <a:headEnd/>
              <a:tailEnd/>
            </a:ln>
          </p:spPr>
          <p:txBody>
            <a:bodyPr/>
            <a:lstStyle/>
            <a:p>
              <a:endParaRPr lang="en-US"/>
            </a:p>
          </p:txBody>
        </p:sp>
        <p:sp>
          <p:nvSpPr>
            <p:cNvPr id="69924" name="Line 1316"/>
            <p:cNvSpPr>
              <a:spLocks noChangeShapeType="1"/>
            </p:cNvSpPr>
            <p:nvPr/>
          </p:nvSpPr>
          <p:spPr bwMode="auto">
            <a:xfrm>
              <a:off x="1478" y="3322"/>
              <a:ext cx="16" cy="1"/>
            </a:xfrm>
            <a:prstGeom prst="line">
              <a:avLst/>
            </a:prstGeom>
            <a:noFill/>
            <a:ln w="12700">
              <a:solidFill>
                <a:schemeClr val="tx2"/>
              </a:solidFill>
              <a:round/>
              <a:headEnd/>
              <a:tailEnd/>
            </a:ln>
          </p:spPr>
          <p:txBody>
            <a:bodyPr/>
            <a:lstStyle/>
            <a:p>
              <a:endParaRPr lang="en-US"/>
            </a:p>
          </p:txBody>
        </p:sp>
        <p:sp>
          <p:nvSpPr>
            <p:cNvPr id="69925" name="Line 1317"/>
            <p:cNvSpPr>
              <a:spLocks noChangeShapeType="1"/>
            </p:cNvSpPr>
            <p:nvPr/>
          </p:nvSpPr>
          <p:spPr bwMode="auto">
            <a:xfrm>
              <a:off x="1526" y="3322"/>
              <a:ext cx="16" cy="1"/>
            </a:xfrm>
            <a:prstGeom prst="line">
              <a:avLst/>
            </a:prstGeom>
            <a:noFill/>
            <a:ln w="12700">
              <a:solidFill>
                <a:schemeClr val="tx2"/>
              </a:solidFill>
              <a:round/>
              <a:headEnd/>
              <a:tailEnd/>
            </a:ln>
          </p:spPr>
          <p:txBody>
            <a:bodyPr/>
            <a:lstStyle/>
            <a:p>
              <a:endParaRPr lang="en-US"/>
            </a:p>
          </p:txBody>
        </p:sp>
        <p:sp>
          <p:nvSpPr>
            <p:cNvPr id="69926" name="Line 1318"/>
            <p:cNvSpPr>
              <a:spLocks noChangeShapeType="1"/>
            </p:cNvSpPr>
            <p:nvPr/>
          </p:nvSpPr>
          <p:spPr bwMode="auto">
            <a:xfrm>
              <a:off x="1574" y="3322"/>
              <a:ext cx="16" cy="1"/>
            </a:xfrm>
            <a:prstGeom prst="line">
              <a:avLst/>
            </a:prstGeom>
            <a:noFill/>
            <a:ln w="12700">
              <a:solidFill>
                <a:schemeClr val="tx2"/>
              </a:solidFill>
              <a:round/>
              <a:headEnd/>
              <a:tailEnd/>
            </a:ln>
          </p:spPr>
          <p:txBody>
            <a:bodyPr/>
            <a:lstStyle/>
            <a:p>
              <a:endParaRPr lang="en-US"/>
            </a:p>
          </p:txBody>
        </p:sp>
        <p:sp>
          <p:nvSpPr>
            <p:cNvPr id="69927" name="Line 1319"/>
            <p:cNvSpPr>
              <a:spLocks noChangeShapeType="1"/>
            </p:cNvSpPr>
            <p:nvPr/>
          </p:nvSpPr>
          <p:spPr bwMode="auto">
            <a:xfrm>
              <a:off x="1622" y="3322"/>
              <a:ext cx="16" cy="1"/>
            </a:xfrm>
            <a:prstGeom prst="line">
              <a:avLst/>
            </a:prstGeom>
            <a:noFill/>
            <a:ln w="12700">
              <a:solidFill>
                <a:schemeClr val="tx2"/>
              </a:solidFill>
              <a:round/>
              <a:headEnd/>
              <a:tailEnd/>
            </a:ln>
          </p:spPr>
          <p:txBody>
            <a:bodyPr/>
            <a:lstStyle/>
            <a:p>
              <a:endParaRPr lang="en-US"/>
            </a:p>
          </p:txBody>
        </p:sp>
        <p:sp>
          <p:nvSpPr>
            <p:cNvPr id="69928" name="Line 1320"/>
            <p:cNvSpPr>
              <a:spLocks noChangeShapeType="1"/>
            </p:cNvSpPr>
            <p:nvPr/>
          </p:nvSpPr>
          <p:spPr bwMode="auto">
            <a:xfrm>
              <a:off x="1670" y="3322"/>
              <a:ext cx="16" cy="1"/>
            </a:xfrm>
            <a:prstGeom prst="line">
              <a:avLst/>
            </a:prstGeom>
            <a:noFill/>
            <a:ln w="12700">
              <a:solidFill>
                <a:schemeClr val="tx2"/>
              </a:solidFill>
              <a:round/>
              <a:headEnd/>
              <a:tailEnd/>
            </a:ln>
          </p:spPr>
          <p:txBody>
            <a:bodyPr/>
            <a:lstStyle/>
            <a:p>
              <a:endParaRPr lang="en-US"/>
            </a:p>
          </p:txBody>
        </p:sp>
        <p:sp>
          <p:nvSpPr>
            <p:cNvPr id="69929" name="Line 1321"/>
            <p:cNvSpPr>
              <a:spLocks noChangeShapeType="1"/>
            </p:cNvSpPr>
            <p:nvPr/>
          </p:nvSpPr>
          <p:spPr bwMode="auto">
            <a:xfrm>
              <a:off x="1718" y="3322"/>
              <a:ext cx="16" cy="1"/>
            </a:xfrm>
            <a:prstGeom prst="line">
              <a:avLst/>
            </a:prstGeom>
            <a:noFill/>
            <a:ln w="12700">
              <a:solidFill>
                <a:schemeClr val="tx2"/>
              </a:solidFill>
              <a:round/>
              <a:headEnd/>
              <a:tailEnd/>
            </a:ln>
          </p:spPr>
          <p:txBody>
            <a:bodyPr/>
            <a:lstStyle/>
            <a:p>
              <a:endParaRPr lang="en-US"/>
            </a:p>
          </p:txBody>
        </p:sp>
        <p:sp>
          <p:nvSpPr>
            <p:cNvPr id="69930" name="Line 1322"/>
            <p:cNvSpPr>
              <a:spLocks noChangeShapeType="1"/>
            </p:cNvSpPr>
            <p:nvPr/>
          </p:nvSpPr>
          <p:spPr bwMode="auto">
            <a:xfrm>
              <a:off x="1766" y="3322"/>
              <a:ext cx="16" cy="1"/>
            </a:xfrm>
            <a:prstGeom prst="line">
              <a:avLst/>
            </a:prstGeom>
            <a:noFill/>
            <a:ln w="12700">
              <a:solidFill>
                <a:schemeClr val="tx2"/>
              </a:solidFill>
              <a:round/>
              <a:headEnd/>
              <a:tailEnd/>
            </a:ln>
          </p:spPr>
          <p:txBody>
            <a:bodyPr/>
            <a:lstStyle/>
            <a:p>
              <a:endParaRPr lang="en-US"/>
            </a:p>
          </p:txBody>
        </p:sp>
        <p:sp>
          <p:nvSpPr>
            <p:cNvPr id="69931" name="Line 1323"/>
            <p:cNvSpPr>
              <a:spLocks noChangeShapeType="1"/>
            </p:cNvSpPr>
            <p:nvPr/>
          </p:nvSpPr>
          <p:spPr bwMode="auto">
            <a:xfrm>
              <a:off x="1814" y="3322"/>
              <a:ext cx="16" cy="1"/>
            </a:xfrm>
            <a:prstGeom prst="line">
              <a:avLst/>
            </a:prstGeom>
            <a:noFill/>
            <a:ln w="12700">
              <a:solidFill>
                <a:schemeClr val="tx2"/>
              </a:solidFill>
              <a:round/>
              <a:headEnd/>
              <a:tailEnd/>
            </a:ln>
          </p:spPr>
          <p:txBody>
            <a:bodyPr/>
            <a:lstStyle/>
            <a:p>
              <a:endParaRPr lang="en-US"/>
            </a:p>
          </p:txBody>
        </p:sp>
        <p:sp>
          <p:nvSpPr>
            <p:cNvPr id="69932" name="Line 1324"/>
            <p:cNvSpPr>
              <a:spLocks noChangeShapeType="1"/>
            </p:cNvSpPr>
            <p:nvPr/>
          </p:nvSpPr>
          <p:spPr bwMode="auto">
            <a:xfrm>
              <a:off x="1862" y="3322"/>
              <a:ext cx="16" cy="1"/>
            </a:xfrm>
            <a:prstGeom prst="line">
              <a:avLst/>
            </a:prstGeom>
            <a:noFill/>
            <a:ln w="12700">
              <a:solidFill>
                <a:schemeClr val="tx2"/>
              </a:solidFill>
              <a:round/>
              <a:headEnd/>
              <a:tailEnd/>
            </a:ln>
          </p:spPr>
          <p:txBody>
            <a:bodyPr/>
            <a:lstStyle/>
            <a:p>
              <a:endParaRPr lang="en-US"/>
            </a:p>
          </p:txBody>
        </p:sp>
        <p:sp>
          <p:nvSpPr>
            <p:cNvPr id="69933" name="Line 1325"/>
            <p:cNvSpPr>
              <a:spLocks noChangeShapeType="1"/>
            </p:cNvSpPr>
            <p:nvPr/>
          </p:nvSpPr>
          <p:spPr bwMode="auto">
            <a:xfrm>
              <a:off x="1910" y="3322"/>
              <a:ext cx="16" cy="1"/>
            </a:xfrm>
            <a:prstGeom prst="line">
              <a:avLst/>
            </a:prstGeom>
            <a:noFill/>
            <a:ln w="12700">
              <a:solidFill>
                <a:schemeClr val="tx2"/>
              </a:solidFill>
              <a:round/>
              <a:headEnd/>
              <a:tailEnd/>
            </a:ln>
          </p:spPr>
          <p:txBody>
            <a:bodyPr/>
            <a:lstStyle/>
            <a:p>
              <a:endParaRPr lang="en-US"/>
            </a:p>
          </p:txBody>
        </p:sp>
        <p:sp>
          <p:nvSpPr>
            <p:cNvPr id="69934" name="Line 1326"/>
            <p:cNvSpPr>
              <a:spLocks noChangeShapeType="1"/>
            </p:cNvSpPr>
            <p:nvPr/>
          </p:nvSpPr>
          <p:spPr bwMode="auto">
            <a:xfrm>
              <a:off x="1958" y="3322"/>
              <a:ext cx="16" cy="1"/>
            </a:xfrm>
            <a:prstGeom prst="line">
              <a:avLst/>
            </a:prstGeom>
            <a:noFill/>
            <a:ln w="12700">
              <a:solidFill>
                <a:schemeClr val="tx2"/>
              </a:solidFill>
              <a:round/>
              <a:headEnd/>
              <a:tailEnd/>
            </a:ln>
          </p:spPr>
          <p:txBody>
            <a:bodyPr/>
            <a:lstStyle/>
            <a:p>
              <a:endParaRPr lang="en-US"/>
            </a:p>
          </p:txBody>
        </p:sp>
        <p:sp>
          <p:nvSpPr>
            <p:cNvPr id="69935" name="Line 1327"/>
            <p:cNvSpPr>
              <a:spLocks noChangeShapeType="1"/>
            </p:cNvSpPr>
            <p:nvPr/>
          </p:nvSpPr>
          <p:spPr bwMode="auto">
            <a:xfrm>
              <a:off x="2005" y="3322"/>
              <a:ext cx="16" cy="1"/>
            </a:xfrm>
            <a:prstGeom prst="line">
              <a:avLst/>
            </a:prstGeom>
            <a:noFill/>
            <a:ln w="12700">
              <a:solidFill>
                <a:schemeClr val="tx2"/>
              </a:solidFill>
              <a:round/>
              <a:headEnd/>
              <a:tailEnd/>
            </a:ln>
          </p:spPr>
          <p:txBody>
            <a:bodyPr/>
            <a:lstStyle/>
            <a:p>
              <a:endParaRPr lang="en-US"/>
            </a:p>
          </p:txBody>
        </p:sp>
        <p:sp>
          <p:nvSpPr>
            <p:cNvPr id="69936" name="Line 1328"/>
            <p:cNvSpPr>
              <a:spLocks noChangeShapeType="1"/>
            </p:cNvSpPr>
            <p:nvPr/>
          </p:nvSpPr>
          <p:spPr bwMode="auto">
            <a:xfrm>
              <a:off x="2053" y="3322"/>
              <a:ext cx="16" cy="1"/>
            </a:xfrm>
            <a:prstGeom prst="line">
              <a:avLst/>
            </a:prstGeom>
            <a:noFill/>
            <a:ln w="12700">
              <a:solidFill>
                <a:schemeClr val="tx2"/>
              </a:solidFill>
              <a:round/>
              <a:headEnd/>
              <a:tailEnd/>
            </a:ln>
          </p:spPr>
          <p:txBody>
            <a:bodyPr/>
            <a:lstStyle/>
            <a:p>
              <a:endParaRPr lang="en-US"/>
            </a:p>
          </p:txBody>
        </p:sp>
        <p:sp>
          <p:nvSpPr>
            <p:cNvPr id="69937" name="Line 1329"/>
            <p:cNvSpPr>
              <a:spLocks noChangeShapeType="1"/>
            </p:cNvSpPr>
            <p:nvPr/>
          </p:nvSpPr>
          <p:spPr bwMode="auto">
            <a:xfrm>
              <a:off x="2101" y="3322"/>
              <a:ext cx="16" cy="1"/>
            </a:xfrm>
            <a:prstGeom prst="line">
              <a:avLst/>
            </a:prstGeom>
            <a:noFill/>
            <a:ln w="12700">
              <a:solidFill>
                <a:schemeClr val="tx2"/>
              </a:solidFill>
              <a:round/>
              <a:headEnd/>
              <a:tailEnd/>
            </a:ln>
          </p:spPr>
          <p:txBody>
            <a:bodyPr/>
            <a:lstStyle/>
            <a:p>
              <a:endParaRPr lang="en-US"/>
            </a:p>
          </p:txBody>
        </p:sp>
        <p:sp>
          <p:nvSpPr>
            <p:cNvPr id="69938" name="Line 1330"/>
            <p:cNvSpPr>
              <a:spLocks noChangeShapeType="1"/>
            </p:cNvSpPr>
            <p:nvPr/>
          </p:nvSpPr>
          <p:spPr bwMode="auto">
            <a:xfrm>
              <a:off x="2149" y="3322"/>
              <a:ext cx="16" cy="1"/>
            </a:xfrm>
            <a:prstGeom prst="line">
              <a:avLst/>
            </a:prstGeom>
            <a:noFill/>
            <a:ln w="12700">
              <a:solidFill>
                <a:schemeClr val="tx2"/>
              </a:solidFill>
              <a:round/>
              <a:headEnd/>
              <a:tailEnd/>
            </a:ln>
          </p:spPr>
          <p:txBody>
            <a:bodyPr/>
            <a:lstStyle/>
            <a:p>
              <a:endParaRPr lang="en-US"/>
            </a:p>
          </p:txBody>
        </p:sp>
        <p:sp>
          <p:nvSpPr>
            <p:cNvPr id="69939" name="Line 1331"/>
            <p:cNvSpPr>
              <a:spLocks noChangeShapeType="1"/>
            </p:cNvSpPr>
            <p:nvPr/>
          </p:nvSpPr>
          <p:spPr bwMode="auto">
            <a:xfrm>
              <a:off x="2197" y="3322"/>
              <a:ext cx="16" cy="1"/>
            </a:xfrm>
            <a:prstGeom prst="line">
              <a:avLst/>
            </a:prstGeom>
            <a:noFill/>
            <a:ln w="12700">
              <a:solidFill>
                <a:schemeClr val="tx2"/>
              </a:solidFill>
              <a:round/>
              <a:headEnd/>
              <a:tailEnd/>
            </a:ln>
          </p:spPr>
          <p:txBody>
            <a:bodyPr/>
            <a:lstStyle/>
            <a:p>
              <a:endParaRPr lang="en-US"/>
            </a:p>
          </p:txBody>
        </p:sp>
        <p:sp>
          <p:nvSpPr>
            <p:cNvPr id="69940" name="Line 1332"/>
            <p:cNvSpPr>
              <a:spLocks noChangeShapeType="1"/>
            </p:cNvSpPr>
            <p:nvPr/>
          </p:nvSpPr>
          <p:spPr bwMode="auto">
            <a:xfrm>
              <a:off x="2245" y="3322"/>
              <a:ext cx="16" cy="1"/>
            </a:xfrm>
            <a:prstGeom prst="line">
              <a:avLst/>
            </a:prstGeom>
            <a:noFill/>
            <a:ln w="12700">
              <a:solidFill>
                <a:schemeClr val="tx2"/>
              </a:solidFill>
              <a:round/>
              <a:headEnd/>
              <a:tailEnd/>
            </a:ln>
          </p:spPr>
          <p:txBody>
            <a:bodyPr/>
            <a:lstStyle/>
            <a:p>
              <a:endParaRPr lang="en-US"/>
            </a:p>
          </p:txBody>
        </p:sp>
        <p:sp>
          <p:nvSpPr>
            <p:cNvPr id="69941" name="Line 1333"/>
            <p:cNvSpPr>
              <a:spLocks noChangeShapeType="1"/>
            </p:cNvSpPr>
            <p:nvPr/>
          </p:nvSpPr>
          <p:spPr bwMode="auto">
            <a:xfrm>
              <a:off x="2293" y="3322"/>
              <a:ext cx="16" cy="1"/>
            </a:xfrm>
            <a:prstGeom prst="line">
              <a:avLst/>
            </a:prstGeom>
            <a:noFill/>
            <a:ln w="12700">
              <a:solidFill>
                <a:schemeClr val="tx2"/>
              </a:solidFill>
              <a:round/>
              <a:headEnd/>
              <a:tailEnd/>
            </a:ln>
          </p:spPr>
          <p:txBody>
            <a:bodyPr/>
            <a:lstStyle/>
            <a:p>
              <a:endParaRPr lang="en-US"/>
            </a:p>
          </p:txBody>
        </p:sp>
        <p:sp>
          <p:nvSpPr>
            <p:cNvPr id="69942" name="Line 1334"/>
            <p:cNvSpPr>
              <a:spLocks noChangeShapeType="1"/>
            </p:cNvSpPr>
            <p:nvPr/>
          </p:nvSpPr>
          <p:spPr bwMode="auto">
            <a:xfrm>
              <a:off x="2341" y="3322"/>
              <a:ext cx="16" cy="1"/>
            </a:xfrm>
            <a:prstGeom prst="line">
              <a:avLst/>
            </a:prstGeom>
            <a:noFill/>
            <a:ln w="12700">
              <a:solidFill>
                <a:schemeClr val="tx2"/>
              </a:solidFill>
              <a:round/>
              <a:headEnd/>
              <a:tailEnd/>
            </a:ln>
          </p:spPr>
          <p:txBody>
            <a:bodyPr/>
            <a:lstStyle/>
            <a:p>
              <a:endParaRPr lang="en-US"/>
            </a:p>
          </p:txBody>
        </p:sp>
        <p:sp>
          <p:nvSpPr>
            <p:cNvPr id="69943" name="Line 1335"/>
            <p:cNvSpPr>
              <a:spLocks noChangeShapeType="1"/>
            </p:cNvSpPr>
            <p:nvPr/>
          </p:nvSpPr>
          <p:spPr bwMode="auto">
            <a:xfrm>
              <a:off x="2389" y="3322"/>
              <a:ext cx="16" cy="1"/>
            </a:xfrm>
            <a:prstGeom prst="line">
              <a:avLst/>
            </a:prstGeom>
            <a:noFill/>
            <a:ln w="12700">
              <a:solidFill>
                <a:schemeClr val="tx2"/>
              </a:solidFill>
              <a:round/>
              <a:headEnd/>
              <a:tailEnd/>
            </a:ln>
          </p:spPr>
          <p:txBody>
            <a:bodyPr/>
            <a:lstStyle/>
            <a:p>
              <a:endParaRPr lang="en-US"/>
            </a:p>
          </p:txBody>
        </p:sp>
        <p:sp>
          <p:nvSpPr>
            <p:cNvPr id="69944" name="Line 1336"/>
            <p:cNvSpPr>
              <a:spLocks noChangeShapeType="1"/>
            </p:cNvSpPr>
            <p:nvPr/>
          </p:nvSpPr>
          <p:spPr bwMode="auto">
            <a:xfrm>
              <a:off x="2437" y="3322"/>
              <a:ext cx="16" cy="1"/>
            </a:xfrm>
            <a:prstGeom prst="line">
              <a:avLst/>
            </a:prstGeom>
            <a:noFill/>
            <a:ln w="12700">
              <a:solidFill>
                <a:schemeClr val="tx2"/>
              </a:solidFill>
              <a:round/>
              <a:headEnd/>
              <a:tailEnd/>
            </a:ln>
          </p:spPr>
          <p:txBody>
            <a:bodyPr/>
            <a:lstStyle/>
            <a:p>
              <a:endParaRPr lang="en-US"/>
            </a:p>
          </p:txBody>
        </p:sp>
        <p:sp>
          <p:nvSpPr>
            <p:cNvPr id="69945" name="Line 1337"/>
            <p:cNvSpPr>
              <a:spLocks noChangeShapeType="1"/>
            </p:cNvSpPr>
            <p:nvPr/>
          </p:nvSpPr>
          <p:spPr bwMode="auto">
            <a:xfrm>
              <a:off x="2485" y="3322"/>
              <a:ext cx="16" cy="1"/>
            </a:xfrm>
            <a:prstGeom prst="line">
              <a:avLst/>
            </a:prstGeom>
            <a:noFill/>
            <a:ln w="12700">
              <a:solidFill>
                <a:schemeClr val="tx2"/>
              </a:solidFill>
              <a:round/>
              <a:headEnd/>
              <a:tailEnd/>
            </a:ln>
          </p:spPr>
          <p:txBody>
            <a:bodyPr/>
            <a:lstStyle/>
            <a:p>
              <a:endParaRPr lang="en-US"/>
            </a:p>
          </p:txBody>
        </p:sp>
        <p:sp>
          <p:nvSpPr>
            <p:cNvPr id="69946" name="Line 1338"/>
            <p:cNvSpPr>
              <a:spLocks noChangeShapeType="1"/>
            </p:cNvSpPr>
            <p:nvPr/>
          </p:nvSpPr>
          <p:spPr bwMode="auto">
            <a:xfrm>
              <a:off x="2533" y="3322"/>
              <a:ext cx="16" cy="1"/>
            </a:xfrm>
            <a:prstGeom prst="line">
              <a:avLst/>
            </a:prstGeom>
            <a:noFill/>
            <a:ln w="12700">
              <a:solidFill>
                <a:schemeClr val="tx2"/>
              </a:solidFill>
              <a:round/>
              <a:headEnd/>
              <a:tailEnd/>
            </a:ln>
          </p:spPr>
          <p:txBody>
            <a:bodyPr/>
            <a:lstStyle/>
            <a:p>
              <a:endParaRPr lang="en-US"/>
            </a:p>
          </p:txBody>
        </p:sp>
        <p:sp>
          <p:nvSpPr>
            <p:cNvPr id="69947" name="Line 1339"/>
            <p:cNvSpPr>
              <a:spLocks noChangeShapeType="1"/>
            </p:cNvSpPr>
            <p:nvPr/>
          </p:nvSpPr>
          <p:spPr bwMode="auto">
            <a:xfrm>
              <a:off x="2580" y="3322"/>
              <a:ext cx="16" cy="1"/>
            </a:xfrm>
            <a:prstGeom prst="line">
              <a:avLst/>
            </a:prstGeom>
            <a:noFill/>
            <a:ln w="12700">
              <a:solidFill>
                <a:schemeClr val="tx2"/>
              </a:solidFill>
              <a:round/>
              <a:headEnd/>
              <a:tailEnd/>
            </a:ln>
          </p:spPr>
          <p:txBody>
            <a:bodyPr/>
            <a:lstStyle/>
            <a:p>
              <a:endParaRPr lang="en-US"/>
            </a:p>
          </p:txBody>
        </p:sp>
        <p:sp>
          <p:nvSpPr>
            <p:cNvPr id="69948" name="Line 1340"/>
            <p:cNvSpPr>
              <a:spLocks noChangeShapeType="1"/>
            </p:cNvSpPr>
            <p:nvPr/>
          </p:nvSpPr>
          <p:spPr bwMode="auto">
            <a:xfrm>
              <a:off x="2628" y="3322"/>
              <a:ext cx="16" cy="1"/>
            </a:xfrm>
            <a:prstGeom prst="line">
              <a:avLst/>
            </a:prstGeom>
            <a:noFill/>
            <a:ln w="12700">
              <a:solidFill>
                <a:schemeClr val="tx2"/>
              </a:solidFill>
              <a:round/>
              <a:headEnd/>
              <a:tailEnd/>
            </a:ln>
          </p:spPr>
          <p:txBody>
            <a:bodyPr/>
            <a:lstStyle/>
            <a:p>
              <a:endParaRPr lang="en-US"/>
            </a:p>
          </p:txBody>
        </p:sp>
        <p:sp>
          <p:nvSpPr>
            <p:cNvPr id="69949" name="Line 1341"/>
            <p:cNvSpPr>
              <a:spLocks noChangeShapeType="1"/>
            </p:cNvSpPr>
            <p:nvPr/>
          </p:nvSpPr>
          <p:spPr bwMode="auto">
            <a:xfrm>
              <a:off x="2676" y="3322"/>
              <a:ext cx="16" cy="1"/>
            </a:xfrm>
            <a:prstGeom prst="line">
              <a:avLst/>
            </a:prstGeom>
            <a:noFill/>
            <a:ln w="12700">
              <a:solidFill>
                <a:schemeClr val="tx2"/>
              </a:solidFill>
              <a:round/>
              <a:headEnd/>
              <a:tailEnd/>
            </a:ln>
          </p:spPr>
          <p:txBody>
            <a:bodyPr/>
            <a:lstStyle/>
            <a:p>
              <a:endParaRPr lang="en-US"/>
            </a:p>
          </p:txBody>
        </p:sp>
        <p:sp>
          <p:nvSpPr>
            <p:cNvPr id="69950" name="Line 1342"/>
            <p:cNvSpPr>
              <a:spLocks noChangeShapeType="1"/>
            </p:cNvSpPr>
            <p:nvPr/>
          </p:nvSpPr>
          <p:spPr bwMode="auto">
            <a:xfrm>
              <a:off x="2724" y="3322"/>
              <a:ext cx="16" cy="1"/>
            </a:xfrm>
            <a:prstGeom prst="line">
              <a:avLst/>
            </a:prstGeom>
            <a:noFill/>
            <a:ln w="12700">
              <a:solidFill>
                <a:schemeClr val="tx2"/>
              </a:solidFill>
              <a:round/>
              <a:headEnd/>
              <a:tailEnd/>
            </a:ln>
          </p:spPr>
          <p:txBody>
            <a:bodyPr/>
            <a:lstStyle/>
            <a:p>
              <a:endParaRPr lang="en-US"/>
            </a:p>
          </p:txBody>
        </p:sp>
        <p:sp>
          <p:nvSpPr>
            <p:cNvPr id="69951" name="Line 1343"/>
            <p:cNvSpPr>
              <a:spLocks noChangeShapeType="1"/>
            </p:cNvSpPr>
            <p:nvPr/>
          </p:nvSpPr>
          <p:spPr bwMode="auto">
            <a:xfrm>
              <a:off x="2772" y="3322"/>
              <a:ext cx="16" cy="1"/>
            </a:xfrm>
            <a:prstGeom prst="line">
              <a:avLst/>
            </a:prstGeom>
            <a:noFill/>
            <a:ln w="12700">
              <a:solidFill>
                <a:schemeClr val="tx2"/>
              </a:solidFill>
              <a:round/>
              <a:headEnd/>
              <a:tailEnd/>
            </a:ln>
          </p:spPr>
          <p:txBody>
            <a:bodyPr/>
            <a:lstStyle/>
            <a:p>
              <a:endParaRPr lang="en-US"/>
            </a:p>
          </p:txBody>
        </p:sp>
        <p:sp>
          <p:nvSpPr>
            <p:cNvPr id="69952" name="Line 1344"/>
            <p:cNvSpPr>
              <a:spLocks noChangeShapeType="1"/>
            </p:cNvSpPr>
            <p:nvPr/>
          </p:nvSpPr>
          <p:spPr bwMode="auto">
            <a:xfrm>
              <a:off x="2820" y="3322"/>
              <a:ext cx="16" cy="1"/>
            </a:xfrm>
            <a:prstGeom prst="line">
              <a:avLst/>
            </a:prstGeom>
            <a:noFill/>
            <a:ln w="12700">
              <a:solidFill>
                <a:schemeClr val="tx2"/>
              </a:solidFill>
              <a:round/>
              <a:headEnd/>
              <a:tailEnd/>
            </a:ln>
          </p:spPr>
          <p:txBody>
            <a:bodyPr/>
            <a:lstStyle/>
            <a:p>
              <a:endParaRPr lang="en-US"/>
            </a:p>
          </p:txBody>
        </p:sp>
        <p:sp>
          <p:nvSpPr>
            <p:cNvPr id="69953" name="Line 1345"/>
            <p:cNvSpPr>
              <a:spLocks noChangeShapeType="1"/>
            </p:cNvSpPr>
            <p:nvPr/>
          </p:nvSpPr>
          <p:spPr bwMode="auto">
            <a:xfrm>
              <a:off x="2868" y="3322"/>
              <a:ext cx="16" cy="1"/>
            </a:xfrm>
            <a:prstGeom prst="line">
              <a:avLst/>
            </a:prstGeom>
            <a:noFill/>
            <a:ln w="12700">
              <a:solidFill>
                <a:schemeClr val="tx2"/>
              </a:solidFill>
              <a:round/>
              <a:headEnd/>
              <a:tailEnd/>
            </a:ln>
          </p:spPr>
          <p:txBody>
            <a:bodyPr/>
            <a:lstStyle/>
            <a:p>
              <a:endParaRPr lang="en-US"/>
            </a:p>
          </p:txBody>
        </p:sp>
        <p:sp>
          <p:nvSpPr>
            <p:cNvPr id="69954" name="Line 1346"/>
            <p:cNvSpPr>
              <a:spLocks noChangeShapeType="1"/>
            </p:cNvSpPr>
            <p:nvPr/>
          </p:nvSpPr>
          <p:spPr bwMode="auto">
            <a:xfrm>
              <a:off x="2916" y="3322"/>
              <a:ext cx="16" cy="1"/>
            </a:xfrm>
            <a:prstGeom prst="line">
              <a:avLst/>
            </a:prstGeom>
            <a:noFill/>
            <a:ln w="12700">
              <a:solidFill>
                <a:schemeClr val="tx2"/>
              </a:solidFill>
              <a:round/>
              <a:headEnd/>
              <a:tailEnd/>
            </a:ln>
          </p:spPr>
          <p:txBody>
            <a:bodyPr/>
            <a:lstStyle/>
            <a:p>
              <a:endParaRPr lang="en-US"/>
            </a:p>
          </p:txBody>
        </p:sp>
        <p:sp>
          <p:nvSpPr>
            <p:cNvPr id="69955" name="Line 1347"/>
            <p:cNvSpPr>
              <a:spLocks noChangeShapeType="1"/>
            </p:cNvSpPr>
            <p:nvPr/>
          </p:nvSpPr>
          <p:spPr bwMode="auto">
            <a:xfrm>
              <a:off x="2964" y="3322"/>
              <a:ext cx="16" cy="1"/>
            </a:xfrm>
            <a:prstGeom prst="line">
              <a:avLst/>
            </a:prstGeom>
            <a:noFill/>
            <a:ln w="12700">
              <a:solidFill>
                <a:schemeClr val="tx2"/>
              </a:solidFill>
              <a:round/>
              <a:headEnd/>
              <a:tailEnd/>
            </a:ln>
          </p:spPr>
          <p:txBody>
            <a:bodyPr/>
            <a:lstStyle/>
            <a:p>
              <a:endParaRPr lang="en-US"/>
            </a:p>
          </p:txBody>
        </p:sp>
        <p:sp>
          <p:nvSpPr>
            <p:cNvPr id="69956" name="Line 1348"/>
            <p:cNvSpPr>
              <a:spLocks noChangeShapeType="1"/>
            </p:cNvSpPr>
            <p:nvPr/>
          </p:nvSpPr>
          <p:spPr bwMode="auto">
            <a:xfrm>
              <a:off x="3012" y="3322"/>
              <a:ext cx="16" cy="1"/>
            </a:xfrm>
            <a:prstGeom prst="line">
              <a:avLst/>
            </a:prstGeom>
            <a:noFill/>
            <a:ln w="12700">
              <a:solidFill>
                <a:schemeClr val="tx2"/>
              </a:solidFill>
              <a:round/>
              <a:headEnd/>
              <a:tailEnd/>
            </a:ln>
          </p:spPr>
          <p:txBody>
            <a:bodyPr/>
            <a:lstStyle/>
            <a:p>
              <a:endParaRPr lang="en-US"/>
            </a:p>
          </p:txBody>
        </p:sp>
        <p:sp>
          <p:nvSpPr>
            <p:cNvPr id="69957" name="Line 1349"/>
            <p:cNvSpPr>
              <a:spLocks noChangeShapeType="1"/>
            </p:cNvSpPr>
            <p:nvPr/>
          </p:nvSpPr>
          <p:spPr bwMode="auto">
            <a:xfrm>
              <a:off x="3060" y="3322"/>
              <a:ext cx="16" cy="1"/>
            </a:xfrm>
            <a:prstGeom prst="line">
              <a:avLst/>
            </a:prstGeom>
            <a:noFill/>
            <a:ln w="12700">
              <a:solidFill>
                <a:schemeClr val="tx2"/>
              </a:solidFill>
              <a:round/>
              <a:headEnd/>
              <a:tailEnd/>
            </a:ln>
          </p:spPr>
          <p:txBody>
            <a:bodyPr/>
            <a:lstStyle/>
            <a:p>
              <a:endParaRPr lang="en-US"/>
            </a:p>
          </p:txBody>
        </p:sp>
        <p:sp>
          <p:nvSpPr>
            <p:cNvPr id="69958" name="Line 1350"/>
            <p:cNvSpPr>
              <a:spLocks noChangeShapeType="1"/>
            </p:cNvSpPr>
            <p:nvPr/>
          </p:nvSpPr>
          <p:spPr bwMode="auto">
            <a:xfrm>
              <a:off x="3108" y="3322"/>
              <a:ext cx="16" cy="1"/>
            </a:xfrm>
            <a:prstGeom prst="line">
              <a:avLst/>
            </a:prstGeom>
            <a:noFill/>
            <a:ln w="12700">
              <a:solidFill>
                <a:schemeClr val="tx2"/>
              </a:solidFill>
              <a:round/>
              <a:headEnd/>
              <a:tailEnd/>
            </a:ln>
          </p:spPr>
          <p:txBody>
            <a:bodyPr/>
            <a:lstStyle/>
            <a:p>
              <a:endParaRPr lang="en-US"/>
            </a:p>
          </p:txBody>
        </p:sp>
        <p:sp>
          <p:nvSpPr>
            <p:cNvPr id="69959" name="Line 1351"/>
            <p:cNvSpPr>
              <a:spLocks noChangeShapeType="1"/>
            </p:cNvSpPr>
            <p:nvPr/>
          </p:nvSpPr>
          <p:spPr bwMode="auto">
            <a:xfrm>
              <a:off x="3156" y="3322"/>
              <a:ext cx="15" cy="1"/>
            </a:xfrm>
            <a:prstGeom prst="line">
              <a:avLst/>
            </a:prstGeom>
            <a:noFill/>
            <a:ln w="12700">
              <a:solidFill>
                <a:schemeClr val="tx2"/>
              </a:solidFill>
              <a:round/>
              <a:headEnd/>
              <a:tailEnd/>
            </a:ln>
          </p:spPr>
          <p:txBody>
            <a:bodyPr/>
            <a:lstStyle/>
            <a:p>
              <a:endParaRPr lang="en-US"/>
            </a:p>
          </p:txBody>
        </p:sp>
        <p:sp>
          <p:nvSpPr>
            <p:cNvPr id="69960" name="Line 1352"/>
            <p:cNvSpPr>
              <a:spLocks noChangeShapeType="1"/>
            </p:cNvSpPr>
            <p:nvPr/>
          </p:nvSpPr>
          <p:spPr bwMode="auto">
            <a:xfrm>
              <a:off x="3203" y="3322"/>
              <a:ext cx="16" cy="1"/>
            </a:xfrm>
            <a:prstGeom prst="line">
              <a:avLst/>
            </a:prstGeom>
            <a:noFill/>
            <a:ln w="12700">
              <a:solidFill>
                <a:schemeClr val="tx2"/>
              </a:solidFill>
              <a:round/>
              <a:headEnd/>
              <a:tailEnd/>
            </a:ln>
          </p:spPr>
          <p:txBody>
            <a:bodyPr/>
            <a:lstStyle/>
            <a:p>
              <a:endParaRPr lang="en-US"/>
            </a:p>
          </p:txBody>
        </p:sp>
        <p:sp>
          <p:nvSpPr>
            <p:cNvPr id="69961" name="Line 1353"/>
            <p:cNvSpPr>
              <a:spLocks noChangeShapeType="1"/>
            </p:cNvSpPr>
            <p:nvPr/>
          </p:nvSpPr>
          <p:spPr bwMode="auto">
            <a:xfrm>
              <a:off x="3251" y="3322"/>
              <a:ext cx="16" cy="1"/>
            </a:xfrm>
            <a:prstGeom prst="line">
              <a:avLst/>
            </a:prstGeom>
            <a:noFill/>
            <a:ln w="12700">
              <a:solidFill>
                <a:schemeClr val="tx2"/>
              </a:solidFill>
              <a:round/>
              <a:headEnd/>
              <a:tailEnd/>
            </a:ln>
          </p:spPr>
          <p:txBody>
            <a:bodyPr/>
            <a:lstStyle/>
            <a:p>
              <a:endParaRPr lang="en-US"/>
            </a:p>
          </p:txBody>
        </p:sp>
        <p:sp>
          <p:nvSpPr>
            <p:cNvPr id="69962" name="Line 1354"/>
            <p:cNvSpPr>
              <a:spLocks noChangeShapeType="1"/>
            </p:cNvSpPr>
            <p:nvPr/>
          </p:nvSpPr>
          <p:spPr bwMode="auto">
            <a:xfrm>
              <a:off x="3299" y="3322"/>
              <a:ext cx="16" cy="1"/>
            </a:xfrm>
            <a:prstGeom prst="line">
              <a:avLst/>
            </a:prstGeom>
            <a:noFill/>
            <a:ln w="12700">
              <a:solidFill>
                <a:schemeClr val="tx2"/>
              </a:solidFill>
              <a:round/>
              <a:headEnd/>
              <a:tailEnd/>
            </a:ln>
          </p:spPr>
          <p:txBody>
            <a:bodyPr/>
            <a:lstStyle/>
            <a:p>
              <a:endParaRPr lang="en-US"/>
            </a:p>
          </p:txBody>
        </p:sp>
        <p:sp>
          <p:nvSpPr>
            <p:cNvPr id="69963" name="Line 1355"/>
            <p:cNvSpPr>
              <a:spLocks noChangeShapeType="1"/>
            </p:cNvSpPr>
            <p:nvPr/>
          </p:nvSpPr>
          <p:spPr bwMode="auto">
            <a:xfrm>
              <a:off x="3347" y="3322"/>
              <a:ext cx="16" cy="1"/>
            </a:xfrm>
            <a:prstGeom prst="line">
              <a:avLst/>
            </a:prstGeom>
            <a:noFill/>
            <a:ln w="12700">
              <a:solidFill>
                <a:schemeClr val="tx2"/>
              </a:solidFill>
              <a:round/>
              <a:headEnd/>
              <a:tailEnd/>
            </a:ln>
          </p:spPr>
          <p:txBody>
            <a:bodyPr/>
            <a:lstStyle/>
            <a:p>
              <a:endParaRPr lang="en-US"/>
            </a:p>
          </p:txBody>
        </p:sp>
        <p:sp>
          <p:nvSpPr>
            <p:cNvPr id="69964" name="Line 1356"/>
            <p:cNvSpPr>
              <a:spLocks noChangeShapeType="1"/>
            </p:cNvSpPr>
            <p:nvPr/>
          </p:nvSpPr>
          <p:spPr bwMode="auto">
            <a:xfrm>
              <a:off x="3395" y="3322"/>
              <a:ext cx="16" cy="1"/>
            </a:xfrm>
            <a:prstGeom prst="line">
              <a:avLst/>
            </a:prstGeom>
            <a:noFill/>
            <a:ln w="12700">
              <a:solidFill>
                <a:schemeClr val="tx2"/>
              </a:solidFill>
              <a:round/>
              <a:headEnd/>
              <a:tailEnd/>
            </a:ln>
          </p:spPr>
          <p:txBody>
            <a:bodyPr/>
            <a:lstStyle/>
            <a:p>
              <a:endParaRPr lang="en-US"/>
            </a:p>
          </p:txBody>
        </p:sp>
        <p:sp>
          <p:nvSpPr>
            <p:cNvPr id="69965" name="Line 1357"/>
            <p:cNvSpPr>
              <a:spLocks noChangeShapeType="1"/>
            </p:cNvSpPr>
            <p:nvPr/>
          </p:nvSpPr>
          <p:spPr bwMode="auto">
            <a:xfrm>
              <a:off x="3443" y="3322"/>
              <a:ext cx="16" cy="1"/>
            </a:xfrm>
            <a:prstGeom prst="line">
              <a:avLst/>
            </a:prstGeom>
            <a:noFill/>
            <a:ln w="12700">
              <a:solidFill>
                <a:schemeClr val="tx2"/>
              </a:solidFill>
              <a:round/>
              <a:headEnd/>
              <a:tailEnd/>
            </a:ln>
          </p:spPr>
          <p:txBody>
            <a:bodyPr/>
            <a:lstStyle/>
            <a:p>
              <a:endParaRPr lang="en-US"/>
            </a:p>
          </p:txBody>
        </p:sp>
        <p:sp>
          <p:nvSpPr>
            <p:cNvPr id="69966" name="Line 1358"/>
            <p:cNvSpPr>
              <a:spLocks noChangeShapeType="1"/>
            </p:cNvSpPr>
            <p:nvPr/>
          </p:nvSpPr>
          <p:spPr bwMode="auto">
            <a:xfrm>
              <a:off x="3491" y="3322"/>
              <a:ext cx="16" cy="1"/>
            </a:xfrm>
            <a:prstGeom prst="line">
              <a:avLst/>
            </a:prstGeom>
            <a:noFill/>
            <a:ln w="12700">
              <a:solidFill>
                <a:schemeClr val="tx2"/>
              </a:solidFill>
              <a:round/>
              <a:headEnd/>
              <a:tailEnd/>
            </a:ln>
          </p:spPr>
          <p:txBody>
            <a:bodyPr/>
            <a:lstStyle/>
            <a:p>
              <a:endParaRPr lang="en-US"/>
            </a:p>
          </p:txBody>
        </p:sp>
        <p:sp>
          <p:nvSpPr>
            <p:cNvPr id="69967" name="Line 1359"/>
            <p:cNvSpPr>
              <a:spLocks noChangeShapeType="1"/>
            </p:cNvSpPr>
            <p:nvPr/>
          </p:nvSpPr>
          <p:spPr bwMode="auto">
            <a:xfrm>
              <a:off x="3539" y="3322"/>
              <a:ext cx="16" cy="1"/>
            </a:xfrm>
            <a:prstGeom prst="line">
              <a:avLst/>
            </a:prstGeom>
            <a:noFill/>
            <a:ln w="12700">
              <a:solidFill>
                <a:schemeClr val="tx2"/>
              </a:solidFill>
              <a:round/>
              <a:headEnd/>
              <a:tailEnd/>
            </a:ln>
          </p:spPr>
          <p:txBody>
            <a:bodyPr/>
            <a:lstStyle/>
            <a:p>
              <a:endParaRPr lang="en-US"/>
            </a:p>
          </p:txBody>
        </p:sp>
        <p:sp>
          <p:nvSpPr>
            <p:cNvPr id="69968" name="Line 1360"/>
            <p:cNvSpPr>
              <a:spLocks noChangeShapeType="1"/>
            </p:cNvSpPr>
            <p:nvPr/>
          </p:nvSpPr>
          <p:spPr bwMode="auto">
            <a:xfrm>
              <a:off x="3587" y="3322"/>
              <a:ext cx="16" cy="1"/>
            </a:xfrm>
            <a:prstGeom prst="line">
              <a:avLst/>
            </a:prstGeom>
            <a:noFill/>
            <a:ln w="12700">
              <a:solidFill>
                <a:schemeClr val="tx2"/>
              </a:solidFill>
              <a:round/>
              <a:headEnd/>
              <a:tailEnd/>
            </a:ln>
          </p:spPr>
          <p:txBody>
            <a:bodyPr/>
            <a:lstStyle/>
            <a:p>
              <a:endParaRPr lang="en-US"/>
            </a:p>
          </p:txBody>
        </p:sp>
        <p:sp>
          <p:nvSpPr>
            <p:cNvPr id="69969" name="Line 1361"/>
            <p:cNvSpPr>
              <a:spLocks noChangeShapeType="1"/>
            </p:cNvSpPr>
            <p:nvPr/>
          </p:nvSpPr>
          <p:spPr bwMode="auto">
            <a:xfrm>
              <a:off x="3635" y="3322"/>
              <a:ext cx="16" cy="1"/>
            </a:xfrm>
            <a:prstGeom prst="line">
              <a:avLst/>
            </a:prstGeom>
            <a:noFill/>
            <a:ln w="12700">
              <a:solidFill>
                <a:schemeClr val="tx2"/>
              </a:solidFill>
              <a:round/>
              <a:headEnd/>
              <a:tailEnd/>
            </a:ln>
          </p:spPr>
          <p:txBody>
            <a:bodyPr/>
            <a:lstStyle/>
            <a:p>
              <a:endParaRPr lang="en-US"/>
            </a:p>
          </p:txBody>
        </p:sp>
        <p:sp>
          <p:nvSpPr>
            <p:cNvPr id="69970" name="Line 1362"/>
            <p:cNvSpPr>
              <a:spLocks noChangeShapeType="1"/>
            </p:cNvSpPr>
            <p:nvPr/>
          </p:nvSpPr>
          <p:spPr bwMode="auto">
            <a:xfrm>
              <a:off x="3683" y="3322"/>
              <a:ext cx="16" cy="1"/>
            </a:xfrm>
            <a:prstGeom prst="line">
              <a:avLst/>
            </a:prstGeom>
            <a:noFill/>
            <a:ln w="12700">
              <a:solidFill>
                <a:schemeClr val="tx2"/>
              </a:solidFill>
              <a:round/>
              <a:headEnd/>
              <a:tailEnd/>
            </a:ln>
          </p:spPr>
          <p:txBody>
            <a:bodyPr/>
            <a:lstStyle/>
            <a:p>
              <a:endParaRPr lang="en-US"/>
            </a:p>
          </p:txBody>
        </p:sp>
        <p:sp>
          <p:nvSpPr>
            <p:cNvPr id="69971" name="Line 1363"/>
            <p:cNvSpPr>
              <a:spLocks noChangeShapeType="1"/>
            </p:cNvSpPr>
            <p:nvPr/>
          </p:nvSpPr>
          <p:spPr bwMode="auto">
            <a:xfrm>
              <a:off x="3731" y="3322"/>
              <a:ext cx="16" cy="1"/>
            </a:xfrm>
            <a:prstGeom prst="line">
              <a:avLst/>
            </a:prstGeom>
            <a:noFill/>
            <a:ln w="12700">
              <a:solidFill>
                <a:schemeClr val="tx2"/>
              </a:solidFill>
              <a:round/>
              <a:headEnd/>
              <a:tailEnd/>
            </a:ln>
          </p:spPr>
          <p:txBody>
            <a:bodyPr/>
            <a:lstStyle/>
            <a:p>
              <a:endParaRPr lang="en-US"/>
            </a:p>
          </p:txBody>
        </p:sp>
        <p:sp>
          <p:nvSpPr>
            <p:cNvPr id="69972" name="Line 1364"/>
            <p:cNvSpPr>
              <a:spLocks noChangeShapeType="1"/>
            </p:cNvSpPr>
            <p:nvPr/>
          </p:nvSpPr>
          <p:spPr bwMode="auto">
            <a:xfrm>
              <a:off x="3778" y="3322"/>
              <a:ext cx="16" cy="1"/>
            </a:xfrm>
            <a:prstGeom prst="line">
              <a:avLst/>
            </a:prstGeom>
            <a:noFill/>
            <a:ln w="12700">
              <a:solidFill>
                <a:schemeClr val="tx2"/>
              </a:solidFill>
              <a:round/>
              <a:headEnd/>
              <a:tailEnd/>
            </a:ln>
          </p:spPr>
          <p:txBody>
            <a:bodyPr/>
            <a:lstStyle/>
            <a:p>
              <a:endParaRPr lang="en-US"/>
            </a:p>
          </p:txBody>
        </p:sp>
        <p:sp>
          <p:nvSpPr>
            <p:cNvPr id="69973" name="Line 1365"/>
            <p:cNvSpPr>
              <a:spLocks noChangeShapeType="1"/>
            </p:cNvSpPr>
            <p:nvPr/>
          </p:nvSpPr>
          <p:spPr bwMode="auto">
            <a:xfrm>
              <a:off x="3826" y="3322"/>
              <a:ext cx="16" cy="1"/>
            </a:xfrm>
            <a:prstGeom prst="line">
              <a:avLst/>
            </a:prstGeom>
            <a:noFill/>
            <a:ln w="12700">
              <a:solidFill>
                <a:schemeClr val="tx2"/>
              </a:solidFill>
              <a:round/>
              <a:headEnd/>
              <a:tailEnd/>
            </a:ln>
          </p:spPr>
          <p:txBody>
            <a:bodyPr/>
            <a:lstStyle/>
            <a:p>
              <a:endParaRPr lang="en-US"/>
            </a:p>
          </p:txBody>
        </p:sp>
        <p:sp>
          <p:nvSpPr>
            <p:cNvPr id="69974" name="Line 1366"/>
            <p:cNvSpPr>
              <a:spLocks noChangeShapeType="1"/>
            </p:cNvSpPr>
            <p:nvPr/>
          </p:nvSpPr>
          <p:spPr bwMode="auto">
            <a:xfrm>
              <a:off x="3874" y="3322"/>
              <a:ext cx="16" cy="1"/>
            </a:xfrm>
            <a:prstGeom prst="line">
              <a:avLst/>
            </a:prstGeom>
            <a:noFill/>
            <a:ln w="12700">
              <a:solidFill>
                <a:schemeClr val="tx2"/>
              </a:solidFill>
              <a:round/>
              <a:headEnd/>
              <a:tailEnd/>
            </a:ln>
          </p:spPr>
          <p:txBody>
            <a:bodyPr/>
            <a:lstStyle/>
            <a:p>
              <a:endParaRPr lang="en-US"/>
            </a:p>
          </p:txBody>
        </p:sp>
        <p:sp>
          <p:nvSpPr>
            <p:cNvPr id="69975" name="Line 1367"/>
            <p:cNvSpPr>
              <a:spLocks noChangeShapeType="1"/>
            </p:cNvSpPr>
            <p:nvPr/>
          </p:nvSpPr>
          <p:spPr bwMode="auto">
            <a:xfrm>
              <a:off x="3922" y="3322"/>
              <a:ext cx="16" cy="1"/>
            </a:xfrm>
            <a:prstGeom prst="line">
              <a:avLst/>
            </a:prstGeom>
            <a:noFill/>
            <a:ln w="12700">
              <a:solidFill>
                <a:schemeClr val="tx2"/>
              </a:solidFill>
              <a:round/>
              <a:headEnd/>
              <a:tailEnd/>
            </a:ln>
          </p:spPr>
          <p:txBody>
            <a:bodyPr/>
            <a:lstStyle/>
            <a:p>
              <a:endParaRPr lang="en-US"/>
            </a:p>
          </p:txBody>
        </p:sp>
        <p:sp>
          <p:nvSpPr>
            <p:cNvPr id="69976" name="Line 1368"/>
            <p:cNvSpPr>
              <a:spLocks noChangeShapeType="1"/>
            </p:cNvSpPr>
            <p:nvPr/>
          </p:nvSpPr>
          <p:spPr bwMode="auto">
            <a:xfrm>
              <a:off x="3970" y="3322"/>
              <a:ext cx="16" cy="1"/>
            </a:xfrm>
            <a:prstGeom prst="line">
              <a:avLst/>
            </a:prstGeom>
            <a:noFill/>
            <a:ln w="12700">
              <a:solidFill>
                <a:schemeClr val="tx2"/>
              </a:solidFill>
              <a:round/>
              <a:headEnd/>
              <a:tailEnd/>
            </a:ln>
          </p:spPr>
          <p:txBody>
            <a:bodyPr/>
            <a:lstStyle/>
            <a:p>
              <a:endParaRPr lang="en-US"/>
            </a:p>
          </p:txBody>
        </p:sp>
        <p:sp>
          <p:nvSpPr>
            <p:cNvPr id="69977" name="Line 1369"/>
            <p:cNvSpPr>
              <a:spLocks noChangeShapeType="1"/>
            </p:cNvSpPr>
            <p:nvPr/>
          </p:nvSpPr>
          <p:spPr bwMode="auto">
            <a:xfrm>
              <a:off x="4018" y="3322"/>
              <a:ext cx="16" cy="1"/>
            </a:xfrm>
            <a:prstGeom prst="line">
              <a:avLst/>
            </a:prstGeom>
            <a:noFill/>
            <a:ln w="12700">
              <a:solidFill>
                <a:schemeClr val="tx2"/>
              </a:solidFill>
              <a:round/>
              <a:headEnd/>
              <a:tailEnd/>
            </a:ln>
          </p:spPr>
          <p:txBody>
            <a:bodyPr/>
            <a:lstStyle/>
            <a:p>
              <a:endParaRPr lang="en-US"/>
            </a:p>
          </p:txBody>
        </p:sp>
        <p:sp>
          <p:nvSpPr>
            <p:cNvPr id="69978" name="Line 1370"/>
            <p:cNvSpPr>
              <a:spLocks noChangeShapeType="1"/>
            </p:cNvSpPr>
            <p:nvPr/>
          </p:nvSpPr>
          <p:spPr bwMode="auto">
            <a:xfrm>
              <a:off x="4066" y="3322"/>
              <a:ext cx="16" cy="1"/>
            </a:xfrm>
            <a:prstGeom prst="line">
              <a:avLst/>
            </a:prstGeom>
            <a:noFill/>
            <a:ln w="12700">
              <a:solidFill>
                <a:schemeClr val="tx2"/>
              </a:solidFill>
              <a:round/>
              <a:headEnd/>
              <a:tailEnd/>
            </a:ln>
          </p:spPr>
          <p:txBody>
            <a:bodyPr/>
            <a:lstStyle/>
            <a:p>
              <a:endParaRPr lang="en-US"/>
            </a:p>
          </p:txBody>
        </p:sp>
        <p:sp>
          <p:nvSpPr>
            <p:cNvPr id="69979" name="Line 1371"/>
            <p:cNvSpPr>
              <a:spLocks noChangeShapeType="1"/>
            </p:cNvSpPr>
            <p:nvPr/>
          </p:nvSpPr>
          <p:spPr bwMode="auto">
            <a:xfrm>
              <a:off x="4114" y="3322"/>
              <a:ext cx="16" cy="1"/>
            </a:xfrm>
            <a:prstGeom prst="line">
              <a:avLst/>
            </a:prstGeom>
            <a:noFill/>
            <a:ln w="12700">
              <a:solidFill>
                <a:schemeClr val="tx2"/>
              </a:solidFill>
              <a:round/>
              <a:headEnd/>
              <a:tailEnd/>
            </a:ln>
          </p:spPr>
          <p:txBody>
            <a:bodyPr/>
            <a:lstStyle/>
            <a:p>
              <a:endParaRPr lang="en-US"/>
            </a:p>
          </p:txBody>
        </p:sp>
        <p:sp>
          <p:nvSpPr>
            <p:cNvPr id="69980" name="Line 1372"/>
            <p:cNvSpPr>
              <a:spLocks noChangeShapeType="1"/>
            </p:cNvSpPr>
            <p:nvPr/>
          </p:nvSpPr>
          <p:spPr bwMode="auto">
            <a:xfrm>
              <a:off x="4162" y="3322"/>
              <a:ext cx="16" cy="1"/>
            </a:xfrm>
            <a:prstGeom prst="line">
              <a:avLst/>
            </a:prstGeom>
            <a:noFill/>
            <a:ln w="12700">
              <a:solidFill>
                <a:schemeClr val="tx2"/>
              </a:solidFill>
              <a:round/>
              <a:headEnd/>
              <a:tailEnd/>
            </a:ln>
          </p:spPr>
          <p:txBody>
            <a:bodyPr/>
            <a:lstStyle/>
            <a:p>
              <a:endParaRPr lang="en-US"/>
            </a:p>
          </p:txBody>
        </p:sp>
        <p:sp>
          <p:nvSpPr>
            <p:cNvPr id="69981" name="Line 1373"/>
            <p:cNvSpPr>
              <a:spLocks noChangeShapeType="1"/>
            </p:cNvSpPr>
            <p:nvPr/>
          </p:nvSpPr>
          <p:spPr bwMode="auto">
            <a:xfrm>
              <a:off x="4210" y="3322"/>
              <a:ext cx="16" cy="1"/>
            </a:xfrm>
            <a:prstGeom prst="line">
              <a:avLst/>
            </a:prstGeom>
            <a:noFill/>
            <a:ln w="12700">
              <a:solidFill>
                <a:schemeClr val="tx2"/>
              </a:solidFill>
              <a:round/>
              <a:headEnd/>
              <a:tailEnd/>
            </a:ln>
          </p:spPr>
          <p:txBody>
            <a:bodyPr/>
            <a:lstStyle/>
            <a:p>
              <a:endParaRPr lang="en-US"/>
            </a:p>
          </p:txBody>
        </p:sp>
        <p:sp>
          <p:nvSpPr>
            <p:cNvPr id="69982" name="Line 1374"/>
            <p:cNvSpPr>
              <a:spLocks noChangeShapeType="1"/>
            </p:cNvSpPr>
            <p:nvPr/>
          </p:nvSpPr>
          <p:spPr bwMode="auto">
            <a:xfrm>
              <a:off x="4258" y="3322"/>
              <a:ext cx="16" cy="1"/>
            </a:xfrm>
            <a:prstGeom prst="line">
              <a:avLst/>
            </a:prstGeom>
            <a:noFill/>
            <a:ln w="12700">
              <a:solidFill>
                <a:schemeClr val="tx2"/>
              </a:solidFill>
              <a:round/>
              <a:headEnd/>
              <a:tailEnd/>
            </a:ln>
          </p:spPr>
          <p:txBody>
            <a:bodyPr/>
            <a:lstStyle/>
            <a:p>
              <a:endParaRPr lang="en-US"/>
            </a:p>
          </p:txBody>
        </p:sp>
        <p:sp>
          <p:nvSpPr>
            <p:cNvPr id="69983" name="Line 1375"/>
            <p:cNvSpPr>
              <a:spLocks noChangeShapeType="1"/>
            </p:cNvSpPr>
            <p:nvPr/>
          </p:nvSpPr>
          <p:spPr bwMode="auto">
            <a:xfrm>
              <a:off x="4306" y="3322"/>
              <a:ext cx="16" cy="1"/>
            </a:xfrm>
            <a:prstGeom prst="line">
              <a:avLst/>
            </a:prstGeom>
            <a:noFill/>
            <a:ln w="12700">
              <a:solidFill>
                <a:schemeClr val="tx2"/>
              </a:solidFill>
              <a:round/>
              <a:headEnd/>
              <a:tailEnd/>
            </a:ln>
          </p:spPr>
          <p:txBody>
            <a:bodyPr/>
            <a:lstStyle/>
            <a:p>
              <a:endParaRPr lang="en-US"/>
            </a:p>
          </p:txBody>
        </p:sp>
        <p:sp>
          <p:nvSpPr>
            <p:cNvPr id="69984" name="Line 1376"/>
            <p:cNvSpPr>
              <a:spLocks noChangeShapeType="1"/>
            </p:cNvSpPr>
            <p:nvPr/>
          </p:nvSpPr>
          <p:spPr bwMode="auto">
            <a:xfrm>
              <a:off x="4353" y="3322"/>
              <a:ext cx="16" cy="1"/>
            </a:xfrm>
            <a:prstGeom prst="line">
              <a:avLst/>
            </a:prstGeom>
            <a:noFill/>
            <a:ln w="12700">
              <a:solidFill>
                <a:schemeClr val="tx2"/>
              </a:solidFill>
              <a:round/>
              <a:headEnd/>
              <a:tailEnd/>
            </a:ln>
          </p:spPr>
          <p:txBody>
            <a:bodyPr/>
            <a:lstStyle/>
            <a:p>
              <a:endParaRPr lang="en-US"/>
            </a:p>
          </p:txBody>
        </p:sp>
        <p:sp>
          <p:nvSpPr>
            <p:cNvPr id="69985" name="Line 1377"/>
            <p:cNvSpPr>
              <a:spLocks noChangeShapeType="1"/>
            </p:cNvSpPr>
            <p:nvPr/>
          </p:nvSpPr>
          <p:spPr bwMode="auto">
            <a:xfrm>
              <a:off x="4401" y="3322"/>
              <a:ext cx="16" cy="1"/>
            </a:xfrm>
            <a:prstGeom prst="line">
              <a:avLst/>
            </a:prstGeom>
            <a:noFill/>
            <a:ln w="12700">
              <a:solidFill>
                <a:schemeClr val="tx2"/>
              </a:solidFill>
              <a:round/>
              <a:headEnd/>
              <a:tailEnd/>
            </a:ln>
          </p:spPr>
          <p:txBody>
            <a:bodyPr/>
            <a:lstStyle/>
            <a:p>
              <a:endParaRPr lang="en-US"/>
            </a:p>
          </p:txBody>
        </p:sp>
        <p:sp>
          <p:nvSpPr>
            <p:cNvPr id="69986" name="Line 1378"/>
            <p:cNvSpPr>
              <a:spLocks noChangeShapeType="1"/>
            </p:cNvSpPr>
            <p:nvPr/>
          </p:nvSpPr>
          <p:spPr bwMode="auto">
            <a:xfrm>
              <a:off x="4449" y="3322"/>
              <a:ext cx="16" cy="1"/>
            </a:xfrm>
            <a:prstGeom prst="line">
              <a:avLst/>
            </a:prstGeom>
            <a:noFill/>
            <a:ln w="12700">
              <a:solidFill>
                <a:schemeClr val="tx2"/>
              </a:solidFill>
              <a:round/>
              <a:headEnd/>
              <a:tailEnd/>
            </a:ln>
          </p:spPr>
          <p:txBody>
            <a:bodyPr/>
            <a:lstStyle/>
            <a:p>
              <a:endParaRPr lang="en-US"/>
            </a:p>
          </p:txBody>
        </p:sp>
        <p:sp>
          <p:nvSpPr>
            <p:cNvPr id="69987" name="Line 1379"/>
            <p:cNvSpPr>
              <a:spLocks noChangeShapeType="1"/>
            </p:cNvSpPr>
            <p:nvPr/>
          </p:nvSpPr>
          <p:spPr bwMode="auto">
            <a:xfrm>
              <a:off x="4497" y="3322"/>
              <a:ext cx="16" cy="1"/>
            </a:xfrm>
            <a:prstGeom prst="line">
              <a:avLst/>
            </a:prstGeom>
            <a:noFill/>
            <a:ln w="12700">
              <a:solidFill>
                <a:schemeClr val="tx2"/>
              </a:solidFill>
              <a:round/>
              <a:headEnd/>
              <a:tailEnd/>
            </a:ln>
          </p:spPr>
          <p:txBody>
            <a:bodyPr/>
            <a:lstStyle/>
            <a:p>
              <a:endParaRPr lang="en-US"/>
            </a:p>
          </p:txBody>
        </p:sp>
        <p:sp>
          <p:nvSpPr>
            <p:cNvPr id="69988" name="Line 1380"/>
            <p:cNvSpPr>
              <a:spLocks noChangeShapeType="1"/>
            </p:cNvSpPr>
            <p:nvPr/>
          </p:nvSpPr>
          <p:spPr bwMode="auto">
            <a:xfrm>
              <a:off x="4545" y="3322"/>
              <a:ext cx="16" cy="1"/>
            </a:xfrm>
            <a:prstGeom prst="line">
              <a:avLst/>
            </a:prstGeom>
            <a:noFill/>
            <a:ln w="12700">
              <a:solidFill>
                <a:schemeClr val="tx2"/>
              </a:solidFill>
              <a:round/>
              <a:headEnd/>
              <a:tailEnd/>
            </a:ln>
          </p:spPr>
          <p:txBody>
            <a:bodyPr/>
            <a:lstStyle/>
            <a:p>
              <a:endParaRPr lang="en-US"/>
            </a:p>
          </p:txBody>
        </p:sp>
        <p:sp>
          <p:nvSpPr>
            <p:cNvPr id="69989" name="Line 1381"/>
            <p:cNvSpPr>
              <a:spLocks noChangeShapeType="1"/>
            </p:cNvSpPr>
            <p:nvPr/>
          </p:nvSpPr>
          <p:spPr bwMode="auto">
            <a:xfrm>
              <a:off x="4593" y="3322"/>
              <a:ext cx="16" cy="1"/>
            </a:xfrm>
            <a:prstGeom prst="line">
              <a:avLst/>
            </a:prstGeom>
            <a:noFill/>
            <a:ln w="12700">
              <a:solidFill>
                <a:schemeClr val="tx2"/>
              </a:solidFill>
              <a:round/>
              <a:headEnd/>
              <a:tailEnd/>
            </a:ln>
          </p:spPr>
          <p:txBody>
            <a:bodyPr/>
            <a:lstStyle/>
            <a:p>
              <a:endParaRPr lang="en-US"/>
            </a:p>
          </p:txBody>
        </p:sp>
        <p:sp>
          <p:nvSpPr>
            <p:cNvPr id="69990" name="Line 1382"/>
            <p:cNvSpPr>
              <a:spLocks noChangeShapeType="1"/>
            </p:cNvSpPr>
            <p:nvPr/>
          </p:nvSpPr>
          <p:spPr bwMode="auto">
            <a:xfrm>
              <a:off x="4641" y="3322"/>
              <a:ext cx="16" cy="1"/>
            </a:xfrm>
            <a:prstGeom prst="line">
              <a:avLst/>
            </a:prstGeom>
            <a:noFill/>
            <a:ln w="12700">
              <a:solidFill>
                <a:schemeClr val="tx2"/>
              </a:solidFill>
              <a:round/>
              <a:headEnd/>
              <a:tailEnd/>
            </a:ln>
          </p:spPr>
          <p:txBody>
            <a:bodyPr/>
            <a:lstStyle/>
            <a:p>
              <a:endParaRPr lang="en-US"/>
            </a:p>
          </p:txBody>
        </p:sp>
        <p:sp>
          <p:nvSpPr>
            <p:cNvPr id="69991" name="Line 1383"/>
            <p:cNvSpPr>
              <a:spLocks noChangeShapeType="1"/>
            </p:cNvSpPr>
            <p:nvPr/>
          </p:nvSpPr>
          <p:spPr bwMode="auto">
            <a:xfrm>
              <a:off x="4689" y="3322"/>
              <a:ext cx="16" cy="1"/>
            </a:xfrm>
            <a:prstGeom prst="line">
              <a:avLst/>
            </a:prstGeom>
            <a:noFill/>
            <a:ln w="12700">
              <a:solidFill>
                <a:schemeClr val="tx2"/>
              </a:solidFill>
              <a:round/>
              <a:headEnd/>
              <a:tailEnd/>
            </a:ln>
          </p:spPr>
          <p:txBody>
            <a:bodyPr/>
            <a:lstStyle/>
            <a:p>
              <a:endParaRPr lang="en-US"/>
            </a:p>
          </p:txBody>
        </p:sp>
        <p:sp>
          <p:nvSpPr>
            <p:cNvPr id="69992" name="Line 1384"/>
            <p:cNvSpPr>
              <a:spLocks noChangeShapeType="1"/>
            </p:cNvSpPr>
            <p:nvPr/>
          </p:nvSpPr>
          <p:spPr bwMode="auto">
            <a:xfrm>
              <a:off x="4737" y="3322"/>
              <a:ext cx="16" cy="1"/>
            </a:xfrm>
            <a:prstGeom prst="line">
              <a:avLst/>
            </a:prstGeom>
            <a:noFill/>
            <a:ln w="12700">
              <a:solidFill>
                <a:schemeClr val="tx2"/>
              </a:solidFill>
              <a:round/>
              <a:headEnd/>
              <a:tailEnd/>
            </a:ln>
          </p:spPr>
          <p:txBody>
            <a:bodyPr/>
            <a:lstStyle/>
            <a:p>
              <a:endParaRPr lang="en-US"/>
            </a:p>
          </p:txBody>
        </p:sp>
        <p:sp>
          <p:nvSpPr>
            <p:cNvPr id="69993" name="Line 1385"/>
            <p:cNvSpPr>
              <a:spLocks noChangeShapeType="1"/>
            </p:cNvSpPr>
            <p:nvPr/>
          </p:nvSpPr>
          <p:spPr bwMode="auto">
            <a:xfrm>
              <a:off x="4785" y="3322"/>
              <a:ext cx="16" cy="1"/>
            </a:xfrm>
            <a:prstGeom prst="line">
              <a:avLst/>
            </a:prstGeom>
            <a:noFill/>
            <a:ln w="12700">
              <a:solidFill>
                <a:schemeClr val="tx2"/>
              </a:solidFill>
              <a:round/>
              <a:headEnd/>
              <a:tailEnd/>
            </a:ln>
          </p:spPr>
          <p:txBody>
            <a:bodyPr/>
            <a:lstStyle/>
            <a:p>
              <a:endParaRPr lang="en-US"/>
            </a:p>
          </p:txBody>
        </p:sp>
        <p:sp>
          <p:nvSpPr>
            <p:cNvPr id="69994" name="Line 1386"/>
            <p:cNvSpPr>
              <a:spLocks noChangeShapeType="1"/>
            </p:cNvSpPr>
            <p:nvPr/>
          </p:nvSpPr>
          <p:spPr bwMode="auto">
            <a:xfrm>
              <a:off x="4833" y="3322"/>
              <a:ext cx="16" cy="1"/>
            </a:xfrm>
            <a:prstGeom prst="line">
              <a:avLst/>
            </a:prstGeom>
            <a:noFill/>
            <a:ln w="12700">
              <a:solidFill>
                <a:schemeClr val="tx2"/>
              </a:solidFill>
              <a:round/>
              <a:headEnd/>
              <a:tailEnd/>
            </a:ln>
          </p:spPr>
          <p:txBody>
            <a:bodyPr/>
            <a:lstStyle/>
            <a:p>
              <a:endParaRPr lang="en-US"/>
            </a:p>
          </p:txBody>
        </p:sp>
        <p:sp>
          <p:nvSpPr>
            <p:cNvPr id="69995" name="Line 1387"/>
            <p:cNvSpPr>
              <a:spLocks noChangeShapeType="1"/>
            </p:cNvSpPr>
            <p:nvPr/>
          </p:nvSpPr>
          <p:spPr bwMode="auto">
            <a:xfrm>
              <a:off x="4881" y="3322"/>
              <a:ext cx="16" cy="1"/>
            </a:xfrm>
            <a:prstGeom prst="line">
              <a:avLst/>
            </a:prstGeom>
            <a:noFill/>
            <a:ln w="12700">
              <a:solidFill>
                <a:schemeClr val="tx2"/>
              </a:solidFill>
              <a:round/>
              <a:headEnd/>
              <a:tailEnd/>
            </a:ln>
          </p:spPr>
          <p:txBody>
            <a:bodyPr/>
            <a:lstStyle/>
            <a:p>
              <a:endParaRPr lang="en-US"/>
            </a:p>
          </p:txBody>
        </p:sp>
        <p:sp>
          <p:nvSpPr>
            <p:cNvPr id="69996" name="Line 1388"/>
            <p:cNvSpPr>
              <a:spLocks noChangeShapeType="1"/>
            </p:cNvSpPr>
            <p:nvPr/>
          </p:nvSpPr>
          <p:spPr bwMode="auto">
            <a:xfrm>
              <a:off x="1143" y="3250"/>
              <a:ext cx="16" cy="1"/>
            </a:xfrm>
            <a:prstGeom prst="line">
              <a:avLst/>
            </a:prstGeom>
            <a:noFill/>
            <a:ln w="12700">
              <a:solidFill>
                <a:schemeClr val="tx2"/>
              </a:solidFill>
              <a:round/>
              <a:headEnd/>
              <a:tailEnd/>
            </a:ln>
          </p:spPr>
          <p:txBody>
            <a:bodyPr/>
            <a:lstStyle/>
            <a:p>
              <a:endParaRPr lang="en-US"/>
            </a:p>
          </p:txBody>
        </p:sp>
        <p:sp>
          <p:nvSpPr>
            <p:cNvPr id="69997" name="Line 1389"/>
            <p:cNvSpPr>
              <a:spLocks noChangeShapeType="1"/>
            </p:cNvSpPr>
            <p:nvPr/>
          </p:nvSpPr>
          <p:spPr bwMode="auto">
            <a:xfrm>
              <a:off x="1191" y="3250"/>
              <a:ext cx="16" cy="1"/>
            </a:xfrm>
            <a:prstGeom prst="line">
              <a:avLst/>
            </a:prstGeom>
            <a:noFill/>
            <a:ln w="12700">
              <a:solidFill>
                <a:schemeClr val="tx2"/>
              </a:solidFill>
              <a:round/>
              <a:headEnd/>
              <a:tailEnd/>
            </a:ln>
          </p:spPr>
          <p:txBody>
            <a:bodyPr/>
            <a:lstStyle/>
            <a:p>
              <a:endParaRPr lang="en-US"/>
            </a:p>
          </p:txBody>
        </p:sp>
        <p:sp>
          <p:nvSpPr>
            <p:cNvPr id="69998" name="Line 1390"/>
            <p:cNvSpPr>
              <a:spLocks noChangeShapeType="1"/>
            </p:cNvSpPr>
            <p:nvPr/>
          </p:nvSpPr>
          <p:spPr bwMode="auto">
            <a:xfrm>
              <a:off x="1239" y="3250"/>
              <a:ext cx="16" cy="1"/>
            </a:xfrm>
            <a:prstGeom prst="line">
              <a:avLst/>
            </a:prstGeom>
            <a:noFill/>
            <a:ln w="12700">
              <a:solidFill>
                <a:schemeClr val="tx2"/>
              </a:solidFill>
              <a:round/>
              <a:headEnd/>
              <a:tailEnd/>
            </a:ln>
          </p:spPr>
          <p:txBody>
            <a:bodyPr/>
            <a:lstStyle/>
            <a:p>
              <a:endParaRPr lang="en-US"/>
            </a:p>
          </p:txBody>
        </p:sp>
        <p:sp>
          <p:nvSpPr>
            <p:cNvPr id="69999" name="Line 1391"/>
            <p:cNvSpPr>
              <a:spLocks noChangeShapeType="1"/>
            </p:cNvSpPr>
            <p:nvPr/>
          </p:nvSpPr>
          <p:spPr bwMode="auto">
            <a:xfrm>
              <a:off x="1287" y="3250"/>
              <a:ext cx="16" cy="1"/>
            </a:xfrm>
            <a:prstGeom prst="line">
              <a:avLst/>
            </a:prstGeom>
            <a:noFill/>
            <a:ln w="12700">
              <a:solidFill>
                <a:schemeClr val="tx2"/>
              </a:solidFill>
              <a:round/>
              <a:headEnd/>
              <a:tailEnd/>
            </a:ln>
          </p:spPr>
          <p:txBody>
            <a:bodyPr/>
            <a:lstStyle/>
            <a:p>
              <a:endParaRPr lang="en-US"/>
            </a:p>
          </p:txBody>
        </p:sp>
        <p:sp>
          <p:nvSpPr>
            <p:cNvPr id="70000" name="Line 1392"/>
            <p:cNvSpPr>
              <a:spLocks noChangeShapeType="1"/>
            </p:cNvSpPr>
            <p:nvPr/>
          </p:nvSpPr>
          <p:spPr bwMode="auto">
            <a:xfrm>
              <a:off x="1335" y="3250"/>
              <a:ext cx="16" cy="1"/>
            </a:xfrm>
            <a:prstGeom prst="line">
              <a:avLst/>
            </a:prstGeom>
            <a:noFill/>
            <a:ln w="12700">
              <a:solidFill>
                <a:schemeClr val="tx2"/>
              </a:solidFill>
              <a:round/>
              <a:headEnd/>
              <a:tailEnd/>
            </a:ln>
          </p:spPr>
          <p:txBody>
            <a:bodyPr/>
            <a:lstStyle/>
            <a:p>
              <a:endParaRPr lang="en-US"/>
            </a:p>
          </p:txBody>
        </p:sp>
        <p:sp>
          <p:nvSpPr>
            <p:cNvPr id="70001" name="Line 1393"/>
            <p:cNvSpPr>
              <a:spLocks noChangeShapeType="1"/>
            </p:cNvSpPr>
            <p:nvPr/>
          </p:nvSpPr>
          <p:spPr bwMode="auto">
            <a:xfrm>
              <a:off x="1383" y="3250"/>
              <a:ext cx="15" cy="1"/>
            </a:xfrm>
            <a:prstGeom prst="line">
              <a:avLst/>
            </a:prstGeom>
            <a:noFill/>
            <a:ln w="12700">
              <a:solidFill>
                <a:schemeClr val="tx2"/>
              </a:solidFill>
              <a:round/>
              <a:headEnd/>
              <a:tailEnd/>
            </a:ln>
          </p:spPr>
          <p:txBody>
            <a:bodyPr/>
            <a:lstStyle/>
            <a:p>
              <a:endParaRPr lang="en-US"/>
            </a:p>
          </p:txBody>
        </p:sp>
        <p:sp>
          <p:nvSpPr>
            <p:cNvPr id="70002" name="Line 1394"/>
            <p:cNvSpPr>
              <a:spLocks noChangeShapeType="1"/>
            </p:cNvSpPr>
            <p:nvPr/>
          </p:nvSpPr>
          <p:spPr bwMode="auto">
            <a:xfrm>
              <a:off x="1430" y="3250"/>
              <a:ext cx="16" cy="1"/>
            </a:xfrm>
            <a:prstGeom prst="line">
              <a:avLst/>
            </a:prstGeom>
            <a:noFill/>
            <a:ln w="12700">
              <a:solidFill>
                <a:schemeClr val="tx2"/>
              </a:solidFill>
              <a:round/>
              <a:headEnd/>
              <a:tailEnd/>
            </a:ln>
          </p:spPr>
          <p:txBody>
            <a:bodyPr/>
            <a:lstStyle/>
            <a:p>
              <a:endParaRPr lang="en-US"/>
            </a:p>
          </p:txBody>
        </p:sp>
        <p:sp>
          <p:nvSpPr>
            <p:cNvPr id="70003" name="Line 1395"/>
            <p:cNvSpPr>
              <a:spLocks noChangeShapeType="1"/>
            </p:cNvSpPr>
            <p:nvPr/>
          </p:nvSpPr>
          <p:spPr bwMode="auto">
            <a:xfrm>
              <a:off x="1478" y="3250"/>
              <a:ext cx="16" cy="1"/>
            </a:xfrm>
            <a:prstGeom prst="line">
              <a:avLst/>
            </a:prstGeom>
            <a:noFill/>
            <a:ln w="12700">
              <a:solidFill>
                <a:schemeClr val="tx2"/>
              </a:solidFill>
              <a:round/>
              <a:headEnd/>
              <a:tailEnd/>
            </a:ln>
          </p:spPr>
          <p:txBody>
            <a:bodyPr/>
            <a:lstStyle/>
            <a:p>
              <a:endParaRPr lang="en-US"/>
            </a:p>
          </p:txBody>
        </p:sp>
        <p:sp>
          <p:nvSpPr>
            <p:cNvPr id="70004" name="Line 1396"/>
            <p:cNvSpPr>
              <a:spLocks noChangeShapeType="1"/>
            </p:cNvSpPr>
            <p:nvPr/>
          </p:nvSpPr>
          <p:spPr bwMode="auto">
            <a:xfrm>
              <a:off x="1526" y="3250"/>
              <a:ext cx="16" cy="1"/>
            </a:xfrm>
            <a:prstGeom prst="line">
              <a:avLst/>
            </a:prstGeom>
            <a:noFill/>
            <a:ln w="12700">
              <a:solidFill>
                <a:schemeClr val="tx2"/>
              </a:solidFill>
              <a:round/>
              <a:headEnd/>
              <a:tailEnd/>
            </a:ln>
          </p:spPr>
          <p:txBody>
            <a:bodyPr/>
            <a:lstStyle/>
            <a:p>
              <a:endParaRPr lang="en-US"/>
            </a:p>
          </p:txBody>
        </p:sp>
        <p:sp>
          <p:nvSpPr>
            <p:cNvPr id="70005" name="Line 1397"/>
            <p:cNvSpPr>
              <a:spLocks noChangeShapeType="1"/>
            </p:cNvSpPr>
            <p:nvPr/>
          </p:nvSpPr>
          <p:spPr bwMode="auto">
            <a:xfrm>
              <a:off x="1574" y="3250"/>
              <a:ext cx="16" cy="1"/>
            </a:xfrm>
            <a:prstGeom prst="line">
              <a:avLst/>
            </a:prstGeom>
            <a:noFill/>
            <a:ln w="12700">
              <a:solidFill>
                <a:schemeClr val="tx2"/>
              </a:solidFill>
              <a:round/>
              <a:headEnd/>
              <a:tailEnd/>
            </a:ln>
          </p:spPr>
          <p:txBody>
            <a:bodyPr/>
            <a:lstStyle/>
            <a:p>
              <a:endParaRPr lang="en-US"/>
            </a:p>
          </p:txBody>
        </p:sp>
        <p:sp>
          <p:nvSpPr>
            <p:cNvPr id="70006" name="Line 1398"/>
            <p:cNvSpPr>
              <a:spLocks noChangeShapeType="1"/>
            </p:cNvSpPr>
            <p:nvPr/>
          </p:nvSpPr>
          <p:spPr bwMode="auto">
            <a:xfrm>
              <a:off x="1622" y="3250"/>
              <a:ext cx="16" cy="1"/>
            </a:xfrm>
            <a:prstGeom prst="line">
              <a:avLst/>
            </a:prstGeom>
            <a:noFill/>
            <a:ln w="12700">
              <a:solidFill>
                <a:schemeClr val="tx2"/>
              </a:solidFill>
              <a:round/>
              <a:headEnd/>
              <a:tailEnd/>
            </a:ln>
          </p:spPr>
          <p:txBody>
            <a:bodyPr/>
            <a:lstStyle/>
            <a:p>
              <a:endParaRPr lang="en-US"/>
            </a:p>
          </p:txBody>
        </p:sp>
        <p:sp>
          <p:nvSpPr>
            <p:cNvPr id="70007" name="Line 1399"/>
            <p:cNvSpPr>
              <a:spLocks noChangeShapeType="1"/>
            </p:cNvSpPr>
            <p:nvPr/>
          </p:nvSpPr>
          <p:spPr bwMode="auto">
            <a:xfrm>
              <a:off x="1670" y="3250"/>
              <a:ext cx="16" cy="1"/>
            </a:xfrm>
            <a:prstGeom prst="line">
              <a:avLst/>
            </a:prstGeom>
            <a:noFill/>
            <a:ln w="12700">
              <a:solidFill>
                <a:schemeClr val="tx2"/>
              </a:solidFill>
              <a:round/>
              <a:headEnd/>
              <a:tailEnd/>
            </a:ln>
          </p:spPr>
          <p:txBody>
            <a:bodyPr/>
            <a:lstStyle/>
            <a:p>
              <a:endParaRPr lang="en-US"/>
            </a:p>
          </p:txBody>
        </p:sp>
        <p:sp>
          <p:nvSpPr>
            <p:cNvPr id="70008" name="Line 1400"/>
            <p:cNvSpPr>
              <a:spLocks noChangeShapeType="1"/>
            </p:cNvSpPr>
            <p:nvPr/>
          </p:nvSpPr>
          <p:spPr bwMode="auto">
            <a:xfrm>
              <a:off x="1718" y="3250"/>
              <a:ext cx="16" cy="1"/>
            </a:xfrm>
            <a:prstGeom prst="line">
              <a:avLst/>
            </a:prstGeom>
            <a:noFill/>
            <a:ln w="12700">
              <a:solidFill>
                <a:schemeClr val="tx2"/>
              </a:solidFill>
              <a:round/>
              <a:headEnd/>
              <a:tailEnd/>
            </a:ln>
          </p:spPr>
          <p:txBody>
            <a:bodyPr/>
            <a:lstStyle/>
            <a:p>
              <a:endParaRPr lang="en-US"/>
            </a:p>
          </p:txBody>
        </p:sp>
        <p:sp>
          <p:nvSpPr>
            <p:cNvPr id="70009" name="Line 1401"/>
            <p:cNvSpPr>
              <a:spLocks noChangeShapeType="1"/>
            </p:cNvSpPr>
            <p:nvPr/>
          </p:nvSpPr>
          <p:spPr bwMode="auto">
            <a:xfrm>
              <a:off x="1766" y="3250"/>
              <a:ext cx="16" cy="1"/>
            </a:xfrm>
            <a:prstGeom prst="line">
              <a:avLst/>
            </a:prstGeom>
            <a:noFill/>
            <a:ln w="12700">
              <a:solidFill>
                <a:schemeClr val="tx2"/>
              </a:solidFill>
              <a:round/>
              <a:headEnd/>
              <a:tailEnd/>
            </a:ln>
          </p:spPr>
          <p:txBody>
            <a:bodyPr/>
            <a:lstStyle/>
            <a:p>
              <a:endParaRPr lang="en-US"/>
            </a:p>
          </p:txBody>
        </p:sp>
        <p:sp>
          <p:nvSpPr>
            <p:cNvPr id="70010" name="Line 1402"/>
            <p:cNvSpPr>
              <a:spLocks noChangeShapeType="1"/>
            </p:cNvSpPr>
            <p:nvPr/>
          </p:nvSpPr>
          <p:spPr bwMode="auto">
            <a:xfrm>
              <a:off x="1814" y="3250"/>
              <a:ext cx="16" cy="1"/>
            </a:xfrm>
            <a:prstGeom prst="line">
              <a:avLst/>
            </a:prstGeom>
            <a:noFill/>
            <a:ln w="12700">
              <a:solidFill>
                <a:schemeClr val="tx2"/>
              </a:solidFill>
              <a:round/>
              <a:headEnd/>
              <a:tailEnd/>
            </a:ln>
          </p:spPr>
          <p:txBody>
            <a:bodyPr/>
            <a:lstStyle/>
            <a:p>
              <a:endParaRPr lang="en-US"/>
            </a:p>
          </p:txBody>
        </p:sp>
        <p:sp>
          <p:nvSpPr>
            <p:cNvPr id="70011" name="Line 1403"/>
            <p:cNvSpPr>
              <a:spLocks noChangeShapeType="1"/>
            </p:cNvSpPr>
            <p:nvPr/>
          </p:nvSpPr>
          <p:spPr bwMode="auto">
            <a:xfrm>
              <a:off x="1862" y="3250"/>
              <a:ext cx="16" cy="1"/>
            </a:xfrm>
            <a:prstGeom prst="line">
              <a:avLst/>
            </a:prstGeom>
            <a:noFill/>
            <a:ln w="12700">
              <a:solidFill>
                <a:schemeClr val="tx2"/>
              </a:solidFill>
              <a:round/>
              <a:headEnd/>
              <a:tailEnd/>
            </a:ln>
          </p:spPr>
          <p:txBody>
            <a:bodyPr/>
            <a:lstStyle/>
            <a:p>
              <a:endParaRPr lang="en-US"/>
            </a:p>
          </p:txBody>
        </p:sp>
        <p:sp>
          <p:nvSpPr>
            <p:cNvPr id="70012" name="Line 1404"/>
            <p:cNvSpPr>
              <a:spLocks noChangeShapeType="1"/>
            </p:cNvSpPr>
            <p:nvPr/>
          </p:nvSpPr>
          <p:spPr bwMode="auto">
            <a:xfrm>
              <a:off x="1910" y="3250"/>
              <a:ext cx="16" cy="1"/>
            </a:xfrm>
            <a:prstGeom prst="line">
              <a:avLst/>
            </a:prstGeom>
            <a:noFill/>
            <a:ln w="12700">
              <a:solidFill>
                <a:schemeClr val="tx2"/>
              </a:solidFill>
              <a:round/>
              <a:headEnd/>
              <a:tailEnd/>
            </a:ln>
          </p:spPr>
          <p:txBody>
            <a:bodyPr/>
            <a:lstStyle/>
            <a:p>
              <a:endParaRPr lang="en-US"/>
            </a:p>
          </p:txBody>
        </p:sp>
        <p:sp>
          <p:nvSpPr>
            <p:cNvPr id="70013" name="Line 1405"/>
            <p:cNvSpPr>
              <a:spLocks noChangeShapeType="1"/>
            </p:cNvSpPr>
            <p:nvPr/>
          </p:nvSpPr>
          <p:spPr bwMode="auto">
            <a:xfrm>
              <a:off x="1958" y="3250"/>
              <a:ext cx="16" cy="1"/>
            </a:xfrm>
            <a:prstGeom prst="line">
              <a:avLst/>
            </a:prstGeom>
            <a:noFill/>
            <a:ln w="12700">
              <a:solidFill>
                <a:schemeClr val="tx2"/>
              </a:solidFill>
              <a:round/>
              <a:headEnd/>
              <a:tailEnd/>
            </a:ln>
          </p:spPr>
          <p:txBody>
            <a:bodyPr/>
            <a:lstStyle/>
            <a:p>
              <a:endParaRPr lang="en-US"/>
            </a:p>
          </p:txBody>
        </p:sp>
        <p:sp>
          <p:nvSpPr>
            <p:cNvPr id="70014" name="Line 1406"/>
            <p:cNvSpPr>
              <a:spLocks noChangeShapeType="1"/>
            </p:cNvSpPr>
            <p:nvPr/>
          </p:nvSpPr>
          <p:spPr bwMode="auto">
            <a:xfrm>
              <a:off x="2005" y="3250"/>
              <a:ext cx="16" cy="1"/>
            </a:xfrm>
            <a:prstGeom prst="line">
              <a:avLst/>
            </a:prstGeom>
            <a:noFill/>
            <a:ln w="12700">
              <a:solidFill>
                <a:schemeClr val="tx2"/>
              </a:solidFill>
              <a:round/>
              <a:headEnd/>
              <a:tailEnd/>
            </a:ln>
          </p:spPr>
          <p:txBody>
            <a:bodyPr/>
            <a:lstStyle/>
            <a:p>
              <a:endParaRPr lang="en-US"/>
            </a:p>
          </p:txBody>
        </p:sp>
        <p:sp>
          <p:nvSpPr>
            <p:cNvPr id="70015" name="Line 1407"/>
            <p:cNvSpPr>
              <a:spLocks noChangeShapeType="1"/>
            </p:cNvSpPr>
            <p:nvPr/>
          </p:nvSpPr>
          <p:spPr bwMode="auto">
            <a:xfrm>
              <a:off x="2053" y="3250"/>
              <a:ext cx="16" cy="1"/>
            </a:xfrm>
            <a:prstGeom prst="line">
              <a:avLst/>
            </a:prstGeom>
            <a:noFill/>
            <a:ln w="12700">
              <a:solidFill>
                <a:schemeClr val="tx2"/>
              </a:solidFill>
              <a:round/>
              <a:headEnd/>
              <a:tailEnd/>
            </a:ln>
          </p:spPr>
          <p:txBody>
            <a:bodyPr/>
            <a:lstStyle/>
            <a:p>
              <a:endParaRPr lang="en-US"/>
            </a:p>
          </p:txBody>
        </p:sp>
        <p:sp>
          <p:nvSpPr>
            <p:cNvPr id="70016" name="Line 1408"/>
            <p:cNvSpPr>
              <a:spLocks noChangeShapeType="1"/>
            </p:cNvSpPr>
            <p:nvPr/>
          </p:nvSpPr>
          <p:spPr bwMode="auto">
            <a:xfrm>
              <a:off x="2101" y="3250"/>
              <a:ext cx="16" cy="1"/>
            </a:xfrm>
            <a:prstGeom prst="line">
              <a:avLst/>
            </a:prstGeom>
            <a:noFill/>
            <a:ln w="12700">
              <a:solidFill>
                <a:schemeClr val="tx2"/>
              </a:solidFill>
              <a:round/>
              <a:headEnd/>
              <a:tailEnd/>
            </a:ln>
          </p:spPr>
          <p:txBody>
            <a:bodyPr/>
            <a:lstStyle/>
            <a:p>
              <a:endParaRPr lang="en-US"/>
            </a:p>
          </p:txBody>
        </p:sp>
        <p:sp>
          <p:nvSpPr>
            <p:cNvPr id="70017" name="Line 1409"/>
            <p:cNvSpPr>
              <a:spLocks noChangeShapeType="1"/>
            </p:cNvSpPr>
            <p:nvPr/>
          </p:nvSpPr>
          <p:spPr bwMode="auto">
            <a:xfrm>
              <a:off x="2149" y="3250"/>
              <a:ext cx="16" cy="1"/>
            </a:xfrm>
            <a:prstGeom prst="line">
              <a:avLst/>
            </a:prstGeom>
            <a:noFill/>
            <a:ln w="12700">
              <a:solidFill>
                <a:schemeClr val="tx2"/>
              </a:solidFill>
              <a:round/>
              <a:headEnd/>
              <a:tailEnd/>
            </a:ln>
          </p:spPr>
          <p:txBody>
            <a:bodyPr/>
            <a:lstStyle/>
            <a:p>
              <a:endParaRPr lang="en-US"/>
            </a:p>
          </p:txBody>
        </p:sp>
        <p:sp>
          <p:nvSpPr>
            <p:cNvPr id="70018" name="Line 1410"/>
            <p:cNvSpPr>
              <a:spLocks noChangeShapeType="1"/>
            </p:cNvSpPr>
            <p:nvPr/>
          </p:nvSpPr>
          <p:spPr bwMode="auto">
            <a:xfrm>
              <a:off x="2197" y="3250"/>
              <a:ext cx="16" cy="1"/>
            </a:xfrm>
            <a:prstGeom prst="line">
              <a:avLst/>
            </a:prstGeom>
            <a:noFill/>
            <a:ln w="12700">
              <a:solidFill>
                <a:schemeClr val="tx2"/>
              </a:solidFill>
              <a:round/>
              <a:headEnd/>
              <a:tailEnd/>
            </a:ln>
          </p:spPr>
          <p:txBody>
            <a:bodyPr/>
            <a:lstStyle/>
            <a:p>
              <a:endParaRPr lang="en-US"/>
            </a:p>
          </p:txBody>
        </p:sp>
        <p:sp>
          <p:nvSpPr>
            <p:cNvPr id="70019" name="Line 1411"/>
            <p:cNvSpPr>
              <a:spLocks noChangeShapeType="1"/>
            </p:cNvSpPr>
            <p:nvPr/>
          </p:nvSpPr>
          <p:spPr bwMode="auto">
            <a:xfrm>
              <a:off x="2245" y="3250"/>
              <a:ext cx="16" cy="1"/>
            </a:xfrm>
            <a:prstGeom prst="line">
              <a:avLst/>
            </a:prstGeom>
            <a:noFill/>
            <a:ln w="12700">
              <a:solidFill>
                <a:schemeClr val="tx2"/>
              </a:solidFill>
              <a:round/>
              <a:headEnd/>
              <a:tailEnd/>
            </a:ln>
          </p:spPr>
          <p:txBody>
            <a:bodyPr/>
            <a:lstStyle/>
            <a:p>
              <a:endParaRPr lang="en-US"/>
            </a:p>
          </p:txBody>
        </p:sp>
        <p:sp>
          <p:nvSpPr>
            <p:cNvPr id="70020" name="Line 1412"/>
            <p:cNvSpPr>
              <a:spLocks noChangeShapeType="1"/>
            </p:cNvSpPr>
            <p:nvPr/>
          </p:nvSpPr>
          <p:spPr bwMode="auto">
            <a:xfrm>
              <a:off x="2293" y="3250"/>
              <a:ext cx="16" cy="1"/>
            </a:xfrm>
            <a:prstGeom prst="line">
              <a:avLst/>
            </a:prstGeom>
            <a:noFill/>
            <a:ln w="12700">
              <a:solidFill>
                <a:schemeClr val="tx2"/>
              </a:solidFill>
              <a:round/>
              <a:headEnd/>
              <a:tailEnd/>
            </a:ln>
          </p:spPr>
          <p:txBody>
            <a:bodyPr/>
            <a:lstStyle/>
            <a:p>
              <a:endParaRPr lang="en-US"/>
            </a:p>
          </p:txBody>
        </p:sp>
        <p:sp>
          <p:nvSpPr>
            <p:cNvPr id="70021" name="Line 1413"/>
            <p:cNvSpPr>
              <a:spLocks noChangeShapeType="1"/>
            </p:cNvSpPr>
            <p:nvPr/>
          </p:nvSpPr>
          <p:spPr bwMode="auto">
            <a:xfrm>
              <a:off x="2341" y="3250"/>
              <a:ext cx="16" cy="1"/>
            </a:xfrm>
            <a:prstGeom prst="line">
              <a:avLst/>
            </a:prstGeom>
            <a:noFill/>
            <a:ln w="12700">
              <a:solidFill>
                <a:schemeClr val="tx2"/>
              </a:solidFill>
              <a:round/>
              <a:headEnd/>
              <a:tailEnd/>
            </a:ln>
          </p:spPr>
          <p:txBody>
            <a:bodyPr/>
            <a:lstStyle/>
            <a:p>
              <a:endParaRPr lang="en-US"/>
            </a:p>
          </p:txBody>
        </p:sp>
        <p:sp>
          <p:nvSpPr>
            <p:cNvPr id="70022" name="Line 1414"/>
            <p:cNvSpPr>
              <a:spLocks noChangeShapeType="1"/>
            </p:cNvSpPr>
            <p:nvPr/>
          </p:nvSpPr>
          <p:spPr bwMode="auto">
            <a:xfrm>
              <a:off x="2389" y="3250"/>
              <a:ext cx="16" cy="1"/>
            </a:xfrm>
            <a:prstGeom prst="line">
              <a:avLst/>
            </a:prstGeom>
            <a:noFill/>
            <a:ln w="12700">
              <a:solidFill>
                <a:schemeClr val="tx2"/>
              </a:solidFill>
              <a:round/>
              <a:headEnd/>
              <a:tailEnd/>
            </a:ln>
          </p:spPr>
          <p:txBody>
            <a:bodyPr/>
            <a:lstStyle/>
            <a:p>
              <a:endParaRPr lang="en-US"/>
            </a:p>
          </p:txBody>
        </p:sp>
        <p:sp>
          <p:nvSpPr>
            <p:cNvPr id="70023" name="Line 1415"/>
            <p:cNvSpPr>
              <a:spLocks noChangeShapeType="1"/>
            </p:cNvSpPr>
            <p:nvPr/>
          </p:nvSpPr>
          <p:spPr bwMode="auto">
            <a:xfrm>
              <a:off x="2437" y="3250"/>
              <a:ext cx="16" cy="1"/>
            </a:xfrm>
            <a:prstGeom prst="line">
              <a:avLst/>
            </a:prstGeom>
            <a:noFill/>
            <a:ln w="12700">
              <a:solidFill>
                <a:schemeClr val="tx2"/>
              </a:solidFill>
              <a:round/>
              <a:headEnd/>
              <a:tailEnd/>
            </a:ln>
          </p:spPr>
          <p:txBody>
            <a:bodyPr/>
            <a:lstStyle/>
            <a:p>
              <a:endParaRPr lang="en-US"/>
            </a:p>
          </p:txBody>
        </p:sp>
        <p:sp>
          <p:nvSpPr>
            <p:cNvPr id="70024" name="Line 1416"/>
            <p:cNvSpPr>
              <a:spLocks noChangeShapeType="1"/>
            </p:cNvSpPr>
            <p:nvPr/>
          </p:nvSpPr>
          <p:spPr bwMode="auto">
            <a:xfrm>
              <a:off x="2485" y="3250"/>
              <a:ext cx="16" cy="1"/>
            </a:xfrm>
            <a:prstGeom prst="line">
              <a:avLst/>
            </a:prstGeom>
            <a:noFill/>
            <a:ln w="12700">
              <a:solidFill>
                <a:schemeClr val="tx2"/>
              </a:solidFill>
              <a:round/>
              <a:headEnd/>
              <a:tailEnd/>
            </a:ln>
          </p:spPr>
          <p:txBody>
            <a:bodyPr/>
            <a:lstStyle/>
            <a:p>
              <a:endParaRPr lang="en-US"/>
            </a:p>
          </p:txBody>
        </p:sp>
        <p:sp>
          <p:nvSpPr>
            <p:cNvPr id="70025" name="Line 1417"/>
            <p:cNvSpPr>
              <a:spLocks noChangeShapeType="1"/>
            </p:cNvSpPr>
            <p:nvPr/>
          </p:nvSpPr>
          <p:spPr bwMode="auto">
            <a:xfrm>
              <a:off x="2533" y="3250"/>
              <a:ext cx="16" cy="1"/>
            </a:xfrm>
            <a:prstGeom prst="line">
              <a:avLst/>
            </a:prstGeom>
            <a:noFill/>
            <a:ln w="12700">
              <a:solidFill>
                <a:schemeClr val="tx2"/>
              </a:solidFill>
              <a:round/>
              <a:headEnd/>
              <a:tailEnd/>
            </a:ln>
          </p:spPr>
          <p:txBody>
            <a:bodyPr/>
            <a:lstStyle/>
            <a:p>
              <a:endParaRPr lang="en-US"/>
            </a:p>
          </p:txBody>
        </p:sp>
        <p:sp>
          <p:nvSpPr>
            <p:cNvPr id="70026" name="Line 1418"/>
            <p:cNvSpPr>
              <a:spLocks noChangeShapeType="1"/>
            </p:cNvSpPr>
            <p:nvPr/>
          </p:nvSpPr>
          <p:spPr bwMode="auto">
            <a:xfrm>
              <a:off x="2580" y="3250"/>
              <a:ext cx="16" cy="1"/>
            </a:xfrm>
            <a:prstGeom prst="line">
              <a:avLst/>
            </a:prstGeom>
            <a:noFill/>
            <a:ln w="12700">
              <a:solidFill>
                <a:schemeClr val="tx2"/>
              </a:solidFill>
              <a:round/>
              <a:headEnd/>
              <a:tailEnd/>
            </a:ln>
          </p:spPr>
          <p:txBody>
            <a:bodyPr/>
            <a:lstStyle/>
            <a:p>
              <a:endParaRPr lang="en-US"/>
            </a:p>
          </p:txBody>
        </p:sp>
        <p:sp>
          <p:nvSpPr>
            <p:cNvPr id="70027" name="Line 1419"/>
            <p:cNvSpPr>
              <a:spLocks noChangeShapeType="1"/>
            </p:cNvSpPr>
            <p:nvPr/>
          </p:nvSpPr>
          <p:spPr bwMode="auto">
            <a:xfrm>
              <a:off x="2628" y="3250"/>
              <a:ext cx="16" cy="1"/>
            </a:xfrm>
            <a:prstGeom prst="line">
              <a:avLst/>
            </a:prstGeom>
            <a:noFill/>
            <a:ln w="12700">
              <a:solidFill>
                <a:schemeClr val="tx2"/>
              </a:solidFill>
              <a:round/>
              <a:headEnd/>
              <a:tailEnd/>
            </a:ln>
          </p:spPr>
          <p:txBody>
            <a:bodyPr/>
            <a:lstStyle/>
            <a:p>
              <a:endParaRPr lang="en-US"/>
            </a:p>
          </p:txBody>
        </p:sp>
        <p:sp>
          <p:nvSpPr>
            <p:cNvPr id="70028" name="Line 1420"/>
            <p:cNvSpPr>
              <a:spLocks noChangeShapeType="1"/>
            </p:cNvSpPr>
            <p:nvPr/>
          </p:nvSpPr>
          <p:spPr bwMode="auto">
            <a:xfrm>
              <a:off x="2676" y="3250"/>
              <a:ext cx="16" cy="1"/>
            </a:xfrm>
            <a:prstGeom prst="line">
              <a:avLst/>
            </a:prstGeom>
            <a:noFill/>
            <a:ln w="12700">
              <a:solidFill>
                <a:schemeClr val="tx2"/>
              </a:solidFill>
              <a:round/>
              <a:headEnd/>
              <a:tailEnd/>
            </a:ln>
          </p:spPr>
          <p:txBody>
            <a:bodyPr/>
            <a:lstStyle/>
            <a:p>
              <a:endParaRPr lang="en-US"/>
            </a:p>
          </p:txBody>
        </p:sp>
        <p:sp>
          <p:nvSpPr>
            <p:cNvPr id="70029" name="Line 1421"/>
            <p:cNvSpPr>
              <a:spLocks noChangeShapeType="1"/>
            </p:cNvSpPr>
            <p:nvPr/>
          </p:nvSpPr>
          <p:spPr bwMode="auto">
            <a:xfrm>
              <a:off x="2724" y="3250"/>
              <a:ext cx="16" cy="1"/>
            </a:xfrm>
            <a:prstGeom prst="line">
              <a:avLst/>
            </a:prstGeom>
            <a:noFill/>
            <a:ln w="12700">
              <a:solidFill>
                <a:schemeClr val="tx2"/>
              </a:solidFill>
              <a:round/>
              <a:headEnd/>
              <a:tailEnd/>
            </a:ln>
          </p:spPr>
          <p:txBody>
            <a:bodyPr/>
            <a:lstStyle/>
            <a:p>
              <a:endParaRPr lang="en-US"/>
            </a:p>
          </p:txBody>
        </p:sp>
        <p:sp>
          <p:nvSpPr>
            <p:cNvPr id="70030" name="Line 1422"/>
            <p:cNvSpPr>
              <a:spLocks noChangeShapeType="1"/>
            </p:cNvSpPr>
            <p:nvPr/>
          </p:nvSpPr>
          <p:spPr bwMode="auto">
            <a:xfrm>
              <a:off x="2772" y="3250"/>
              <a:ext cx="16" cy="1"/>
            </a:xfrm>
            <a:prstGeom prst="line">
              <a:avLst/>
            </a:prstGeom>
            <a:noFill/>
            <a:ln w="12700">
              <a:solidFill>
                <a:schemeClr val="tx2"/>
              </a:solidFill>
              <a:round/>
              <a:headEnd/>
              <a:tailEnd/>
            </a:ln>
          </p:spPr>
          <p:txBody>
            <a:bodyPr/>
            <a:lstStyle/>
            <a:p>
              <a:endParaRPr lang="en-US"/>
            </a:p>
          </p:txBody>
        </p:sp>
        <p:sp>
          <p:nvSpPr>
            <p:cNvPr id="70031" name="Line 1423"/>
            <p:cNvSpPr>
              <a:spLocks noChangeShapeType="1"/>
            </p:cNvSpPr>
            <p:nvPr/>
          </p:nvSpPr>
          <p:spPr bwMode="auto">
            <a:xfrm>
              <a:off x="2820" y="3250"/>
              <a:ext cx="16" cy="1"/>
            </a:xfrm>
            <a:prstGeom prst="line">
              <a:avLst/>
            </a:prstGeom>
            <a:noFill/>
            <a:ln w="12700">
              <a:solidFill>
                <a:schemeClr val="tx2"/>
              </a:solidFill>
              <a:round/>
              <a:headEnd/>
              <a:tailEnd/>
            </a:ln>
          </p:spPr>
          <p:txBody>
            <a:bodyPr/>
            <a:lstStyle/>
            <a:p>
              <a:endParaRPr lang="en-US"/>
            </a:p>
          </p:txBody>
        </p:sp>
        <p:sp>
          <p:nvSpPr>
            <p:cNvPr id="70032" name="Line 1424"/>
            <p:cNvSpPr>
              <a:spLocks noChangeShapeType="1"/>
            </p:cNvSpPr>
            <p:nvPr/>
          </p:nvSpPr>
          <p:spPr bwMode="auto">
            <a:xfrm>
              <a:off x="2868" y="3250"/>
              <a:ext cx="16" cy="1"/>
            </a:xfrm>
            <a:prstGeom prst="line">
              <a:avLst/>
            </a:prstGeom>
            <a:noFill/>
            <a:ln w="12700">
              <a:solidFill>
                <a:schemeClr val="tx2"/>
              </a:solidFill>
              <a:round/>
              <a:headEnd/>
              <a:tailEnd/>
            </a:ln>
          </p:spPr>
          <p:txBody>
            <a:bodyPr/>
            <a:lstStyle/>
            <a:p>
              <a:endParaRPr lang="en-US"/>
            </a:p>
          </p:txBody>
        </p:sp>
        <p:sp>
          <p:nvSpPr>
            <p:cNvPr id="70033" name="Line 1425"/>
            <p:cNvSpPr>
              <a:spLocks noChangeShapeType="1"/>
            </p:cNvSpPr>
            <p:nvPr/>
          </p:nvSpPr>
          <p:spPr bwMode="auto">
            <a:xfrm>
              <a:off x="2916" y="3250"/>
              <a:ext cx="16" cy="1"/>
            </a:xfrm>
            <a:prstGeom prst="line">
              <a:avLst/>
            </a:prstGeom>
            <a:noFill/>
            <a:ln w="12700">
              <a:solidFill>
                <a:schemeClr val="tx2"/>
              </a:solidFill>
              <a:round/>
              <a:headEnd/>
              <a:tailEnd/>
            </a:ln>
          </p:spPr>
          <p:txBody>
            <a:bodyPr/>
            <a:lstStyle/>
            <a:p>
              <a:endParaRPr lang="en-US"/>
            </a:p>
          </p:txBody>
        </p:sp>
        <p:sp>
          <p:nvSpPr>
            <p:cNvPr id="70034" name="Line 1426"/>
            <p:cNvSpPr>
              <a:spLocks noChangeShapeType="1"/>
            </p:cNvSpPr>
            <p:nvPr/>
          </p:nvSpPr>
          <p:spPr bwMode="auto">
            <a:xfrm>
              <a:off x="2964" y="3250"/>
              <a:ext cx="16" cy="1"/>
            </a:xfrm>
            <a:prstGeom prst="line">
              <a:avLst/>
            </a:prstGeom>
            <a:noFill/>
            <a:ln w="12700">
              <a:solidFill>
                <a:schemeClr val="tx2"/>
              </a:solidFill>
              <a:round/>
              <a:headEnd/>
              <a:tailEnd/>
            </a:ln>
          </p:spPr>
          <p:txBody>
            <a:bodyPr/>
            <a:lstStyle/>
            <a:p>
              <a:endParaRPr lang="en-US"/>
            </a:p>
          </p:txBody>
        </p:sp>
        <p:sp>
          <p:nvSpPr>
            <p:cNvPr id="70035" name="Line 1427"/>
            <p:cNvSpPr>
              <a:spLocks noChangeShapeType="1"/>
            </p:cNvSpPr>
            <p:nvPr/>
          </p:nvSpPr>
          <p:spPr bwMode="auto">
            <a:xfrm>
              <a:off x="3012" y="3250"/>
              <a:ext cx="16" cy="1"/>
            </a:xfrm>
            <a:prstGeom prst="line">
              <a:avLst/>
            </a:prstGeom>
            <a:noFill/>
            <a:ln w="12700">
              <a:solidFill>
                <a:schemeClr val="tx2"/>
              </a:solidFill>
              <a:round/>
              <a:headEnd/>
              <a:tailEnd/>
            </a:ln>
          </p:spPr>
          <p:txBody>
            <a:bodyPr/>
            <a:lstStyle/>
            <a:p>
              <a:endParaRPr lang="en-US"/>
            </a:p>
          </p:txBody>
        </p:sp>
        <p:sp>
          <p:nvSpPr>
            <p:cNvPr id="70036" name="Line 1428"/>
            <p:cNvSpPr>
              <a:spLocks noChangeShapeType="1"/>
            </p:cNvSpPr>
            <p:nvPr/>
          </p:nvSpPr>
          <p:spPr bwMode="auto">
            <a:xfrm>
              <a:off x="3060" y="3250"/>
              <a:ext cx="16" cy="1"/>
            </a:xfrm>
            <a:prstGeom prst="line">
              <a:avLst/>
            </a:prstGeom>
            <a:noFill/>
            <a:ln w="12700">
              <a:solidFill>
                <a:schemeClr val="tx2"/>
              </a:solidFill>
              <a:round/>
              <a:headEnd/>
              <a:tailEnd/>
            </a:ln>
          </p:spPr>
          <p:txBody>
            <a:bodyPr/>
            <a:lstStyle/>
            <a:p>
              <a:endParaRPr lang="en-US"/>
            </a:p>
          </p:txBody>
        </p:sp>
        <p:sp>
          <p:nvSpPr>
            <p:cNvPr id="70037" name="Line 1429"/>
            <p:cNvSpPr>
              <a:spLocks noChangeShapeType="1"/>
            </p:cNvSpPr>
            <p:nvPr/>
          </p:nvSpPr>
          <p:spPr bwMode="auto">
            <a:xfrm>
              <a:off x="3108" y="3250"/>
              <a:ext cx="16" cy="1"/>
            </a:xfrm>
            <a:prstGeom prst="line">
              <a:avLst/>
            </a:prstGeom>
            <a:noFill/>
            <a:ln w="12700">
              <a:solidFill>
                <a:schemeClr val="tx2"/>
              </a:solidFill>
              <a:round/>
              <a:headEnd/>
              <a:tailEnd/>
            </a:ln>
          </p:spPr>
          <p:txBody>
            <a:bodyPr/>
            <a:lstStyle/>
            <a:p>
              <a:endParaRPr lang="en-US"/>
            </a:p>
          </p:txBody>
        </p:sp>
      </p:grpSp>
      <p:grpSp>
        <p:nvGrpSpPr>
          <p:cNvPr id="70239" name="Group 1631"/>
          <p:cNvGrpSpPr>
            <a:grpSpLocks/>
          </p:cNvGrpSpPr>
          <p:nvPr/>
        </p:nvGrpSpPr>
        <p:grpSpPr bwMode="auto">
          <a:xfrm>
            <a:off x="1814513" y="4945063"/>
            <a:ext cx="5959475" cy="215900"/>
            <a:chOff x="1143" y="3115"/>
            <a:chExt cx="3754" cy="136"/>
          </a:xfrm>
        </p:grpSpPr>
        <p:sp>
          <p:nvSpPr>
            <p:cNvPr id="70039" name="Line 1431"/>
            <p:cNvSpPr>
              <a:spLocks noChangeShapeType="1"/>
            </p:cNvSpPr>
            <p:nvPr/>
          </p:nvSpPr>
          <p:spPr bwMode="auto">
            <a:xfrm>
              <a:off x="3156" y="3250"/>
              <a:ext cx="15" cy="1"/>
            </a:xfrm>
            <a:prstGeom prst="line">
              <a:avLst/>
            </a:prstGeom>
            <a:noFill/>
            <a:ln w="12700">
              <a:solidFill>
                <a:schemeClr val="tx2"/>
              </a:solidFill>
              <a:round/>
              <a:headEnd/>
              <a:tailEnd/>
            </a:ln>
          </p:spPr>
          <p:txBody>
            <a:bodyPr/>
            <a:lstStyle/>
            <a:p>
              <a:endParaRPr lang="en-US"/>
            </a:p>
          </p:txBody>
        </p:sp>
        <p:sp>
          <p:nvSpPr>
            <p:cNvPr id="70040" name="Line 1432"/>
            <p:cNvSpPr>
              <a:spLocks noChangeShapeType="1"/>
            </p:cNvSpPr>
            <p:nvPr/>
          </p:nvSpPr>
          <p:spPr bwMode="auto">
            <a:xfrm>
              <a:off x="3203" y="3250"/>
              <a:ext cx="16" cy="1"/>
            </a:xfrm>
            <a:prstGeom prst="line">
              <a:avLst/>
            </a:prstGeom>
            <a:noFill/>
            <a:ln w="12700">
              <a:solidFill>
                <a:schemeClr val="tx2"/>
              </a:solidFill>
              <a:round/>
              <a:headEnd/>
              <a:tailEnd/>
            </a:ln>
          </p:spPr>
          <p:txBody>
            <a:bodyPr/>
            <a:lstStyle/>
            <a:p>
              <a:endParaRPr lang="en-US"/>
            </a:p>
          </p:txBody>
        </p:sp>
        <p:sp>
          <p:nvSpPr>
            <p:cNvPr id="70041" name="Line 1433"/>
            <p:cNvSpPr>
              <a:spLocks noChangeShapeType="1"/>
            </p:cNvSpPr>
            <p:nvPr/>
          </p:nvSpPr>
          <p:spPr bwMode="auto">
            <a:xfrm>
              <a:off x="3251" y="3250"/>
              <a:ext cx="16" cy="1"/>
            </a:xfrm>
            <a:prstGeom prst="line">
              <a:avLst/>
            </a:prstGeom>
            <a:noFill/>
            <a:ln w="12700">
              <a:solidFill>
                <a:schemeClr val="tx2"/>
              </a:solidFill>
              <a:round/>
              <a:headEnd/>
              <a:tailEnd/>
            </a:ln>
          </p:spPr>
          <p:txBody>
            <a:bodyPr/>
            <a:lstStyle/>
            <a:p>
              <a:endParaRPr lang="en-US"/>
            </a:p>
          </p:txBody>
        </p:sp>
        <p:sp>
          <p:nvSpPr>
            <p:cNvPr id="70042" name="Line 1434"/>
            <p:cNvSpPr>
              <a:spLocks noChangeShapeType="1"/>
            </p:cNvSpPr>
            <p:nvPr/>
          </p:nvSpPr>
          <p:spPr bwMode="auto">
            <a:xfrm>
              <a:off x="3299" y="3250"/>
              <a:ext cx="16" cy="1"/>
            </a:xfrm>
            <a:prstGeom prst="line">
              <a:avLst/>
            </a:prstGeom>
            <a:noFill/>
            <a:ln w="12700">
              <a:solidFill>
                <a:schemeClr val="tx2"/>
              </a:solidFill>
              <a:round/>
              <a:headEnd/>
              <a:tailEnd/>
            </a:ln>
          </p:spPr>
          <p:txBody>
            <a:bodyPr/>
            <a:lstStyle/>
            <a:p>
              <a:endParaRPr lang="en-US"/>
            </a:p>
          </p:txBody>
        </p:sp>
        <p:sp>
          <p:nvSpPr>
            <p:cNvPr id="70043" name="Line 1435"/>
            <p:cNvSpPr>
              <a:spLocks noChangeShapeType="1"/>
            </p:cNvSpPr>
            <p:nvPr/>
          </p:nvSpPr>
          <p:spPr bwMode="auto">
            <a:xfrm>
              <a:off x="3347" y="3250"/>
              <a:ext cx="16" cy="1"/>
            </a:xfrm>
            <a:prstGeom prst="line">
              <a:avLst/>
            </a:prstGeom>
            <a:noFill/>
            <a:ln w="12700">
              <a:solidFill>
                <a:schemeClr val="tx2"/>
              </a:solidFill>
              <a:round/>
              <a:headEnd/>
              <a:tailEnd/>
            </a:ln>
          </p:spPr>
          <p:txBody>
            <a:bodyPr/>
            <a:lstStyle/>
            <a:p>
              <a:endParaRPr lang="en-US"/>
            </a:p>
          </p:txBody>
        </p:sp>
        <p:sp>
          <p:nvSpPr>
            <p:cNvPr id="70044" name="Line 1436"/>
            <p:cNvSpPr>
              <a:spLocks noChangeShapeType="1"/>
            </p:cNvSpPr>
            <p:nvPr/>
          </p:nvSpPr>
          <p:spPr bwMode="auto">
            <a:xfrm>
              <a:off x="3395" y="3250"/>
              <a:ext cx="16" cy="1"/>
            </a:xfrm>
            <a:prstGeom prst="line">
              <a:avLst/>
            </a:prstGeom>
            <a:noFill/>
            <a:ln w="12700">
              <a:solidFill>
                <a:schemeClr val="tx2"/>
              </a:solidFill>
              <a:round/>
              <a:headEnd/>
              <a:tailEnd/>
            </a:ln>
          </p:spPr>
          <p:txBody>
            <a:bodyPr/>
            <a:lstStyle/>
            <a:p>
              <a:endParaRPr lang="en-US"/>
            </a:p>
          </p:txBody>
        </p:sp>
        <p:sp>
          <p:nvSpPr>
            <p:cNvPr id="70045" name="Line 1437"/>
            <p:cNvSpPr>
              <a:spLocks noChangeShapeType="1"/>
            </p:cNvSpPr>
            <p:nvPr/>
          </p:nvSpPr>
          <p:spPr bwMode="auto">
            <a:xfrm>
              <a:off x="3443" y="3250"/>
              <a:ext cx="16" cy="1"/>
            </a:xfrm>
            <a:prstGeom prst="line">
              <a:avLst/>
            </a:prstGeom>
            <a:noFill/>
            <a:ln w="12700">
              <a:solidFill>
                <a:schemeClr val="tx2"/>
              </a:solidFill>
              <a:round/>
              <a:headEnd/>
              <a:tailEnd/>
            </a:ln>
          </p:spPr>
          <p:txBody>
            <a:bodyPr/>
            <a:lstStyle/>
            <a:p>
              <a:endParaRPr lang="en-US"/>
            </a:p>
          </p:txBody>
        </p:sp>
        <p:sp>
          <p:nvSpPr>
            <p:cNvPr id="70046" name="Line 1438"/>
            <p:cNvSpPr>
              <a:spLocks noChangeShapeType="1"/>
            </p:cNvSpPr>
            <p:nvPr/>
          </p:nvSpPr>
          <p:spPr bwMode="auto">
            <a:xfrm>
              <a:off x="3491" y="3250"/>
              <a:ext cx="16" cy="1"/>
            </a:xfrm>
            <a:prstGeom prst="line">
              <a:avLst/>
            </a:prstGeom>
            <a:noFill/>
            <a:ln w="12700">
              <a:solidFill>
                <a:schemeClr val="tx2"/>
              </a:solidFill>
              <a:round/>
              <a:headEnd/>
              <a:tailEnd/>
            </a:ln>
          </p:spPr>
          <p:txBody>
            <a:bodyPr/>
            <a:lstStyle/>
            <a:p>
              <a:endParaRPr lang="en-US"/>
            </a:p>
          </p:txBody>
        </p:sp>
        <p:sp>
          <p:nvSpPr>
            <p:cNvPr id="70047" name="Line 1439"/>
            <p:cNvSpPr>
              <a:spLocks noChangeShapeType="1"/>
            </p:cNvSpPr>
            <p:nvPr/>
          </p:nvSpPr>
          <p:spPr bwMode="auto">
            <a:xfrm>
              <a:off x="3539" y="3250"/>
              <a:ext cx="16" cy="1"/>
            </a:xfrm>
            <a:prstGeom prst="line">
              <a:avLst/>
            </a:prstGeom>
            <a:noFill/>
            <a:ln w="12700">
              <a:solidFill>
                <a:schemeClr val="tx2"/>
              </a:solidFill>
              <a:round/>
              <a:headEnd/>
              <a:tailEnd/>
            </a:ln>
          </p:spPr>
          <p:txBody>
            <a:bodyPr/>
            <a:lstStyle/>
            <a:p>
              <a:endParaRPr lang="en-US"/>
            </a:p>
          </p:txBody>
        </p:sp>
        <p:sp>
          <p:nvSpPr>
            <p:cNvPr id="70048" name="Line 1440"/>
            <p:cNvSpPr>
              <a:spLocks noChangeShapeType="1"/>
            </p:cNvSpPr>
            <p:nvPr/>
          </p:nvSpPr>
          <p:spPr bwMode="auto">
            <a:xfrm>
              <a:off x="3587" y="3250"/>
              <a:ext cx="16" cy="1"/>
            </a:xfrm>
            <a:prstGeom prst="line">
              <a:avLst/>
            </a:prstGeom>
            <a:noFill/>
            <a:ln w="12700">
              <a:solidFill>
                <a:schemeClr val="tx2"/>
              </a:solidFill>
              <a:round/>
              <a:headEnd/>
              <a:tailEnd/>
            </a:ln>
          </p:spPr>
          <p:txBody>
            <a:bodyPr/>
            <a:lstStyle/>
            <a:p>
              <a:endParaRPr lang="en-US"/>
            </a:p>
          </p:txBody>
        </p:sp>
        <p:sp>
          <p:nvSpPr>
            <p:cNvPr id="70049" name="Line 1441"/>
            <p:cNvSpPr>
              <a:spLocks noChangeShapeType="1"/>
            </p:cNvSpPr>
            <p:nvPr/>
          </p:nvSpPr>
          <p:spPr bwMode="auto">
            <a:xfrm>
              <a:off x="3635" y="3250"/>
              <a:ext cx="16" cy="1"/>
            </a:xfrm>
            <a:prstGeom prst="line">
              <a:avLst/>
            </a:prstGeom>
            <a:noFill/>
            <a:ln w="12700">
              <a:solidFill>
                <a:schemeClr val="tx2"/>
              </a:solidFill>
              <a:round/>
              <a:headEnd/>
              <a:tailEnd/>
            </a:ln>
          </p:spPr>
          <p:txBody>
            <a:bodyPr/>
            <a:lstStyle/>
            <a:p>
              <a:endParaRPr lang="en-US"/>
            </a:p>
          </p:txBody>
        </p:sp>
        <p:sp>
          <p:nvSpPr>
            <p:cNvPr id="70050" name="Line 1442"/>
            <p:cNvSpPr>
              <a:spLocks noChangeShapeType="1"/>
            </p:cNvSpPr>
            <p:nvPr/>
          </p:nvSpPr>
          <p:spPr bwMode="auto">
            <a:xfrm>
              <a:off x="3683" y="3250"/>
              <a:ext cx="16" cy="1"/>
            </a:xfrm>
            <a:prstGeom prst="line">
              <a:avLst/>
            </a:prstGeom>
            <a:noFill/>
            <a:ln w="12700">
              <a:solidFill>
                <a:schemeClr val="tx2"/>
              </a:solidFill>
              <a:round/>
              <a:headEnd/>
              <a:tailEnd/>
            </a:ln>
          </p:spPr>
          <p:txBody>
            <a:bodyPr/>
            <a:lstStyle/>
            <a:p>
              <a:endParaRPr lang="en-US"/>
            </a:p>
          </p:txBody>
        </p:sp>
        <p:sp>
          <p:nvSpPr>
            <p:cNvPr id="70051" name="Line 1443"/>
            <p:cNvSpPr>
              <a:spLocks noChangeShapeType="1"/>
            </p:cNvSpPr>
            <p:nvPr/>
          </p:nvSpPr>
          <p:spPr bwMode="auto">
            <a:xfrm>
              <a:off x="3731" y="3250"/>
              <a:ext cx="16" cy="1"/>
            </a:xfrm>
            <a:prstGeom prst="line">
              <a:avLst/>
            </a:prstGeom>
            <a:noFill/>
            <a:ln w="12700">
              <a:solidFill>
                <a:schemeClr val="tx2"/>
              </a:solidFill>
              <a:round/>
              <a:headEnd/>
              <a:tailEnd/>
            </a:ln>
          </p:spPr>
          <p:txBody>
            <a:bodyPr/>
            <a:lstStyle/>
            <a:p>
              <a:endParaRPr lang="en-US"/>
            </a:p>
          </p:txBody>
        </p:sp>
        <p:sp>
          <p:nvSpPr>
            <p:cNvPr id="70052" name="Line 1444"/>
            <p:cNvSpPr>
              <a:spLocks noChangeShapeType="1"/>
            </p:cNvSpPr>
            <p:nvPr/>
          </p:nvSpPr>
          <p:spPr bwMode="auto">
            <a:xfrm>
              <a:off x="3778" y="3250"/>
              <a:ext cx="16" cy="1"/>
            </a:xfrm>
            <a:prstGeom prst="line">
              <a:avLst/>
            </a:prstGeom>
            <a:noFill/>
            <a:ln w="12700">
              <a:solidFill>
                <a:schemeClr val="tx2"/>
              </a:solidFill>
              <a:round/>
              <a:headEnd/>
              <a:tailEnd/>
            </a:ln>
          </p:spPr>
          <p:txBody>
            <a:bodyPr/>
            <a:lstStyle/>
            <a:p>
              <a:endParaRPr lang="en-US"/>
            </a:p>
          </p:txBody>
        </p:sp>
        <p:sp>
          <p:nvSpPr>
            <p:cNvPr id="70053" name="Line 1445"/>
            <p:cNvSpPr>
              <a:spLocks noChangeShapeType="1"/>
            </p:cNvSpPr>
            <p:nvPr/>
          </p:nvSpPr>
          <p:spPr bwMode="auto">
            <a:xfrm>
              <a:off x="3826" y="3250"/>
              <a:ext cx="16" cy="1"/>
            </a:xfrm>
            <a:prstGeom prst="line">
              <a:avLst/>
            </a:prstGeom>
            <a:noFill/>
            <a:ln w="12700">
              <a:solidFill>
                <a:schemeClr val="tx2"/>
              </a:solidFill>
              <a:round/>
              <a:headEnd/>
              <a:tailEnd/>
            </a:ln>
          </p:spPr>
          <p:txBody>
            <a:bodyPr/>
            <a:lstStyle/>
            <a:p>
              <a:endParaRPr lang="en-US"/>
            </a:p>
          </p:txBody>
        </p:sp>
        <p:sp>
          <p:nvSpPr>
            <p:cNvPr id="70054" name="Line 1446"/>
            <p:cNvSpPr>
              <a:spLocks noChangeShapeType="1"/>
            </p:cNvSpPr>
            <p:nvPr/>
          </p:nvSpPr>
          <p:spPr bwMode="auto">
            <a:xfrm>
              <a:off x="3874" y="3250"/>
              <a:ext cx="16" cy="1"/>
            </a:xfrm>
            <a:prstGeom prst="line">
              <a:avLst/>
            </a:prstGeom>
            <a:noFill/>
            <a:ln w="12700">
              <a:solidFill>
                <a:schemeClr val="tx2"/>
              </a:solidFill>
              <a:round/>
              <a:headEnd/>
              <a:tailEnd/>
            </a:ln>
          </p:spPr>
          <p:txBody>
            <a:bodyPr/>
            <a:lstStyle/>
            <a:p>
              <a:endParaRPr lang="en-US"/>
            </a:p>
          </p:txBody>
        </p:sp>
        <p:sp>
          <p:nvSpPr>
            <p:cNvPr id="70055" name="Line 1447"/>
            <p:cNvSpPr>
              <a:spLocks noChangeShapeType="1"/>
            </p:cNvSpPr>
            <p:nvPr/>
          </p:nvSpPr>
          <p:spPr bwMode="auto">
            <a:xfrm>
              <a:off x="3922" y="3250"/>
              <a:ext cx="16" cy="1"/>
            </a:xfrm>
            <a:prstGeom prst="line">
              <a:avLst/>
            </a:prstGeom>
            <a:noFill/>
            <a:ln w="12700">
              <a:solidFill>
                <a:schemeClr val="tx2"/>
              </a:solidFill>
              <a:round/>
              <a:headEnd/>
              <a:tailEnd/>
            </a:ln>
          </p:spPr>
          <p:txBody>
            <a:bodyPr/>
            <a:lstStyle/>
            <a:p>
              <a:endParaRPr lang="en-US"/>
            </a:p>
          </p:txBody>
        </p:sp>
        <p:sp>
          <p:nvSpPr>
            <p:cNvPr id="70056" name="Line 1448"/>
            <p:cNvSpPr>
              <a:spLocks noChangeShapeType="1"/>
            </p:cNvSpPr>
            <p:nvPr/>
          </p:nvSpPr>
          <p:spPr bwMode="auto">
            <a:xfrm>
              <a:off x="3970" y="3250"/>
              <a:ext cx="16" cy="1"/>
            </a:xfrm>
            <a:prstGeom prst="line">
              <a:avLst/>
            </a:prstGeom>
            <a:noFill/>
            <a:ln w="12700">
              <a:solidFill>
                <a:schemeClr val="tx2"/>
              </a:solidFill>
              <a:round/>
              <a:headEnd/>
              <a:tailEnd/>
            </a:ln>
          </p:spPr>
          <p:txBody>
            <a:bodyPr/>
            <a:lstStyle/>
            <a:p>
              <a:endParaRPr lang="en-US"/>
            </a:p>
          </p:txBody>
        </p:sp>
        <p:sp>
          <p:nvSpPr>
            <p:cNvPr id="70057" name="Line 1449"/>
            <p:cNvSpPr>
              <a:spLocks noChangeShapeType="1"/>
            </p:cNvSpPr>
            <p:nvPr/>
          </p:nvSpPr>
          <p:spPr bwMode="auto">
            <a:xfrm>
              <a:off x="4018" y="3250"/>
              <a:ext cx="16" cy="1"/>
            </a:xfrm>
            <a:prstGeom prst="line">
              <a:avLst/>
            </a:prstGeom>
            <a:noFill/>
            <a:ln w="12700">
              <a:solidFill>
                <a:schemeClr val="tx2"/>
              </a:solidFill>
              <a:round/>
              <a:headEnd/>
              <a:tailEnd/>
            </a:ln>
          </p:spPr>
          <p:txBody>
            <a:bodyPr/>
            <a:lstStyle/>
            <a:p>
              <a:endParaRPr lang="en-US"/>
            </a:p>
          </p:txBody>
        </p:sp>
        <p:sp>
          <p:nvSpPr>
            <p:cNvPr id="70058" name="Line 1450"/>
            <p:cNvSpPr>
              <a:spLocks noChangeShapeType="1"/>
            </p:cNvSpPr>
            <p:nvPr/>
          </p:nvSpPr>
          <p:spPr bwMode="auto">
            <a:xfrm>
              <a:off x="4066" y="3250"/>
              <a:ext cx="16" cy="1"/>
            </a:xfrm>
            <a:prstGeom prst="line">
              <a:avLst/>
            </a:prstGeom>
            <a:noFill/>
            <a:ln w="12700">
              <a:solidFill>
                <a:schemeClr val="tx2"/>
              </a:solidFill>
              <a:round/>
              <a:headEnd/>
              <a:tailEnd/>
            </a:ln>
          </p:spPr>
          <p:txBody>
            <a:bodyPr/>
            <a:lstStyle/>
            <a:p>
              <a:endParaRPr lang="en-US"/>
            </a:p>
          </p:txBody>
        </p:sp>
        <p:sp>
          <p:nvSpPr>
            <p:cNvPr id="70059" name="Line 1451"/>
            <p:cNvSpPr>
              <a:spLocks noChangeShapeType="1"/>
            </p:cNvSpPr>
            <p:nvPr/>
          </p:nvSpPr>
          <p:spPr bwMode="auto">
            <a:xfrm>
              <a:off x="4114" y="3250"/>
              <a:ext cx="16" cy="1"/>
            </a:xfrm>
            <a:prstGeom prst="line">
              <a:avLst/>
            </a:prstGeom>
            <a:noFill/>
            <a:ln w="12700">
              <a:solidFill>
                <a:schemeClr val="tx2"/>
              </a:solidFill>
              <a:round/>
              <a:headEnd/>
              <a:tailEnd/>
            </a:ln>
          </p:spPr>
          <p:txBody>
            <a:bodyPr/>
            <a:lstStyle/>
            <a:p>
              <a:endParaRPr lang="en-US"/>
            </a:p>
          </p:txBody>
        </p:sp>
        <p:sp>
          <p:nvSpPr>
            <p:cNvPr id="70060" name="Line 1452"/>
            <p:cNvSpPr>
              <a:spLocks noChangeShapeType="1"/>
            </p:cNvSpPr>
            <p:nvPr/>
          </p:nvSpPr>
          <p:spPr bwMode="auto">
            <a:xfrm>
              <a:off x="4162" y="3250"/>
              <a:ext cx="16" cy="1"/>
            </a:xfrm>
            <a:prstGeom prst="line">
              <a:avLst/>
            </a:prstGeom>
            <a:noFill/>
            <a:ln w="12700">
              <a:solidFill>
                <a:schemeClr val="tx2"/>
              </a:solidFill>
              <a:round/>
              <a:headEnd/>
              <a:tailEnd/>
            </a:ln>
          </p:spPr>
          <p:txBody>
            <a:bodyPr/>
            <a:lstStyle/>
            <a:p>
              <a:endParaRPr lang="en-US"/>
            </a:p>
          </p:txBody>
        </p:sp>
        <p:sp>
          <p:nvSpPr>
            <p:cNvPr id="70061" name="Line 1453"/>
            <p:cNvSpPr>
              <a:spLocks noChangeShapeType="1"/>
            </p:cNvSpPr>
            <p:nvPr/>
          </p:nvSpPr>
          <p:spPr bwMode="auto">
            <a:xfrm>
              <a:off x="4210" y="3250"/>
              <a:ext cx="16" cy="1"/>
            </a:xfrm>
            <a:prstGeom prst="line">
              <a:avLst/>
            </a:prstGeom>
            <a:noFill/>
            <a:ln w="12700">
              <a:solidFill>
                <a:schemeClr val="tx2"/>
              </a:solidFill>
              <a:round/>
              <a:headEnd/>
              <a:tailEnd/>
            </a:ln>
          </p:spPr>
          <p:txBody>
            <a:bodyPr/>
            <a:lstStyle/>
            <a:p>
              <a:endParaRPr lang="en-US"/>
            </a:p>
          </p:txBody>
        </p:sp>
        <p:sp>
          <p:nvSpPr>
            <p:cNvPr id="70062" name="Line 1454"/>
            <p:cNvSpPr>
              <a:spLocks noChangeShapeType="1"/>
            </p:cNvSpPr>
            <p:nvPr/>
          </p:nvSpPr>
          <p:spPr bwMode="auto">
            <a:xfrm>
              <a:off x="4258" y="3250"/>
              <a:ext cx="16" cy="1"/>
            </a:xfrm>
            <a:prstGeom prst="line">
              <a:avLst/>
            </a:prstGeom>
            <a:noFill/>
            <a:ln w="12700">
              <a:solidFill>
                <a:schemeClr val="tx2"/>
              </a:solidFill>
              <a:round/>
              <a:headEnd/>
              <a:tailEnd/>
            </a:ln>
          </p:spPr>
          <p:txBody>
            <a:bodyPr/>
            <a:lstStyle/>
            <a:p>
              <a:endParaRPr lang="en-US"/>
            </a:p>
          </p:txBody>
        </p:sp>
        <p:sp>
          <p:nvSpPr>
            <p:cNvPr id="70063" name="Line 1455"/>
            <p:cNvSpPr>
              <a:spLocks noChangeShapeType="1"/>
            </p:cNvSpPr>
            <p:nvPr/>
          </p:nvSpPr>
          <p:spPr bwMode="auto">
            <a:xfrm>
              <a:off x="4306" y="3250"/>
              <a:ext cx="16" cy="1"/>
            </a:xfrm>
            <a:prstGeom prst="line">
              <a:avLst/>
            </a:prstGeom>
            <a:noFill/>
            <a:ln w="12700">
              <a:solidFill>
                <a:schemeClr val="tx2"/>
              </a:solidFill>
              <a:round/>
              <a:headEnd/>
              <a:tailEnd/>
            </a:ln>
          </p:spPr>
          <p:txBody>
            <a:bodyPr/>
            <a:lstStyle/>
            <a:p>
              <a:endParaRPr lang="en-US"/>
            </a:p>
          </p:txBody>
        </p:sp>
        <p:sp>
          <p:nvSpPr>
            <p:cNvPr id="70064" name="Line 1456"/>
            <p:cNvSpPr>
              <a:spLocks noChangeShapeType="1"/>
            </p:cNvSpPr>
            <p:nvPr/>
          </p:nvSpPr>
          <p:spPr bwMode="auto">
            <a:xfrm>
              <a:off x="4353" y="3250"/>
              <a:ext cx="16" cy="1"/>
            </a:xfrm>
            <a:prstGeom prst="line">
              <a:avLst/>
            </a:prstGeom>
            <a:noFill/>
            <a:ln w="12700">
              <a:solidFill>
                <a:schemeClr val="tx2"/>
              </a:solidFill>
              <a:round/>
              <a:headEnd/>
              <a:tailEnd/>
            </a:ln>
          </p:spPr>
          <p:txBody>
            <a:bodyPr/>
            <a:lstStyle/>
            <a:p>
              <a:endParaRPr lang="en-US"/>
            </a:p>
          </p:txBody>
        </p:sp>
        <p:sp>
          <p:nvSpPr>
            <p:cNvPr id="70065" name="Line 1457"/>
            <p:cNvSpPr>
              <a:spLocks noChangeShapeType="1"/>
            </p:cNvSpPr>
            <p:nvPr/>
          </p:nvSpPr>
          <p:spPr bwMode="auto">
            <a:xfrm>
              <a:off x="4401" y="3250"/>
              <a:ext cx="16" cy="1"/>
            </a:xfrm>
            <a:prstGeom prst="line">
              <a:avLst/>
            </a:prstGeom>
            <a:noFill/>
            <a:ln w="12700">
              <a:solidFill>
                <a:schemeClr val="tx2"/>
              </a:solidFill>
              <a:round/>
              <a:headEnd/>
              <a:tailEnd/>
            </a:ln>
          </p:spPr>
          <p:txBody>
            <a:bodyPr/>
            <a:lstStyle/>
            <a:p>
              <a:endParaRPr lang="en-US"/>
            </a:p>
          </p:txBody>
        </p:sp>
        <p:sp>
          <p:nvSpPr>
            <p:cNvPr id="70066" name="Line 1458"/>
            <p:cNvSpPr>
              <a:spLocks noChangeShapeType="1"/>
            </p:cNvSpPr>
            <p:nvPr/>
          </p:nvSpPr>
          <p:spPr bwMode="auto">
            <a:xfrm>
              <a:off x="4449" y="3250"/>
              <a:ext cx="16" cy="1"/>
            </a:xfrm>
            <a:prstGeom prst="line">
              <a:avLst/>
            </a:prstGeom>
            <a:noFill/>
            <a:ln w="12700">
              <a:solidFill>
                <a:schemeClr val="tx2"/>
              </a:solidFill>
              <a:round/>
              <a:headEnd/>
              <a:tailEnd/>
            </a:ln>
          </p:spPr>
          <p:txBody>
            <a:bodyPr/>
            <a:lstStyle/>
            <a:p>
              <a:endParaRPr lang="en-US"/>
            </a:p>
          </p:txBody>
        </p:sp>
        <p:sp>
          <p:nvSpPr>
            <p:cNvPr id="70067" name="Line 1459"/>
            <p:cNvSpPr>
              <a:spLocks noChangeShapeType="1"/>
            </p:cNvSpPr>
            <p:nvPr/>
          </p:nvSpPr>
          <p:spPr bwMode="auto">
            <a:xfrm>
              <a:off x="4497" y="3250"/>
              <a:ext cx="16" cy="1"/>
            </a:xfrm>
            <a:prstGeom prst="line">
              <a:avLst/>
            </a:prstGeom>
            <a:noFill/>
            <a:ln w="12700">
              <a:solidFill>
                <a:schemeClr val="tx2"/>
              </a:solidFill>
              <a:round/>
              <a:headEnd/>
              <a:tailEnd/>
            </a:ln>
          </p:spPr>
          <p:txBody>
            <a:bodyPr/>
            <a:lstStyle/>
            <a:p>
              <a:endParaRPr lang="en-US"/>
            </a:p>
          </p:txBody>
        </p:sp>
        <p:sp>
          <p:nvSpPr>
            <p:cNvPr id="70068" name="Line 1460"/>
            <p:cNvSpPr>
              <a:spLocks noChangeShapeType="1"/>
            </p:cNvSpPr>
            <p:nvPr/>
          </p:nvSpPr>
          <p:spPr bwMode="auto">
            <a:xfrm>
              <a:off x="4545" y="3250"/>
              <a:ext cx="16" cy="1"/>
            </a:xfrm>
            <a:prstGeom prst="line">
              <a:avLst/>
            </a:prstGeom>
            <a:noFill/>
            <a:ln w="12700">
              <a:solidFill>
                <a:schemeClr val="tx2"/>
              </a:solidFill>
              <a:round/>
              <a:headEnd/>
              <a:tailEnd/>
            </a:ln>
          </p:spPr>
          <p:txBody>
            <a:bodyPr/>
            <a:lstStyle/>
            <a:p>
              <a:endParaRPr lang="en-US"/>
            </a:p>
          </p:txBody>
        </p:sp>
        <p:sp>
          <p:nvSpPr>
            <p:cNvPr id="70069" name="Line 1461"/>
            <p:cNvSpPr>
              <a:spLocks noChangeShapeType="1"/>
            </p:cNvSpPr>
            <p:nvPr/>
          </p:nvSpPr>
          <p:spPr bwMode="auto">
            <a:xfrm>
              <a:off x="4593" y="3250"/>
              <a:ext cx="16" cy="1"/>
            </a:xfrm>
            <a:prstGeom prst="line">
              <a:avLst/>
            </a:prstGeom>
            <a:noFill/>
            <a:ln w="12700">
              <a:solidFill>
                <a:schemeClr val="tx2"/>
              </a:solidFill>
              <a:round/>
              <a:headEnd/>
              <a:tailEnd/>
            </a:ln>
          </p:spPr>
          <p:txBody>
            <a:bodyPr/>
            <a:lstStyle/>
            <a:p>
              <a:endParaRPr lang="en-US"/>
            </a:p>
          </p:txBody>
        </p:sp>
        <p:sp>
          <p:nvSpPr>
            <p:cNvPr id="70070" name="Line 1462"/>
            <p:cNvSpPr>
              <a:spLocks noChangeShapeType="1"/>
            </p:cNvSpPr>
            <p:nvPr/>
          </p:nvSpPr>
          <p:spPr bwMode="auto">
            <a:xfrm>
              <a:off x="4641" y="3250"/>
              <a:ext cx="16" cy="1"/>
            </a:xfrm>
            <a:prstGeom prst="line">
              <a:avLst/>
            </a:prstGeom>
            <a:noFill/>
            <a:ln w="12700">
              <a:solidFill>
                <a:schemeClr val="tx2"/>
              </a:solidFill>
              <a:round/>
              <a:headEnd/>
              <a:tailEnd/>
            </a:ln>
          </p:spPr>
          <p:txBody>
            <a:bodyPr/>
            <a:lstStyle/>
            <a:p>
              <a:endParaRPr lang="en-US"/>
            </a:p>
          </p:txBody>
        </p:sp>
        <p:sp>
          <p:nvSpPr>
            <p:cNvPr id="70071" name="Line 1463"/>
            <p:cNvSpPr>
              <a:spLocks noChangeShapeType="1"/>
            </p:cNvSpPr>
            <p:nvPr/>
          </p:nvSpPr>
          <p:spPr bwMode="auto">
            <a:xfrm>
              <a:off x="4689" y="3250"/>
              <a:ext cx="16" cy="1"/>
            </a:xfrm>
            <a:prstGeom prst="line">
              <a:avLst/>
            </a:prstGeom>
            <a:noFill/>
            <a:ln w="12700">
              <a:solidFill>
                <a:schemeClr val="tx2"/>
              </a:solidFill>
              <a:round/>
              <a:headEnd/>
              <a:tailEnd/>
            </a:ln>
          </p:spPr>
          <p:txBody>
            <a:bodyPr/>
            <a:lstStyle/>
            <a:p>
              <a:endParaRPr lang="en-US"/>
            </a:p>
          </p:txBody>
        </p:sp>
        <p:sp>
          <p:nvSpPr>
            <p:cNvPr id="70072" name="Line 1464"/>
            <p:cNvSpPr>
              <a:spLocks noChangeShapeType="1"/>
            </p:cNvSpPr>
            <p:nvPr/>
          </p:nvSpPr>
          <p:spPr bwMode="auto">
            <a:xfrm>
              <a:off x="4737" y="3250"/>
              <a:ext cx="16" cy="1"/>
            </a:xfrm>
            <a:prstGeom prst="line">
              <a:avLst/>
            </a:prstGeom>
            <a:noFill/>
            <a:ln w="12700">
              <a:solidFill>
                <a:schemeClr val="tx2"/>
              </a:solidFill>
              <a:round/>
              <a:headEnd/>
              <a:tailEnd/>
            </a:ln>
          </p:spPr>
          <p:txBody>
            <a:bodyPr/>
            <a:lstStyle/>
            <a:p>
              <a:endParaRPr lang="en-US"/>
            </a:p>
          </p:txBody>
        </p:sp>
        <p:sp>
          <p:nvSpPr>
            <p:cNvPr id="70073" name="Line 1465"/>
            <p:cNvSpPr>
              <a:spLocks noChangeShapeType="1"/>
            </p:cNvSpPr>
            <p:nvPr/>
          </p:nvSpPr>
          <p:spPr bwMode="auto">
            <a:xfrm>
              <a:off x="4785" y="3250"/>
              <a:ext cx="16" cy="1"/>
            </a:xfrm>
            <a:prstGeom prst="line">
              <a:avLst/>
            </a:prstGeom>
            <a:noFill/>
            <a:ln w="12700">
              <a:solidFill>
                <a:schemeClr val="tx2"/>
              </a:solidFill>
              <a:round/>
              <a:headEnd/>
              <a:tailEnd/>
            </a:ln>
          </p:spPr>
          <p:txBody>
            <a:bodyPr/>
            <a:lstStyle/>
            <a:p>
              <a:endParaRPr lang="en-US"/>
            </a:p>
          </p:txBody>
        </p:sp>
        <p:sp>
          <p:nvSpPr>
            <p:cNvPr id="70074" name="Line 1466"/>
            <p:cNvSpPr>
              <a:spLocks noChangeShapeType="1"/>
            </p:cNvSpPr>
            <p:nvPr/>
          </p:nvSpPr>
          <p:spPr bwMode="auto">
            <a:xfrm>
              <a:off x="4833" y="3250"/>
              <a:ext cx="16" cy="1"/>
            </a:xfrm>
            <a:prstGeom prst="line">
              <a:avLst/>
            </a:prstGeom>
            <a:noFill/>
            <a:ln w="12700">
              <a:solidFill>
                <a:schemeClr val="tx2"/>
              </a:solidFill>
              <a:round/>
              <a:headEnd/>
              <a:tailEnd/>
            </a:ln>
          </p:spPr>
          <p:txBody>
            <a:bodyPr/>
            <a:lstStyle/>
            <a:p>
              <a:endParaRPr lang="en-US"/>
            </a:p>
          </p:txBody>
        </p:sp>
        <p:sp>
          <p:nvSpPr>
            <p:cNvPr id="70075" name="Line 1467"/>
            <p:cNvSpPr>
              <a:spLocks noChangeShapeType="1"/>
            </p:cNvSpPr>
            <p:nvPr/>
          </p:nvSpPr>
          <p:spPr bwMode="auto">
            <a:xfrm>
              <a:off x="4881" y="3250"/>
              <a:ext cx="16" cy="1"/>
            </a:xfrm>
            <a:prstGeom prst="line">
              <a:avLst/>
            </a:prstGeom>
            <a:noFill/>
            <a:ln w="12700">
              <a:solidFill>
                <a:schemeClr val="tx2"/>
              </a:solidFill>
              <a:round/>
              <a:headEnd/>
              <a:tailEnd/>
            </a:ln>
          </p:spPr>
          <p:txBody>
            <a:bodyPr/>
            <a:lstStyle/>
            <a:p>
              <a:endParaRPr lang="en-US"/>
            </a:p>
          </p:txBody>
        </p:sp>
        <p:sp>
          <p:nvSpPr>
            <p:cNvPr id="70076" name="Line 1468"/>
            <p:cNvSpPr>
              <a:spLocks noChangeShapeType="1"/>
            </p:cNvSpPr>
            <p:nvPr/>
          </p:nvSpPr>
          <p:spPr bwMode="auto">
            <a:xfrm>
              <a:off x="1143" y="3195"/>
              <a:ext cx="16" cy="1"/>
            </a:xfrm>
            <a:prstGeom prst="line">
              <a:avLst/>
            </a:prstGeom>
            <a:noFill/>
            <a:ln w="12700">
              <a:solidFill>
                <a:schemeClr val="tx2"/>
              </a:solidFill>
              <a:round/>
              <a:headEnd/>
              <a:tailEnd/>
            </a:ln>
          </p:spPr>
          <p:txBody>
            <a:bodyPr/>
            <a:lstStyle/>
            <a:p>
              <a:endParaRPr lang="en-US"/>
            </a:p>
          </p:txBody>
        </p:sp>
        <p:sp>
          <p:nvSpPr>
            <p:cNvPr id="70077" name="Line 1469"/>
            <p:cNvSpPr>
              <a:spLocks noChangeShapeType="1"/>
            </p:cNvSpPr>
            <p:nvPr/>
          </p:nvSpPr>
          <p:spPr bwMode="auto">
            <a:xfrm>
              <a:off x="1191" y="3195"/>
              <a:ext cx="16" cy="1"/>
            </a:xfrm>
            <a:prstGeom prst="line">
              <a:avLst/>
            </a:prstGeom>
            <a:noFill/>
            <a:ln w="12700">
              <a:solidFill>
                <a:schemeClr val="tx2"/>
              </a:solidFill>
              <a:round/>
              <a:headEnd/>
              <a:tailEnd/>
            </a:ln>
          </p:spPr>
          <p:txBody>
            <a:bodyPr/>
            <a:lstStyle/>
            <a:p>
              <a:endParaRPr lang="en-US"/>
            </a:p>
          </p:txBody>
        </p:sp>
        <p:sp>
          <p:nvSpPr>
            <p:cNvPr id="70078" name="Line 1470"/>
            <p:cNvSpPr>
              <a:spLocks noChangeShapeType="1"/>
            </p:cNvSpPr>
            <p:nvPr/>
          </p:nvSpPr>
          <p:spPr bwMode="auto">
            <a:xfrm>
              <a:off x="1239" y="3195"/>
              <a:ext cx="16" cy="1"/>
            </a:xfrm>
            <a:prstGeom prst="line">
              <a:avLst/>
            </a:prstGeom>
            <a:noFill/>
            <a:ln w="12700">
              <a:solidFill>
                <a:schemeClr val="tx2"/>
              </a:solidFill>
              <a:round/>
              <a:headEnd/>
              <a:tailEnd/>
            </a:ln>
          </p:spPr>
          <p:txBody>
            <a:bodyPr/>
            <a:lstStyle/>
            <a:p>
              <a:endParaRPr lang="en-US"/>
            </a:p>
          </p:txBody>
        </p:sp>
        <p:sp>
          <p:nvSpPr>
            <p:cNvPr id="70079" name="Line 1471"/>
            <p:cNvSpPr>
              <a:spLocks noChangeShapeType="1"/>
            </p:cNvSpPr>
            <p:nvPr/>
          </p:nvSpPr>
          <p:spPr bwMode="auto">
            <a:xfrm>
              <a:off x="1287" y="3195"/>
              <a:ext cx="16" cy="1"/>
            </a:xfrm>
            <a:prstGeom prst="line">
              <a:avLst/>
            </a:prstGeom>
            <a:noFill/>
            <a:ln w="12700">
              <a:solidFill>
                <a:schemeClr val="tx2"/>
              </a:solidFill>
              <a:round/>
              <a:headEnd/>
              <a:tailEnd/>
            </a:ln>
          </p:spPr>
          <p:txBody>
            <a:bodyPr/>
            <a:lstStyle/>
            <a:p>
              <a:endParaRPr lang="en-US"/>
            </a:p>
          </p:txBody>
        </p:sp>
        <p:sp>
          <p:nvSpPr>
            <p:cNvPr id="70080" name="Line 1472"/>
            <p:cNvSpPr>
              <a:spLocks noChangeShapeType="1"/>
            </p:cNvSpPr>
            <p:nvPr/>
          </p:nvSpPr>
          <p:spPr bwMode="auto">
            <a:xfrm>
              <a:off x="1335" y="3195"/>
              <a:ext cx="16" cy="1"/>
            </a:xfrm>
            <a:prstGeom prst="line">
              <a:avLst/>
            </a:prstGeom>
            <a:noFill/>
            <a:ln w="12700">
              <a:solidFill>
                <a:schemeClr val="tx2"/>
              </a:solidFill>
              <a:round/>
              <a:headEnd/>
              <a:tailEnd/>
            </a:ln>
          </p:spPr>
          <p:txBody>
            <a:bodyPr/>
            <a:lstStyle/>
            <a:p>
              <a:endParaRPr lang="en-US"/>
            </a:p>
          </p:txBody>
        </p:sp>
        <p:sp>
          <p:nvSpPr>
            <p:cNvPr id="70081" name="Line 1473"/>
            <p:cNvSpPr>
              <a:spLocks noChangeShapeType="1"/>
            </p:cNvSpPr>
            <p:nvPr/>
          </p:nvSpPr>
          <p:spPr bwMode="auto">
            <a:xfrm>
              <a:off x="1383" y="3195"/>
              <a:ext cx="15" cy="1"/>
            </a:xfrm>
            <a:prstGeom prst="line">
              <a:avLst/>
            </a:prstGeom>
            <a:noFill/>
            <a:ln w="12700">
              <a:solidFill>
                <a:schemeClr val="tx2"/>
              </a:solidFill>
              <a:round/>
              <a:headEnd/>
              <a:tailEnd/>
            </a:ln>
          </p:spPr>
          <p:txBody>
            <a:bodyPr/>
            <a:lstStyle/>
            <a:p>
              <a:endParaRPr lang="en-US"/>
            </a:p>
          </p:txBody>
        </p:sp>
        <p:sp>
          <p:nvSpPr>
            <p:cNvPr id="70082" name="Line 1474"/>
            <p:cNvSpPr>
              <a:spLocks noChangeShapeType="1"/>
            </p:cNvSpPr>
            <p:nvPr/>
          </p:nvSpPr>
          <p:spPr bwMode="auto">
            <a:xfrm>
              <a:off x="1430" y="3195"/>
              <a:ext cx="16" cy="1"/>
            </a:xfrm>
            <a:prstGeom prst="line">
              <a:avLst/>
            </a:prstGeom>
            <a:noFill/>
            <a:ln w="12700">
              <a:solidFill>
                <a:schemeClr val="tx2"/>
              </a:solidFill>
              <a:round/>
              <a:headEnd/>
              <a:tailEnd/>
            </a:ln>
          </p:spPr>
          <p:txBody>
            <a:bodyPr/>
            <a:lstStyle/>
            <a:p>
              <a:endParaRPr lang="en-US"/>
            </a:p>
          </p:txBody>
        </p:sp>
        <p:sp>
          <p:nvSpPr>
            <p:cNvPr id="70083" name="Line 1475"/>
            <p:cNvSpPr>
              <a:spLocks noChangeShapeType="1"/>
            </p:cNvSpPr>
            <p:nvPr/>
          </p:nvSpPr>
          <p:spPr bwMode="auto">
            <a:xfrm>
              <a:off x="1478" y="3195"/>
              <a:ext cx="16" cy="1"/>
            </a:xfrm>
            <a:prstGeom prst="line">
              <a:avLst/>
            </a:prstGeom>
            <a:noFill/>
            <a:ln w="12700">
              <a:solidFill>
                <a:schemeClr val="tx2"/>
              </a:solidFill>
              <a:round/>
              <a:headEnd/>
              <a:tailEnd/>
            </a:ln>
          </p:spPr>
          <p:txBody>
            <a:bodyPr/>
            <a:lstStyle/>
            <a:p>
              <a:endParaRPr lang="en-US"/>
            </a:p>
          </p:txBody>
        </p:sp>
        <p:sp>
          <p:nvSpPr>
            <p:cNvPr id="70084" name="Line 1476"/>
            <p:cNvSpPr>
              <a:spLocks noChangeShapeType="1"/>
            </p:cNvSpPr>
            <p:nvPr/>
          </p:nvSpPr>
          <p:spPr bwMode="auto">
            <a:xfrm>
              <a:off x="1526" y="3195"/>
              <a:ext cx="16" cy="1"/>
            </a:xfrm>
            <a:prstGeom prst="line">
              <a:avLst/>
            </a:prstGeom>
            <a:noFill/>
            <a:ln w="12700">
              <a:solidFill>
                <a:schemeClr val="tx2"/>
              </a:solidFill>
              <a:round/>
              <a:headEnd/>
              <a:tailEnd/>
            </a:ln>
          </p:spPr>
          <p:txBody>
            <a:bodyPr/>
            <a:lstStyle/>
            <a:p>
              <a:endParaRPr lang="en-US"/>
            </a:p>
          </p:txBody>
        </p:sp>
        <p:sp>
          <p:nvSpPr>
            <p:cNvPr id="70085" name="Line 1477"/>
            <p:cNvSpPr>
              <a:spLocks noChangeShapeType="1"/>
            </p:cNvSpPr>
            <p:nvPr/>
          </p:nvSpPr>
          <p:spPr bwMode="auto">
            <a:xfrm>
              <a:off x="1574" y="3195"/>
              <a:ext cx="16" cy="1"/>
            </a:xfrm>
            <a:prstGeom prst="line">
              <a:avLst/>
            </a:prstGeom>
            <a:noFill/>
            <a:ln w="12700">
              <a:solidFill>
                <a:schemeClr val="tx2"/>
              </a:solidFill>
              <a:round/>
              <a:headEnd/>
              <a:tailEnd/>
            </a:ln>
          </p:spPr>
          <p:txBody>
            <a:bodyPr/>
            <a:lstStyle/>
            <a:p>
              <a:endParaRPr lang="en-US"/>
            </a:p>
          </p:txBody>
        </p:sp>
        <p:sp>
          <p:nvSpPr>
            <p:cNvPr id="70086" name="Line 1478"/>
            <p:cNvSpPr>
              <a:spLocks noChangeShapeType="1"/>
            </p:cNvSpPr>
            <p:nvPr/>
          </p:nvSpPr>
          <p:spPr bwMode="auto">
            <a:xfrm>
              <a:off x="1622" y="3195"/>
              <a:ext cx="16" cy="1"/>
            </a:xfrm>
            <a:prstGeom prst="line">
              <a:avLst/>
            </a:prstGeom>
            <a:noFill/>
            <a:ln w="12700">
              <a:solidFill>
                <a:schemeClr val="tx2"/>
              </a:solidFill>
              <a:round/>
              <a:headEnd/>
              <a:tailEnd/>
            </a:ln>
          </p:spPr>
          <p:txBody>
            <a:bodyPr/>
            <a:lstStyle/>
            <a:p>
              <a:endParaRPr lang="en-US"/>
            </a:p>
          </p:txBody>
        </p:sp>
        <p:sp>
          <p:nvSpPr>
            <p:cNvPr id="70087" name="Line 1479"/>
            <p:cNvSpPr>
              <a:spLocks noChangeShapeType="1"/>
            </p:cNvSpPr>
            <p:nvPr/>
          </p:nvSpPr>
          <p:spPr bwMode="auto">
            <a:xfrm>
              <a:off x="1670" y="3195"/>
              <a:ext cx="16" cy="1"/>
            </a:xfrm>
            <a:prstGeom prst="line">
              <a:avLst/>
            </a:prstGeom>
            <a:noFill/>
            <a:ln w="12700">
              <a:solidFill>
                <a:schemeClr val="tx2"/>
              </a:solidFill>
              <a:round/>
              <a:headEnd/>
              <a:tailEnd/>
            </a:ln>
          </p:spPr>
          <p:txBody>
            <a:bodyPr/>
            <a:lstStyle/>
            <a:p>
              <a:endParaRPr lang="en-US"/>
            </a:p>
          </p:txBody>
        </p:sp>
        <p:sp>
          <p:nvSpPr>
            <p:cNvPr id="70088" name="Line 1480"/>
            <p:cNvSpPr>
              <a:spLocks noChangeShapeType="1"/>
            </p:cNvSpPr>
            <p:nvPr/>
          </p:nvSpPr>
          <p:spPr bwMode="auto">
            <a:xfrm>
              <a:off x="1718" y="3195"/>
              <a:ext cx="16" cy="1"/>
            </a:xfrm>
            <a:prstGeom prst="line">
              <a:avLst/>
            </a:prstGeom>
            <a:noFill/>
            <a:ln w="12700">
              <a:solidFill>
                <a:schemeClr val="tx2"/>
              </a:solidFill>
              <a:round/>
              <a:headEnd/>
              <a:tailEnd/>
            </a:ln>
          </p:spPr>
          <p:txBody>
            <a:bodyPr/>
            <a:lstStyle/>
            <a:p>
              <a:endParaRPr lang="en-US"/>
            </a:p>
          </p:txBody>
        </p:sp>
        <p:sp>
          <p:nvSpPr>
            <p:cNvPr id="70089" name="Line 1481"/>
            <p:cNvSpPr>
              <a:spLocks noChangeShapeType="1"/>
            </p:cNvSpPr>
            <p:nvPr/>
          </p:nvSpPr>
          <p:spPr bwMode="auto">
            <a:xfrm>
              <a:off x="1766" y="3195"/>
              <a:ext cx="16" cy="1"/>
            </a:xfrm>
            <a:prstGeom prst="line">
              <a:avLst/>
            </a:prstGeom>
            <a:noFill/>
            <a:ln w="12700">
              <a:solidFill>
                <a:schemeClr val="tx2"/>
              </a:solidFill>
              <a:round/>
              <a:headEnd/>
              <a:tailEnd/>
            </a:ln>
          </p:spPr>
          <p:txBody>
            <a:bodyPr/>
            <a:lstStyle/>
            <a:p>
              <a:endParaRPr lang="en-US"/>
            </a:p>
          </p:txBody>
        </p:sp>
        <p:sp>
          <p:nvSpPr>
            <p:cNvPr id="70090" name="Line 1482"/>
            <p:cNvSpPr>
              <a:spLocks noChangeShapeType="1"/>
            </p:cNvSpPr>
            <p:nvPr/>
          </p:nvSpPr>
          <p:spPr bwMode="auto">
            <a:xfrm>
              <a:off x="1814" y="3195"/>
              <a:ext cx="16" cy="1"/>
            </a:xfrm>
            <a:prstGeom prst="line">
              <a:avLst/>
            </a:prstGeom>
            <a:noFill/>
            <a:ln w="12700">
              <a:solidFill>
                <a:schemeClr val="tx2"/>
              </a:solidFill>
              <a:round/>
              <a:headEnd/>
              <a:tailEnd/>
            </a:ln>
          </p:spPr>
          <p:txBody>
            <a:bodyPr/>
            <a:lstStyle/>
            <a:p>
              <a:endParaRPr lang="en-US"/>
            </a:p>
          </p:txBody>
        </p:sp>
        <p:sp>
          <p:nvSpPr>
            <p:cNvPr id="70091" name="Line 1483"/>
            <p:cNvSpPr>
              <a:spLocks noChangeShapeType="1"/>
            </p:cNvSpPr>
            <p:nvPr/>
          </p:nvSpPr>
          <p:spPr bwMode="auto">
            <a:xfrm>
              <a:off x="1862" y="3195"/>
              <a:ext cx="16" cy="1"/>
            </a:xfrm>
            <a:prstGeom prst="line">
              <a:avLst/>
            </a:prstGeom>
            <a:noFill/>
            <a:ln w="12700">
              <a:solidFill>
                <a:schemeClr val="tx2"/>
              </a:solidFill>
              <a:round/>
              <a:headEnd/>
              <a:tailEnd/>
            </a:ln>
          </p:spPr>
          <p:txBody>
            <a:bodyPr/>
            <a:lstStyle/>
            <a:p>
              <a:endParaRPr lang="en-US"/>
            </a:p>
          </p:txBody>
        </p:sp>
        <p:sp>
          <p:nvSpPr>
            <p:cNvPr id="70092" name="Line 1484"/>
            <p:cNvSpPr>
              <a:spLocks noChangeShapeType="1"/>
            </p:cNvSpPr>
            <p:nvPr/>
          </p:nvSpPr>
          <p:spPr bwMode="auto">
            <a:xfrm>
              <a:off x="1910" y="3195"/>
              <a:ext cx="16" cy="1"/>
            </a:xfrm>
            <a:prstGeom prst="line">
              <a:avLst/>
            </a:prstGeom>
            <a:noFill/>
            <a:ln w="12700">
              <a:solidFill>
                <a:schemeClr val="tx2"/>
              </a:solidFill>
              <a:round/>
              <a:headEnd/>
              <a:tailEnd/>
            </a:ln>
          </p:spPr>
          <p:txBody>
            <a:bodyPr/>
            <a:lstStyle/>
            <a:p>
              <a:endParaRPr lang="en-US"/>
            </a:p>
          </p:txBody>
        </p:sp>
        <p:sp>
          <p:nvSpPr>
            <p:cNvPr id="70093" name="Line 1485"/>
            <p:cNvSpPr>
              <a:spLocks noChangeShapeType="1"/>
            </p:cNvSpPr>
            <p:nvPr/>
          </p:nvSpPr>
          <p:spPr bwMode="auto">
            <a:xfrm>
              <a:off x="1958" y="3195"/>
              <a:ext cx="16" cy="1"/>
            </a:xfrm>
            <a:prstGeom prst="line">
              <a:avLst/>
            </a:prstGeom>
            <a:noFill/>
            <a:ln w="12700">
              <a:solidFill>
                <a:schemeClr val="tx2"/>
              </a:solidFill>
              <a:round/>
              <a:headEnd/>
              <a:tailEnd/>
            </a:ln>
          </p:spPr>
          <p:txBody>
            <a:bodyPr/>
            <a:lstStyle/>
            <a:p>
              <a:endParaRPr lang="en-US"/>
            </a:p>
          </p:txBody>
        </p:sp>
        <p:sp>
          <p:nvSpPr>
            <p:cNvPr id="70094" name="Line 1486"/>
            <p:cNvSpPr>
              <a:spLocks noChangeShapeType="1"/>
            </p:cNvSpPr>
            <p:nvPr/>
          </p:nvSpPr>
          <p:spPr bwMode="auto">
            <a:xfrm>
              <a:off x="2005" y="3195"/>
              <a:ext cx="16" cy="1"/>
            </a:xfrm>
            <a:prstGeom prst="line">
              <a:avLst/>
            </a:prstGeom>
            <a:noFill/>
            <a:ln w="12700">
              <a:solidFill>
                <a:schemeClr val="tx2"/>
              </a:solidFill>
              <a:round/>
              <a:headEnd/>
              <a:tailEnd/>
            </a:ln>
          </p:spPr>
          <p:txBody>
            <a:bodyPr/>
            <a:lstStyle/>
            <a:p>
              <a:endParaRPr lang="en-US"/>
            </a:p>
          </p:txBody>
        </p:sp>
        <p:sp>
          <p:nvSpPr>
            <p:cNvPr id="70095" name="Line 1487"/>
            <p:cNvSpPr>
              <a:spLocks noChangeShapeType="1"/>
            </p:cNvSpPr>
            <p:nvPr/>
          </p:nvSpPr>
          <p:spPr bwMode="auto">
            <a:xfrm>
              <a:off x="2053" y="3195"/>
              <a:ext cx="16" cy="1"/>
            </a:xfrm>
            <a:prstGeom prst="line">
              <a:avLst/>
            </a:prstGeom>
            <a:noFill/>
            <a:ln w="12700">
              <a:solidFill>
                <a:schemeClr val="tx2"/>
              </a:solidFill>
              <a:round/>
              <a:headEnd/>
              <a:tailEnd/>
            </a:ln>
          </p:spPr>
          <p:txBody>
            <a:bodyPr/>
            <a:lstStyle/>
            <a:p>
              <a:endParaRPr lang="en-US"/>
            </a:p>
          </p:txBody>
        </p:sp>
        <p:sp>
          <p:nvSpPr>
            <p:cNvPr id="70096" name="Line 1488"/>
            <p:cNvSpPr>
              <a:spLocks noChangeShapeType="1"/>
            </p:cNvSpPr>
            <p:nvPr/>
          </p:nvSpPr>
          <p:spPr bwMode="auto">
            <a:xfrm>
              <a:off x="2101" y="3195"/>
              <a:ext cx="16" cy="1"/>
            </a:xfrm>
            <a:prstGeom prst="line">
              <a:avLst/>
            </a:prstGeom>
            <a:noFill/>
            <a:ln w="12700">
              <a:solidFill>
                <a:schemeClr val="tx2"/>
              </a:solidFill>
              <a:round/>
              <a:headEnd/>
              <a:tailEnd/>
            </a:ln>
          </p:spPr>
          <p:txBody>
            <a:bodyPr/>
            <a:lstStyle/>
            <a:p>
              <a:endParaRPr lang="en-US"/>
            </a:p>
          </p:txBody>
        </p:sp>
        <p:sp>
          <p:nvSpPr>
            <p:cNvPr id="70097" name="Line 1489"/>
            <p:cNvSpPr>
              <a:spLocks noChangeShapeType="1"/>
            </p:cNvSpPr>
            <p:nvPr/>
          </p:nvSpPr>
          <p:spPr bwMode="auto">
            <a:xfrm>
              <a:off x="2149" y="3195"/>
              <a:ext cx="16" cy="1"/>
            </a:xfrm>
            <a:prstGeom prst="line">
              <a:avLst/>
            </a:prstGeom>
            <a:noFill/>
            <a:ln w="12700">
              <a:solidFill>
                <a:schemeClr val="tx2"/>
              </a:solidFill>
              <a:round/>
              <a:headEnd/>
              <a:tailEnd/>
            </a:ln>
          </p:spPr>
          <p:txBody>
            <a:bodyPr/>
            <a:lstStyle/>
            <a:p>
              <a:endParaRPr lang="en-US"/>
            </a:p>
          </p:txBody>
        </p:sp>
        <p:sp>
          <p:nvSpPr>
            <p:cNvPr id="70098" name="Line 1490"/>
            <p:cNvSpPr>
              <a:spLocks noChangeShapeType="1"/>
            </p:cNvSpPr>
            <p:nvPr/>
          </p:nvSpPr>
          <p:spPr bwMode="auto">
            <a:xfrm>
              <a:off x="2197" y="3195"/>
              <a:ext cx="16" cy="1"/>
            </a:xfrm>
            <a:prstGeom prst="line">
              <a:avLst/>
            </a:prstGeom>
            <a:noFill/>
            <a:ln w="12700">
              <a:solidFill>
                <a:schemeClr val="tx2"/>
              </a:solidFill>
              <a:round/>
              <a:headEnd/>
              <a:tailEnd/>
            </a:ln>
          </p:spPr>
          <p:txBody>
            <a:bodyPr/>
            <a:lstStyle/>
            <a:p>
              <a:endParaRPr lang="en-US"/>
            </a:p>
          </p:txBody>
        </p:sp>
        <p:sp>
          <p:nvSpPr>
            <p:cNvPr id="70099" name="Line 1491"/>
            <p:cNvSpPr>
              <a:spLocks noChangeShapeType="1"/>
            </p:cNvSpPr>
            <p:nvPr/>
          </p:nvSpPr>
          <p:spPr bwMode="auto">
            <a:xfrm>
              <a:off x="2245" y="3195"/>
              <a:ext cx="16" cy="1"/>
            </a:xfrm>
            <a:prstGeom prst="line">
              <a:avLst/>
            </a:prstGeom>
            <a:noFill/>
            <a:ln w="12700">
              <a:solidFill>
                <a:schemeClr val="tx2"/>
              </a:solidFill>
              <a:round/>
              <a:headEnd/>
              <a:tailEnd/>
            </a:ln>
          </p:spPr>
          <p:txBody>
            <a:bodyPr/>
            <a:lstStyle/>
            <a:p>
              <a:endParaRPr lang="en-US"/>
            </a:p>
          </p:txBody>
        </p:sp>
        <p:sp>
          <p:nvSpPr>
            <p:cNvPr id="70100" name="Line 1492"/>
            <p:cNvSpPr>
              <a:spLocks noChangeShapeType="1"/>
            </p:cNvSpPr>
            <p:nvPr/>
          </p:nvSpPr>
          <p:spPr bwMode="auto">
            <a:xfrm>
              <a:off x="2293" y="3195"/>
              <a:ext cx="16" cy="1"/>
            </a:xfrm>
            <a:prstGeom prst="line">
              <a:avLst/>
            </a:prstGeom>
            <a:noFill/>
            <a:ln w="12700">
              <a:solidFill>
                <a:schemeClr val="tx2"/>
              </a:solidFill>
              <a:round/>
              <a:headEnd/>
              <a:tailEnd/>
            </a:ln>
          </p:spPr>
          <p:txBody>
            <a:bodyPr/>
            <a:lstStyle/>
            <a:p>
              <a:endParaRPr lang="en-US"/>
            </a:p>
          </p:txBody>
        </p:sp>
        <p:sp>
          <p:nvSpPr>
            <p:cNvPr id="70101" name="Line 1493"/>
            <p:cNvSpPr>
              <a:spLocks noChangeShapeType="1"/>
            </p:cNvSpPr>
            <p:nvPr/>
          </p:nvSpPr>
          <p:spPr bwMode="auto">
            <a:xfrm>
              <a:off x="2341" y="3195"/>
              <a:ext cx="16" cy="1"/>
            </a:xfrm>
            <a:prstGeom prst="line">
              <a:avLst/>
            </a:prstGeom>
            <a:noFill/>
            <a:ln w="12700">
              <a:solidFill>
                <a:schemeClr val="tx2"/>
              </a:solidFill>
              <a:round/>
              <a:headEnd/>
              <a:tailEnd/>
            </a:ln>
          </p:spPr>
          <p:txBody>
            <a:bodyPr/>
            <a:lstStyle/>
            <a:p>
              <a:endParaRPr lang="en-US"/>
            </a:p>
          </p:txBody>
        </p:sp>
        <p:sp>
          <p:nvSpPr>
            <p:cNvPr id="70102" name="Line 1494"/>
            <p:cNvSpPr>
              <a:spLocks noChangeShapeType="1"/>
            </p:cNvSpPr>
            <p:nvPr/>
          </p:nvSpPr>
          <p:spPr bwMode="auto">
            <a:xfrm>
              <a:off x="2389" y="3195"/>
              <a:ext cx="16" cy="1"/>
            </a:xfrm>
            <a:prstGeom prst="line">
              <a:avLst/>
            </a:prstGeom>
            <a:noFill/>
            <a:ln w="12700">
              <a:solidFill>
                <a:schemeClr val="tx2"/>
              </a:solidFill>
              <a:round/>
              <a:headEnd/>
              <a:tailEnd/>
            </a:ln>
          </p:spPr>
          <p:txBody>
            <a:bodyPr/>
            <a:lstStyle/>
            <a:p>
              <a:endParaRPr lang="en-US"/>
            </a:p>
          </p:txBody>
        </p:sp>
        <p:sp>
          <p:nvSpPr>
            <p:cNvPr id="70103" name="Line 1495"/>
            <p:cNvSpPr>
              <a:spLocks noChangeShapeType="1"/>
            </p:cNvSpPr>
            <p:nvPr/>
          </p:nvSpPr>
          <p:spPr bwMode="auto">
            <a:xfrm>
              <a:off x="2437" y="3195"/>
              <a:ext cx="16" cy="1"/>
            </a:xfrm>
            <a:prstGeom prst="line">
              <a:avLst/>
            </a:prstGeom>
            <a:noFill/>
            <a:ln w="12700">
              <a:solidFill>
                <a:schemeClr val="tx2"/>
              </a:solidFill>
              <a:round/>
              <a:headEnd/>
              <a:tailEnd/>
            </a:ln>
          </p:spPr>
          <p:txBody>
            <a:bodyPr/>
            <a:lstStyle/>
            <a:p>
              <a:endParaRPr lang="en-US"/>
            </a:p>
          </p:txBody>
        </p:sp>
        <p:sp>
          <p:nvSpPr>
            <p:cNvPr id="70104" name="Line 1496"/>
            <p:cNvSpPr>
              <a:spLocks noChangeShapeType="1"/>
            </p:cNvSpPr>
            <p:nvPr/>
          </p:nvSpPr>
          <p:spPr bwMode="auto">
            <a:xfrm>
              <a:off x="2485" y="3195"/>
              <a:ext cx="16" cy="1"/>
            </a:xfrm>
            <a:prstGeom prst="line">
              <a:avLst/>
            </a:prstGeom>
            <a:noFill/>
            <a:ln w="12700">
              <a:solidFill>
                <a:schemeClr val="tx2"/>
              </a:solidFill>
              <a:round/>
              <a:headEnd/>
              <a:tailEnd/>
            </a:ln>
          </p:spPr>
          <p:txBody>
            <a:bodyPr/>
            <a:lstStyle/>
            <a:p>
              <a:endParaRPr lang="en-US"/>
            </a:p>
          </p:txBody>
        </p:sp>
        <p:sp>
          <p:nvSpPr>
            <p:cNvPr id="70105" name="Line 1497"/>
            <p:cNvSpPr>
              <a:spLocks noChangeShapeType="1"/>
            </p:cNvSpPr>
            <p:nvPr/>
          </p:nvSpPr>
          <p:spPr bwMode="auto">
            <a:xfrm>
              <a:off x="2533" y="3195"/>
              <a:ext cx="16" cy="1"/>
            </a:xfrm>
            <a:prstGeom prst="line">
              <a:avLst/>
            </a:prstGeom>
            <a:noFill/>
            <a:ln w="12700">
              <a:solidFill>
                <a:schemeClr val="tx2"/>
              </a:solidFill>
              <a:round/>
              <a:headEnd/>
              <a:tailEnd/>
            </a:ln>
          </p:spPr>
          <p:txBody>
            <a:bodyPr/>
            <a:lstStyle/>
            <a:p>
              <a:endParaRPr lang="en-US"/>
            </a:p>
          </p:txBody>
        </p:sp>
        <p:sp>
          <p:nvSpPr>
            <p:cNvPr id="70106" name="Line 1498"/>
            <p:cNvSpPr>
              <a:spLocks noChangeShapeType="1"/>
            </p:cNvSpPr>
            <p:nvPr/>
          </p:nvSpPr>
          <p:spPr bwMode="auto">
            <a:xfrm>
              <a:off x="2580" y="3195"/>
              <a:ext cx="16" cy="1"/>
            </a:xfrm>
            <a:prstGeom prst="line">
              <a:avLst/>
            </a:prstGeom>
            <a:noFill/>
            <a:ln w="12700">
              <a:solidFill>
                <a:schemeClr val="tx2"/>
              </a:solidFill>
              <a:round/>
              <a:headEnd/>
              <a:tailEnd/>
            </a:ln>
          </p:spPr>
          <p:txBody>
            <a:bodyPr/>
            <a:lstStyle/>
            <a:p>
              <a:endParaRPr lang="en-US"/>
            </a:p>
          </p:txBody>
        </p:sp>
        <p:sp>
          <p:nvSpPr>
            <p:cNvPr id="70107" name="Line 1499"/>
            <p:cNvSpPr>
              <a:spLocks noChangeShapeType="1"/>
            </p:cNvSpPr>
            <p:nvPr/>
          </p:nvSpPr>
          <p:spPr bwMode="auto">
            <a:xfrm>
              <a:off x="2628" y="3195"/>
              <a:ext cx="16" cy="1"/>
            </a:xfrm>
            <a:prstGeom prst="line">
              <a:avLst/>
            </a:prstGeom>
            <a:noFill/>
            <a:ln w="12700">
              <a:solidFill>
                <a:schemeClr val="tx2"/>
              </a:solidFill>
              <a:round/>
              <a:headEnd/>
              <a:tailEnd/>
            </a:ln>
          </p:spPr>
          <p:txBody>
            <a:bodyPr/>
            <a:lstStyle/>
            <a:p>
              <a:endParaRPr lang="en-US"/>
            </a:p>
          </p:txBody>
        </p:sp>
        <p:sp>
          <p:nvSpPr>
            <p:cNvPr id="70108" name="Line 1500"/>
            <p:cNvSpPr>
              <a:spLocks noChangeShapeType="1"/>
            </p:cNvSpPr>
            <p:nvPr/>
          </p:nvSpPr>
          <p:spPr bwMode="auto">
            <a:xfrm>
              <a:off x="2676" y="3195"/>
              <a:ext cx="16" cy="1"/>
            </a:xfrm>
            <a:prstGeom prst="line">
              <a:avLst/>
            </a:prstGeom>
            <a:noFill/>
            <a:ln w="12700">
              <a:solidFill>
                <a:schemeClr val="tx2"/>
              </a:solidFill>
              <a:round/>
              <a:headEnd/>
              <a:tailEnd/>
            </a:ln>
          </p:spPr>
          <p:txBody>
            <a:bodyPr/>
            <a:lstStyle/>
            <a:p>
              <a:endParaRPr lang="en-US"/>
            </a:p>
          </p:txBody>
        </p:sp>
        <p:sp>
          <p:nvSpPr>
            <p:cNvPr id="70109" name="Line 1501"/>
            <p:cNvSpPr>
              <a:spLocks noChangeShapeType="1"/>
            </p:cNvSpPr>
            <p:nvPr/>
          </p:nvSpPr>
          <p:spPr bwMode="auto">
            <a:xfrm>
              <a:off x="2724" y="3195"/>
              <a:ext cx="16" cy="1"/>
            </a:xfrm>
            <a:prstGeom prst="line">
              <a:avLst/>
            </a:prstGeom>
            <a:noFill/>
            <a:ln w="12700">
              <a:solidFill>
                <a:schemeClr val="tx2"/>
              </a:solidFill>
              <a:round/>
              <a:headEnd/>
              <a:tailEnd/>
            </a:ln>
          </p:spPr>
          <p:txBody>
            <a:bodyPr/>
            <a:lstStyle/>
            <a:p>
              <a:endParaRPr lang="en-US"/>
            </a:p>
          </p:txBody>
        </p:sp>
        <p:sp>
          <p:nvSpPr>
            <p:cNvPr id="70110" name="Line 1502"/>
            <p:cNvSpPr>
              <a:spLocks noChangeShapeType="1"/>
            </p:cNvSpPr>
            <p:nvPr/>
          </p:nvSpPr>
          <p:spPr bwMode="auto">
            <a:xfrm>
              <a:off x="2772" y="3195"/>
              <a:ext cx="16" cy="1"/>
            </a:xfrm>
            <a:prstGeom prst="line">
              <a:avLst/>
            </a:prstGeom>
            <a:noFill/>
            <a:ln w="12700">
              <a:solidFill>
                <a:schemeClr val="tx2"/>
              </a:solidFill>
              <a:round/>
              <a:headEnd/>
              <a:tailEnd/>
            </a:ln>
          </p:spPr>
          <p:txBody>
            <a:bodyPr/>
            <a:lstStyle/>
            <a:p>
              <a:endParaRPr lang="en-US"/>
            </a:p>
          </p:txBody>
        </p:sp>
        <p:sp>
          <p:nvSpPr>
            <p:cNvPr id="70111" name="Line 1503"/>
            <p:cNvSpPr>
              <a:spLocks noChangeShapeType="1"/>
            </p:cNvSpPr>
            <p:nvPr/>
          </p:nvSpPr>
          <p:spPr bwMode="auto">
            <a:xfrm>
              <a:off x="2820" y="3195"/>
              <a:ext cx="16" cy="1"/>
            </a:xfrm>
            <a:prstGeom prst="line">
              <a:avLst/>
            </a:prstGeom>
            <a:noFill/>
            <a:ln w="12700">
              <a:solidFill>
                <a:schemeClr val="tx2"/>
              </a:solidFill>
              <a:round/>
              <a:headEnd/>
              <a:tailEnd/>
            </a:ln>
          </p:spPr>
          <p:txBody>
            <a:bodyPr/>
            <a:lstStyle/>
            <a:p>
              <a:endParaRPr lang="en-US"/>
            </a:p>
          </p:txBody>
        </p:sp>
        <p:sp>
          <p:nvSpPr>
            <p:cNvPr id="70112" name="Line 1504"/>
            <p:cNvSpPr>
              <a:spLocks noChangeShapeType="1"/>
            </p:cNvSpPr>
            <p:nvPr/>
          </p:nvSpPr>
          <p:spPr bwMode="auto">
            <a:xfrm>
              <a:off x="2868" y="3195"/>
              <a:ext cx="16" cy="1"/>
            </a:xfrm>
            <a:prstGeom prst="line">
              <a:avLst/>
            </a:prstGeom>
            <a:noFill/>
            <a:ln w="12700">
              <a:solidFill>
                <a:schemeClr val="tx2"/>
              </a:solidFill>
              <a:round/>
              <a:headEnd/>
              <a:tailEnd/>
            </a:ln>
          </p:spPr>
          <p:txBody>
            <a:bodyPr/>
            <a:lstStyle/>
            <a:p>
              <a:endParaRPr lang="en-US"/>
            </a:p>
          </p:txBody>
        </p:sp>
        <p:sp>
          <p:nvSpPr>
            <p:cNvPr id="70113" name="Line 1505"/>
            <p:cNvSpPr>
              <a:spLocks noChangeShapeType="1"/>
            </p:cNvSpPr>
            <p:nvPr/>
          </p:nvSpPr>
          <p:spPr bwMode="auto">
            <a:xfrm>
              <a:off x="2916" y="3195"/>
              <a:ext cx="16" cy="1"/>
            </a:xfrm>
            <a:prstGeom prst="line">
              <a:avLst/>
            </a:prstGeom>
            <a:noFill/>
            <a:ln w="12700">
              <a:solidFill>
                <a:schemeClr val="tx2"/>
              </a:solidFill>
              <a:round/>
              <a:headEnd/>
              <a:tailEnd/>
            </a:ln>
          </p:spPr>
          <p:txBody>
            <a:bodyPr/>
            <a:lstStyle/>
            <a:p>
              <a:endParaRPr lang="en-US"/>
            </a:p>
          </p:txBody>
        </p:sp>
        <p:sp>
          <p:nvSpPr>
            <p:cNvPr id="70114" name="Line 1506"/>
            <p:cNvSpPr>
              <a:spLocks noChangeShapeType="1"/>
            </p:cNvSpPr>
            <p:nvPr/>
          </p:nvSpPr>
          <p:spPr bwMode="auto">
            <a:xfrm>
              <a:off x="2964" y="3195"/>
              <a:ext cx="16" cy="1"/>
            </a:xfrm>
            <a:prstGeom prst="line">
              <a:avLst/>
            </a:prstGeom>
            <a:noFill/>
            <a:ln w="12700">
              <a:solidFill>
                <a:schemeClr val="tx2"/>
              </a:solidFill>
              <a:round/>
              <a:headEnd/>
              <a:tailEnd/>
            </a:ln>
          </p:spPr>
          <p:txBody>
            <a:bodyPr/>
            <a:lstStyle/>
            <a:p>
              <a:endParaRPr lang="en-US"/>
            </a:p>
          </p:txBody>
        </p:sp>
        <p:sp>
          <p:nvSpPr>
            <p:cNvPr id="70115" name="Line 1507"/>
            <p:cNvSpPr>
              <a:spLocks noChangeShapeType="1"/>
            </p:cNvSpPr>
            <p:nvPr/>
          </p:nvSpPr>
          <p:spPr bwMode="auto">
            <a:xfrm>
              <a:off x="3012" y="3195"/>
              <a:ext cx="16" cy="1"/>
            </a:xfrm>
            <a:prstGeom prst="line">
              <a:avLst/>
            </a:prstGeom>
            <a:noFill/>
            <a:ln w="12700">
              <a:solidFill>
                <a:schemeClr val="tx2"/>
              </a:solidFill>
              <a:round/>
              <a:headEnd/>
              <a:tailEnd/>
            </a:ln>
          </p:spPr>
          <p:txBody>
            <a:bodyPr/>
            <a:lstStyle/>
            <a:p>
              <a:endParaRPr lang="en-US"/>
            </a:p>
          </p:txBody>
        </p:sp>
        <p:sp>
          <p:nvSpPr>
            <p:cNvPr id="70116" name="Line 1508"/>
            <p:cNvSpPr>
              <a:spLocks noChangeShapeType="1"/>
            </p:cNvSpPr>
            <p:nvPr/>
          </p:nvSpPr>
          <p:spPr bwMode="auto">
            <a:xfrm>
              <a:off x="3060" y="3195"/>
              <a:ext cx="16" cy="1"/>
            </a:xfrm>
            <a:prstGeom prst="line">
              <a:avLst/>
            </a:prstGeom>
            <a:noFill/>
            <a:ln w="12700">
              <a:solidFill>
                <a:schemeClr val="tx2"/>
              </a:solidFill>
              <a:round/>
              <a:headEnd/>
              <a:tailEnd/>
            </a:ln>
          </p:spPr>
          <p:txBody>
            <a:bodyPr/>
            <a:lstStyle/>
            <a:p>
              <a:endParaRPr lang="en-US"/>
            </a:p>
          </p:txBody>
        </p:sp>
        <p:sp>
          <p:nvSpPr>
            <p:cNvPr id="70117" name="Line 1509"/>
            <p:cNvSpPr>
              <a:spLocks noChangeShapeType="1"/>
            </p:cNvSpPr>
            <p:nvPr/>
          </p:nvSpPr>
          <p:spPr bwMode="auto">
            <a:xfrm>
              <a:off x="3108" y="3195"/>
              <a:ext cx="16" cy="1"/>
            </a:xfrm>
            <a:prstGeom prst="line">
              <a:avLst/>
            </a:prstGeom>
            <a:noFill/>
            <a:ln w="12700">
              <a:solidFill>
                <a:schemeClr val="tx2"/>
              </a:solidFill>
              <a:round/>
              <a:headEnd/>
              <a:tailEnd/>
            </a:ln>
          </p:spPr>
          <p:txBody>
            <a:bodyPr/>
            <a:lstStyle/>
            <a:p>
              <a:endParaRPr lang="en-US"/>
            </a:p>
          </p:txBody>
        </p:sp>
        <p:sp>
          <p:nvSpPr>
            <p:cNvPr id="70118" name="Line 1510"/>
            <p:cNvSpPr>
              <a:spLocks noChangeShapeType="1"/>
            </p:cNvSpPr>
            <p:nvPr/>
          </p:nvSpPr>
          <p:spPr bwMode="auto">
            <a:xfrm>
              <a:off x="3156" y="3195"/>
              <a:ext cx="15" cy="1"/>
            </a:xfrm>
            <a:prstGeom prst="line">
              <a:avLst/>
            </a:prstGeom>
            <a:noFill/>
            <a:ln w="12700">
              <a:solidFill>
                <a:schemeClr val="tx2"/>
              </a:solidFill>
              <a:round/>
              <a:headEnd/>
              <a:tailEnd/>
            </a:ln>
          </p:spPr>
          <p:txBody>
            <a:bodyPr/>
            <a:lstStyle/>
            <a:p>
              <a:endParaRPr lang="en-US"/>
            </a:p>
          </p:txBody>
        </p:sp>
        <p:sp>
          <p:nvSpPr>
            <p:cNvPr id="70119" name="Line 1511"/>
            <p:cNvSpPr>
              <a:spLocks noChangeShapeType="1"/>
            </p:cNvSpPr>
            <p:nvPr/>
          </p:nvSpPr>
          <p:spPr bwMode="auto">
            <a:xfrm>
              <a:off x="3203" y="3195"/>
              <a:ext cx="16" cy="1"/>
            </a:xfrm>
            <a:prstGeom prst="line">
              <a:avLst/>
            </a:prstGeom>
            <a:noFill/>
            <a:ln w="12700">
              <a:solidFill>
                <a:schemeClr val="tx2"/>
              </a:solidFill>
              <a:round/>
              <a:headEnd/>
              <a:tailEnd/>
            </a:ln>
          </p:spPr>
          <p:txBody>
            <a:bodyPr/>
            <a:lstStyle/>
            <a:p>
              <a:endParaRPr lang="en-US"/>
            </a:p>
          </p:txBody>
        </p:sp>
        <p:sp>
          <p:nvSpPr>
            <p:cNvPr id="70120" name="Line 1512"/>
            <p:cNvSpPr>
              <a:spLocks noChangeShapeType="1"/>
            </p:cNvSpPr>
            <p:nvPr/>
          </p:nvSpPr>
          <p:spPr bwMode="auto">
            <a:xfrm>
              <a:off x="3251" y="3195"/>
              <a:ext cx="16" cy="1"/>
            </a:xfrm>
            <a:prstGeom prst="line">
              <a:avLst/>
            </a:prstGeom>
            <a:noFill/>
            <a:ln w="12700">
              <a:solidFill>
                <a:schemeClr val="tx2"/>
              </a:solidFill>
              <a:round/>
              <a:headEnd/>
              <a:tailEnd/>
            </a:ln>
          </p:spPr>
          <p:txBody>
            <a:bodyPr/>
            <a:lstStyle/>
            <a:p>
              <a:endParaRPr lang="en-US"/>
            </a:p>
          </p:txBody>
        </p:sp>
        <p:sp>
          <p:nvSpPr>
            <p:cNvPr id="70121" name="Line 1513"/>
            <p:cNvSpPr>
              <a:spLocks noChangeShapeType="1"/>
            </p:cNvSpPr>
            <p:nvPr/>
          </p:nvSpPr>
          <p:spPr bwMode="auto">
            <a:xfrm>
              <a:off x="3299" y="3195"/>
              <a:ext cx="16" cy="1"/>
            </a:xfrm>
            <a:prstGeom prst="line">
              <a:avLst/>
            </a:prstGeom>
            <a:noFill/>
            <a:ln w="12700">
              <a:solidFill>
                <a:schemeClr val="tx2"/>
              </a:solidFill>
              <a:round/>
              <a:headEnd/>
              <a:tailEnd/>
            </a:ln>
          </p:spPr>
          <p:txBody>
            <a:bodyPr/>
            <a:lstStyle/>
            <a:p>
              <a:endParaRPr lang="en-US"/>
            </a:p>
          </p:txBody>
        </p:sp>
        <p:sp>
          <p:nvSpPr>
            <p:cNvPr id="70122" name="Line 1514"/>
            <p:cNvSpPr>
              <a:spLocks noChangeShapeType="1"/>
            </p:cNvSpPr>
            <p:nvPr/>
          </p:nvSpPr>
          <p:spPr bwMode="auto">
            <a:xfrm>
              <a:off x="3347" y="3195"/>
              <a:ext cx="16" cy="1"/>
            </a:xfrm>
            <a:prstGeom prst="line">
              <a:avLst/>
            </a:prstGeom>
            <a:noFill/>
            <a:ln w="12700">
              <a:solidFill>
                <a:schemeClr val="tx2"/>
              </a:solidFill>
              <a:round/>
              <a:headEnd/>
              <a:tailEnd/>
            </a:ln>
          </p:spPr>
          <p:txBody>
            <a:bodyPr/>
            <a:lstStyle/>
            <a:p>
              <a:endParaRPr lang="en-US"/>
            </a:p>
          </p:txBody>
        </p:sp>
        <p:sp>
          <p:nvSpPr>
            <p:cNvPr id="70123" name="Line 1515"/>
            <p:cNvSpPr>
              <a:spLocks noChangeShapeType="1"/>
            </p:cNvSpPr>
            <p:nvPr/>
          </p:nvSpPr>
          <p:spPr bwMode="auto">
            <a:xfrm>
              <a:off x="3395" y="3195"/>
              <a:ext cx="16" cy="1"/>
            </a:xfrm>
            <a:prstGeom prst="line">
              <a:avLst/>
            </a:prstGeom>
            <a:noFill/>
            <a:ln w="12700">
              <a:solidFill>
                <a:schemeClr val="tx2"/>
              </a:solidFill>
              <a:round/>
              <a:headEnd/>
              <a:tailEnd/>
            </a:ln>
          </p:spPr>
          <p:txBody>
            <a:bodyPr/>
            <a:lstStyle/>
            <a:p>
              <a:endParaRPr lang="en-US"/>
            </a:p>
          </p:txBody>
        </p:sp>
        <p:sp>
          <p:nvSpPr>
            <p:cNvPr id="70124" name="Line 1516"/>
            <p:cNvSpPr>
              <a:spLocks noChangeShapeType="1"/>
            </p:cNvSpPr>
            <p:nvPr/>
          </p:nvSpPr>
          <p:spPr bwMode="auto">
            <a:xfrm>
              <a:off x="3443" y="3195"/>
              <a:ext cx="16" cy="1"/>
            </a:xfrm>
            <a:prstGeom prst="line">
              <a:avLst/>
            </a:prstGeom>
            <a:noFill/>
            <a:ln w="12700">
              <a:solidFill>
                <a:schemeClr val="tx2"/>
              </a:solidFill>
              <a:round/>
              <a:headEnd/>
              <a:tailEnd/>
            </a:ln>
          </p:spPr>
          <p:txBody>
            <a:bodyPr/>
            <a:lstStyle/>
            <a:p>
              <a:endParaRPr lang="en-US"/>
            </a:p>
          </p:txBody>
        </p:sp>
        <p:sp>
          <p:nvSpPr>
            <p:cNvPr id="70125" name="Line 1517"/>
            <p:cNvSpPr>
              <a:spLocks noChangeShapeType="1"/>
            </p:cNvSpPr>
            <p:nvPr/>
          </p:nvSpPr>
          <p:spPr bwMode="auto">
            <a:xfrm>
              <a:off x="3491" y="3195"/>
              <a:ext cx="16" cy="1"/>
            </a:xfrm>
            <a:prstGeom prst="line">
              <a:avLst/>
            </a:prstGeom>
            <a:noFill/>
            <a:ln w="12700">
              <a:solidFill>
                <a:schemeClr val="tx2"/>
              </a:solidFill>
              <a:round/>
              <a:headEnd/>
              <a:tailEnd/>
            </a:ln>
          </p:spPr>
          <p:txBody>
            <a:bodyPr/>
            <a:lstStyle/>
            <a:p>
              <a:endParaRPr lang="en-US"/>
            </a:p>
          </p:txBody>
        </p:sp>
        <p:sp>
          <p:nvSpPr>
            <p:cNvPr id="70126" name="Line 1518"/>
            <p:cNvSpPr>
              <a:spLocks noChangeShapeType="1"/>
            </p:cNvSpPr>
            <p:nvPr/>
          </p:nvSpPr>
          <p:spPr bwMode="auto">
            <a:xfrm>
              <a:off x="3539" y="3195"/>
              <a:ext cx="16" cy="1"/>
            </a:xfrm>
            <a:prstGeom prst="line">
              <a:avLst/>
            </a:prstGeom>
            <a:noFill/>
            <a:ln w="12700">
              <a:solidFill>
                <a:schemeClr val="tx2"/>
              </a:solidFill>
              <a:round/>
              <a:headEnd/>
              <a:tailEnd/>
            </a:ln>
          </p:spPr>
          <p:txBody>
            <a:bodyPr/>
            <a:lstStyle/>
            <a:p>
              <a:endParaRPr lang="en-US"/>
            </a:p>
          </p:txBody>
        </p:sp>
        <p:sp>
          <p:nvSpPr>
            <p:cNvPr id="70127" name="Line 1519"/>
            <p:cNvSpPr>
              <a:spLocks noChangeShapeType="1"/>
            </p:cNvSpPr>
            <p:nvPr/>
          </p:nvSpPr>
          <p:spPr bwMode="auto">
            <a:xfrm>
              <a:off x="3587" y="3195"/>
              <a:ext cx="16" cy="1"/>
            </a:xfrm>
            <a:prstGeom prst="line">
              <a:avLst/>
            </a:prstGeom>
            <a:noFill/>
            <a:ln w="12700">
              <a:solidFill>
                <a:schemeClr val="tx2"/>
              </a:solidFill>
              <a:round/>
              <a:headEnd/>
              <a:tailEnd/>
            </a:ln>
          </p:spPr>
          <p:txBody>
            <a:bodyPr/>
            <a:lstStyle/>
            <a:p>
              <a:endParaRPr lang="en-US"/>
            </a:p>
          </p:txBody>
        </p:sp>
        <p:sp>
          <p:nvSpPr>
            <p:cNvPr id="70128" name="Line 1520"/>
            <p:cNvSpPr>
              <a:spLocks noChangeShapeType="1"/>
            </p:cNvSpPr>
            <p:nvPr/>
          </p:nvSpPr>
          <p:spPr bwMode="auto">
            <a:xfrm>
              <a:off x="3635" y="3195"/>
              <a:ext cx="16" cy="1"/>
            </a:xfrm>
            <a:prstGeom prst="line">
              <a:avLst/>
            </a:prstGeom>
            <a:noFill/>
            <a:ln w="12700">
              <a:solidFill>
                <a:schemeClr val="tx2"/>
              </a:solidFill>
              <a:round/>
              <a:headEnd/>
              <a:tailEnd/>
            </a:ln>
          </p:spPr>
          <p:txBody>
            <a:bodyPr/>
            <a:lstStyle/>
            <a:p>
              <a:endParaRPr lang="en-US"/>
            </a:p>
          </p:txBody>
        </p:sp>
        <p:sp>
          <p:nvSpPr>
            <p:cNvPr id="70129" name="Line 1521"/>
            <p:cNvSpPr>
              <a:spLocks noChangeShapeType="1"/>
            </p:cNvSpPr>
            <p:nvPr/>
          </p:nvSpPr>
          <p:spPr bwMode="auto">
            <a:xfrm>
              <a:off x="3683" y="3195"/>
              <a:ext cx="16" cy="1"/>
            </a:xfrm>
            <a:prstGeom prst="line">
              <a:avLst/>
            </a:prstGeom>
            <a:noFill/>
            <a:ln w="12700">
              <a:solidFill>
                <a:schemeClr val="tx2"/>
              </a:solidFill>
              <a:round/>
              <a:headEnd/>
              <a:tailEnd/>
            </a:ln>
          </p:spPr>
          <p:txBody>
            <a:bodyPr/>
            <a:lstStyle/>
            <a:p>
              <a:endParaRPr lang="en-US"/>
            </a:p>
          </p:txBody>
        </p:sp>
        <p:sp>
          <p:nvSpPr>
            <p:cNvPr id="70130" name="Line 1522"/>
            <p:cNvSpPr>
              <a:spLocks noChangeShapeType="1"/>
            </p:cNvSpPr>
            <p:nvPr/>
          </p:nvSpPr>
          <p:spPr bwMode="auto">
            <a:xfrm>
              <a:off x="3731" y="3195"/>
              <a:ext cx="16" cy="1"/>
            </a:xfrm>
            <a:prstGeom prst="line">
              <a:avLst/>
            </a:prstGeom>
            <a:noFill/>
            <a:ln w="12700">
              <a:solidFill>
                <a:schemeClr val="tx2"/>
              </a:solidFill>
              <a:round/>
              <a:headEnd/>
              <a:tailEnd/>
            </a:ln>
          </p:spPr>
          <p:txBody>
            <a:bodyPr/>
            <a:lstStyle/>
            <a:p>
              <a:endParaRPr lang="en-US"/>
            </a:p>
          </p:txBody>
        </p:sp>
        <p:sp>
          <p:nvSpPr>
            <p:cNvPr id="70131" name="Line 1523"/>
            <p:cNvSpPr>
              <a:spLocks noChangeShapeType="1"/>
            </p:cNvSpPr>
            <p:nvPr/>
          </p:nvSpPr>
          <p:spPr bwMode="auto">
            <a:xfrm>
              <a:off x="3778" y="3195"/>
              <a:ext cx="16" cy="1"/>
            </a:xfrm>
            <a:prstGeom prst="line">
              <a:avLst/>
            </a:prstGeom>
            <a:noFill/>
            <a:ln w="12700">
              <a:solidFill>
                <a:schemeClr val="tx2"/>
              </a:solidFill>
              <a:round/>
              <a:headEnd/>
              <a:tailEnd/>
            </a:ln>
          </p:spPr>
          <p:txBody>
            <a:bodyPr/>
            <a:lstStyle/>
            <a:p>
              <a:endParaRPr lang="en-US"/>
            </a:p>
          </p:txBody>
        </p:sp>
        <p:sp>
          <p:nvSpPr>
            <p:cNvPr id="70132" name="Line 1524"/>
            <p:cNvSpPr>
              <a:spLocks noChangeShapeType="1"/>
            </p:cNvSpPr>
            <p:nvPr/>
          </p:nvSpPr>
          <p:spPr bwMode="auto">
            <a:xfrm>
              <a:off x="3826" y="3195"/>
              <a:ext cx="16" cy="1"/>
            </a:xfrm>
            <a:prstGeom prst="line">
              <a:avLst/>
            </a:prstGeom>
            <a:noFill/>
            <a:ln w="12700">
              <a:solidFill>
                <a:schemeClr val="tx2"/>
              </a:solidFill>
              <a:round/>
              <a:headEnd/>
              <a:tailEnd/>
            </a:ln>
          </p:spPr>
          <p:txBody>
            <a:bodyPr/>
            <a:lstStyle/>
            <a:p>
              <a:endParaRPr lang="en-US"/>
            </a:p>
          </p:txBody>
        </p:sp>
        <p:sp>
          <p:nvSpPr>
            <p:cNvPr id="70133" name="Line 1525"/>
            <p:cNvSpPr>
              <a:spLocks noChangeShapeType="1"/>
            </p:cNvSpPr>
            <p:nvPr/>
          </p:nvSpPr>
          <p:spPr bwMode="auto">
            <a:xfrm>
              <a:off x="3874" y="3195"/>
              <a:ext cx="16" cy="1"/>
            </a:xfrm>
            <a:prstGeom prst="line">
              <a:avLst/>
            </a:prstGeom>
            <a:noFill/>
            <a:ln w="12700">
              <a:solidFill>
                <a:schemeClr val="tx2"/>
              </a:solidFill>
              <a:round/>
              <a:headEnd/>
              <a:tailEnd/>
            </a:ln>
          </p:spPr>
          <p:txBody>
            <a:bodyPr/>
            <a:lstStyle/>
            <a:p>
              <a:endParaRPr lang="en-US"/>
            </a:p>
          </p:txBody>
        </p:sp>
        <p:sp>
          <p:nvSpPr>
            <p:cNvPr id="70134" name="Line 1526"/>
            <p:cNvSpPr>
              <a:spLocks noChangeShapeType="1"/>
            </p:cNvSpPr>
            <p:nvPr/>
          </p:nvSpPr>
          <p:spPr bwMode="auto">
            <a:xfrm>
              <a:off x="3922" y="3195"/>
              <a:ext cx="16" cy="1"/>
            </a:xfrm>
            <a:prstGeom prst="line">
              <a:avLst/>
            </a:prstGeom>
            <a:noFill/>
            <a:ln w="12700">
              <a:solidFill>
                <a:schemeClr val="tx2"/>
              </a:solidFill>
              <a:round/>
              <a:headEnd/>
              <a:tailEnd/>
            </a:ln>
          </p:spPr>
          <p:txBody>
            <a:bodyPr/>
            <a:lstStyle/>
            <a:p>
              <a:endParaRPr lang="en-US"/>
            </a:p>
          </p:txBody>
        </p:sp>
        <p:sp>
          <p:nvSpPr>
            <p:cNvPr id="70135" name="Line 1527"/>
            <p:cNvSpPr>
              <a:spLocks noChangeShapeType="1"/>
            </p:cNvSpPr>
            <p:nvPr/>
          </p:nvSpPr>
          <p:spPr bwMode="auto">
            <a:xfrm>
              <a:off x="3970" y="3195"/>
              <a:ext cx="16" cy="1"/>
            </a:xfrm>
            <a:prstGeom prst="line">
              <a:avLst/>
            </a:prstGeom>
            <a:noFill/>
            <a:ln w="12700">
              <a:solidFill>
                <a:schemeClr val="tx2"/>
              </a:solidFill>
              <a:round/>
              <a:headEnd/>
              <a:tailEnd/>
            </a:ln>
          </p:spPr>
          <p:txBody>
            <a:bodyPr/>
            <a:lstStyle/>
            <a:p>
              <a:endParaRPr lang="en-US"/>
            </a:p>
          </p:txBody>
        </p:sp>
        <p:sp>
          <p:nvSpPr>
            <p:cNvPr id="70136" name="Line 1528"/>
            <p:cNvSpPr>
              <a:spLocks noChangeShapeType="1"/>
            </p:cNvSpPr>
            <p:nvPr/>
          </p:nvSpPr>
          <p:spPr bwMode="auto">
            <a:xfrm>
              <a:off x="4018" y="3195"/>
              <a:ext cx="16" cy="1"/>
            </a:xfrm>
            <a:prstGeom prst="line">
              <a:avLst/>
            </a:prstGeom>
            <a:noFill/>
            <a:ln w="12700">
              <a:solidFill>
                <a:schemeClr val="tx2"/>
              </a:solidFill>
              <a:round/>
              <a:headEnd/>
              <a:tailEnd/>
            </a:ln>
          </p:spPr>
          <p:txBody>
            <a:bodyPr/>
            <a:lstStyle/>
            <a:p>
              <a:endParaRPr lang="en-US"/>
            </a:p>
          </p:txBody>
        </p:sp>
        <p:sp>
          <p:nvSpPr>
            <p:cNvPr id="70137" name="Line 1529"/>
            <p:cNvSpPr>
              <a:spLocks noChangeShapeType="1"/>
            </p:cNvSpPr>
            <p:nvPr/>
          </p:nvSpPr>
          <p:spPr bwMode="auto">
            <a:xfrm>
              <a:off x="4066" y="3195"/>
              <a:ext cx="16" cy="1"/>
            </a:xfrm>
            <a:prstGeom prst="line">
              <a:avLst/>
            </a:prstGeom>
            <a:noFill/>
            <a:ln w="12700">
              <a:solidFill>
                <a:schemeClr val="tx2"/>
              </a:solidFill>
              <a:round/>
              <a:headEnd/>
              <a:tailEnd/>
            </a:ln>
          </p:spPr>
          <p:txBody>
            <a:bodyPr/>
            <a:lstStyle/>
            <a:p>
              <a:endParaRPr lang="en-US"/>
            </a:p>
          </p:txBody>
        </p:sp>
        <p:sp>
          <p:nvSpPr>
            <p:cNvPr id="70138" name="Line 1530"/>
            <p:cNvSpPr>
              <a:spLocks noChangeShapeType="1"/>
            </p:cNvSpPr>
            <p:nvPr/>
          </p:nvSpPr>
          <p:spPr bwMode="auto">
            <a:xfrm>
              <a:off x="4114" y="3195"/>
              <a:ext cx="16" cy="1"/>
            </a:xfrm>
            <a:prstGeom prst="line">
              <a:avLst/>
            </a:prstGeom>
            <a:noFill/>
            <a:ln w="12700">
              <a:solidFill>
                <a:schemeClr val="tx2"/>
              </a:solidFill>
              <a:round/>
              <a:headEnd/>
              <a:tailEnd/>
            </a:ln>
          </p:spPr>
          <p:txBody>
            <a:bodyPr/>
            <a:lstStyle/>
            <a:p>
              <a:endParaRPr lang="en-US"/>
            </a:p>
          </p:txBody>
        </p:sp>
        <p:sp>
          <p:nvSpPr>
            <p:cNvPr id="70139" name="Line 1531"/>
            <p:cNvSpPr>
              <a:spLocks noChangeShapeType="1"/>
            </p:cNvSpPr>
            <p:nvPr/>
          </p:nvSpPr>
          <p:spPr bwMode="auto">
            <a:xfrm>
              <a:off x="4162" y="3195"/>
              <a:ext cx="16" cy="1"/>
            </a:xfrm>
            <a:prstGeom prst="line">
              <a:avLst/>
            </a:prstGeom>
            <a:noFill/>
            <a:ln w="12700">
              <a:solidFill>
                <a:schemeClr val="tx2"/>
              </a:solidFill>
              <a:round/>
              <a:headEnd/>
              <a:tailEnd/>
            </a:ln>
          </p:spPr>
          <p:txBody>
            <a:bodyPr/>
            <a:lstStyle/>
            <a:p>
              <a:endParaRPr lang="en-US"/>
            </a:p>
          </p:txBody>
        </p:sp>
        <p:sp>
          <p:nvSpPr>
            <p:cNvPr id="70140" name="Line 1532"/>
            <p:cNvSpPr>
              <a:spLocks noChangeShapeType="1"/>
            </p:cNvSpPr>
            <p:nvPr/>
          </p:nvSpPr>
          <p:spPr bwMode="auto">
            <a:xfrm>
              <a:off x="4210" y="3195"/>
              <a:ext cx="16" cy="1"/>
            </a:xfrm>
            <a:prstGeom prst="line">
              <a:avLst/>
            </a:prstGeom>
            <a:noFill/>
            <a:ln w="12700">
              <a:solidFill>
                <a:schemeClr val="tx2"/>
              </a:solidFill>
              <a:round/>
              <a:headEnd/>
              <a:tailEnd/>
            </a:ln>
          </p:spPr>
          <p:txBody>
            <a:bodyPr/>
            <a:lstStyle/>
            <a:p>
              <a:endParaRPr lang="en-US"/>
            </a:p>
          </p:txBody>
        </p:sp>
        <p:sp>
          <p:nvSpPr>
            <p:cNvPr id="70141" name="Line 1533"/>
            <p:cNvSpPr>
              <a:spLocks noChangeShapeType="1"/>
            </p:cNvSpPr>
            <p:nvPr/>
          </p:nvSpPr>
          <p:spPr bwMode="auto">
            <a:xfrm>
              <a:off x="4258" y="3195"/>
              <a:ext cx="16" cy="1"/>
            </a:xfrm>
            <a:prstGeom prst="line">
              <a:avLst/>
            </a:prstGeom>
            <a:noFill/>
            <a:ln w="12700">
              <a:solidFill>
                <a:schemeClr val="tx2"/>
              </a:solidFill>
              <a:round/>
              <a:headEnd/>
              <a:tailEnd/>
            </a:ln>
          </p:spPr>
          <p:txBody>
            <a:bodyPr/>
            <a:lstStyle/>
            <a:p>
              <a:endParaRPr lang="en-US"/>
            </a:p>
          </p:txBody>
        </p:sp>
        <p:sp>
          <p:nvSpPr>
            <p:cNvPr id="70142" name="Line 1534"/>
            <p:cNvSpPr>
              <a:spLocks noChangeShapeType="1"/>
            </p:cNvSpPr>
            <p:nvPr/>
          </p:nvSpPr>
          <p:spPr bwMode="auto">
            <a:xfrm>
              <a:off x="4306" y="3195"/>
              <a:ext cx="16" cy="1"/>
            </a:xfrm>
            <a:prstGeom prst="line">
              <a:avLst/>
            </a:prstGeom>
            <a:noFill/>
            <a:ln w="12700">
              <a:solidFill>
                <a:schemeClr val="tx2"/>
              </a:solidFill>
              <a:round/>
              <a:headEnd/>
              <a:tailEnd/>
            </a:ln>
          </p:spPr>
          <p:txBody>
            <a:bodyPr/>
            <a:lstStyle/>
            <a:p>
              <a:endParaRPr lang="en-US"/>
            </a:p>
          </p:txBody>
        </p:sp>
        <p:sp>
          <p:nvSpPr>
            <p:cNvPr id="70143" name="Line 1535"/>
            <p:cNvSpPr>
              <a:spLocks noChangeShapeType="1"/>
            </p:cNvSpPr>
            <p:nvPr/>
          </p:nvSpPr>
          <p:spPr bwMode="auto">
            <a:xfrm>
              <a:off x="4353" y="3195"/>
              <a:ext cx="16" cy="1"/>
            </a:xfrm>
            <a:prstGeom prst="line">
              <a:avLst/>
            </a:prstGeom>
            <a:noFill/>
            <a:ln w="12700">
              <a:solidFill>
                <a:schemeClr val="tx2"/>
              </a:solidFill>
              <a:round/>
              <a:headEnd/>
              <a:tailEnd/>
            </a:ln>
          </p:spPr>
          <p:txBody>
            <a:bodyPr/>
            <a:lstStyle/>
            <a:p>
              <a:endParaRPr lang="en-US"/>
            </a:p>
          </p:txBody>
        </p:sp>
        <p:sp>
          <p:nvSpPr>
            <p:cNvPr id="70144" name="Line 1536"/>
            <p:cNvSpPr>
              <a:spLocks noChangeShapeType="1"/>
            </p:cNvSpPr>
            <p:nvPr/>
          </p:nvSpPr>
          <p:spPr bwMode="auto">
            <a:xfrm>
              <a:off x="4401" y="3195"/>
              <a:ext cx="16" cy="1"/>
            </a:xfrm>
            <a:prstGeom prst="line">
              <a:avLst/>
            </a:prstGeom>
            <a:noFill/>
            <a:ln w="12700">
              <a:solidFill>
                <a:schemeClr val="tx2"/>
              </a:solidFill>
              <a:round/>
              <a:headEnd/>
              <a:tailEnd/>
            </a:ln>
          </p:spPr>
          <p:txBody>
            <a:bodyPr/>
            <a:lstStyle/>
            <a:p>
              <a:endParaRPr lang="en-US"/>
            </a:p>
          </p:txBody>
        </p:sp>
        <p:sp>
          <p:nvSpPr>
            <p:cNvPr id="70145" name="Line 1537"/>
            <p:cNvSpPr>
              <a:spLocks noChangeShapeType="1"/>
            </p:cNvSpPr>
            <p:nvPr/>
          </p:nvSpPr>
          <p:spPr bwMode="auto">
            <a:xfrm>
              <a:off x="4449" y="3195"/>
              <a:ext cx="16" cy="1"/>
            </a:xfrm>
            <a:prstGeom prst="line">
              <a:avLst/>
            </a:prstGeom>
            <a:noFill/>
            <a:ln w="12700">
              <a:solidFill>
                <a:schemeClr val="tx2"/>
              </a:solidFill>
              <a:round/>
              <a:headEnd/>
              <a:tailEnd/>
            </a:ln>
          </p:spPr>
          <p:txBody>
            <a:bodyPr/>
            <a:lstStyle/>
            <a:p>
              <a:endParaRPr lang="en-US"/>
            </a:p>
          </p:txBody>
        </p:sp>
        <p:sp>
          <p:nvSpPr>
            <p:cNvPr id="70146" name="Line 1538"/>
            <p:cNvSpPr>
              <a:spLocks noChangeShapeType="1"/>
            </p:cNvSpPr>
            <p:nvPr/>
          </p:nvSpPr>
          <p:spPr bwMode="auto">
            <a:xfrm>
              <a:off x="4497" y="3195"/>
              <a:ext cx="16" cy="1"/>
            </a:xfrm>
            <a:prstGeom prst="line">
              <a:avLst/>
            </a:prstGeom>
            <a:noFill/>
            <a:ln w="12700">
              <a:solidFill>
                <a:schemeClr val="tx2"/>
              </a:solidFill>
              <a:round/>
              <a:headEnd/>
              <a:tailEnd/>
            </a:ln>
          </p:spPr>
          <p:txBody>
            <a:bodyPr/>
            <a:lstStyle/>
            <a:p>
              <a:endParaRPr lang="en-US"/>
            </a:p>
          </p:txBody>
        </p:sp>
        <p:sp>
          <p:nvSpPr>
            <p:cNvPr id="70147" name="Line 1539"/>
            <p:cNvSpPr>
              <a:spLocks noChangeShapeType="1"/>
            </p:cNvSpPr>
            <p:nvPr/>
          </p:nvSpPr>
          <p:spPr bwMode="auto">
            <a:xfrm>
              <a:off x="4545" y="3195"/>
              <a:ext cx="16" cy="1"/>
            </a:xfrm>
            <a:prstGeom prst="line">
              <a:avLst/>
            </a:prstGeom>
            <a:noFill/>
            <a:ln w="12700">
              <a:solidFill>
                <a:schemeClr val="tx2"/>
              </a:solidFill>
              <a:round/>
              <a:headEnd/>
              <a:tailEnd/>
            </a:ln>
          </p:spPr>
          <p:txBody>
            <a:bodyPr/>
            <a:lstStyle/>
            <a:p>
              <a:endParaRPr lang="en-US"/>
            </a:p>
          </p:txBody>
        </p:sp>
        <p:sp>
          <p:nvSpPr>
            <p:cNvPr id="70148" name="Line 1540"/>
            <p:cNvSpPr>
              <a:spLocks noChangeShapeType="1"/>
            </p:cNvSpPr>
            <p:nvPr/>
          </p:nvSpPr>
          <p:spPr bwMode="auto">
            <a:xfrm>
              <a:off x="4593" y="3195"/>
              <a:ext cx="16" cy="1"/>
            </a:xfrm>
            <a:prstGeom prst="line">
              <a:avLst/>
            </a:prstGeom>
            <a:noFill/>
            <a:ln w="12700">
              <a:solidFill>
                <a:schemeClr val="tx2"/>
              </a:solidFill>
              <a:round/>
              <a:headEnd/>
              <a:tailEnd/>
            </a:ln>
          </p:spPr>
          <p:txBody>
            <a:bodyPr/>
            <a:lstStyle/>
            <a:p>
              <a:endParaRPr lang="en-US"/>
            </a:p>
          </p:txBody>
        </p:sp>
        <p:sp>
          <p:nvSpPr>
            <p:cNvPr id="70149" name="Line 1541"/>
            <p:cNvSpPr>
              <a:spLocks noChangeShapeType="1"/>
            </p:cNvSpPr>
            <p:nvPr/>
          </p:nvSpPr>
          <p:spPr bwMode="auto">
            <a:xfrm>
              <a:off x="4641" y="3195"/>
              <a:ext cx="16" cy="1"/>
            </a:xfrm>
            <a:prstGeom prst="line">
              <a:avLst/>
            </a:prstGeom>
            <a:noFill/>
            <a:ln w="12700">
              <a:solidFill>
                <a:schemeClr val="tx2"/>
              </a:solidFill>
              <a:round/>
              <a:headEnd/>
              <a:tailEnd/>
            </a:ln>
          </p:spPr>
          <p:txBody>
            <a:bodyPr/>
            <a:lstStyle/>
            <a:p>
              <a:endParaRPr lang="en-US"/>
            </a:p>
          </p:txBody>
        </p:sp>
        <p:sp>
          <p:nvSpPr>
            <p:cNvPr id="70150" name="Line 1542"/>
            <p:cNvSpPr>
              <a:spLocks noChangeShapeType="1"/>
            </p:cNvSpPr>
            <p:nvPr/>
          </p:nvSpPr>
          <p:spPr bwMode="auto">
            <a:xfrm>
              <a:off x="4689" y="3195"/>
              <a:ext cx="16" cy="1"/>
            </a:xfrm>
            <a:prstGeom prst="line">
              <a:avLst/>
            </a:prstGeom>
            <a:noFill/>
            <a:ln w="12700">
              <a:solidFill>
                <a:schemeClr val="tx2"/>
              </a:solidFill>
              <a:round/>
              <a:headEnd/>
              <a:tailEnd/>
            </a:ln>
          </p:spPr>
          <p:txBody>
            <a:bodyPr/>
            <a:lstStyle/>
            <a:p>
              <a:endParaRPr lang="en-US"/>
            </a:p>
          </p:txBody>
        </p:sp>
        <p:sp>
          <p:nvSpPr>
            <p:cNvPr id="70151" name="Line 1543"/>
            <p:cNvSpPr>
              <a:spLocks noChangeShapeType="1"/>
            </p:cNvSpPr>
            <p:nvPr/>
          </p:nvSpPr>
          <p:spPr bwMode="auto">
            <a:xfrm>
              <a:off x="4737" y="3195"/>
              <a:ext cx="16" cy="1"/>
            </a:xfrm>
            <a:prstGeom prst="line">
              <a:avLst/>
            </a:prstGeom>
            <a:noFill/>
            <a:ln w="12700">
              <a:solidFill>
                <a:schemeClr val="tx2"/>
              </a:solidFill>
              <a:round/>
              <a:headEnd/>
              <a:tailEnd/>
            </a:ln>
          </p:spPr>
          <p:txBody>
            <a:bodyPr/>
            <a:lstStyle/>
            <a:p>
              <a:endParaRPr lang="en-US"/>
            </a:p>
          </p:txBody>
        </p:sp>
        <p:sp>
          <p:nvSpPr>
            <p:cNvPr id="70152" name="Line 1544"/>
            <p:cNvSpPr>
              <a:spLocks noChangeShapeType="1"/>
            </p:cNvSpPr>
            <p:nvPr/>
          </p:nvSpPr>
          <p:spPr bwMode="auto">
            <a:xfrm>
              <a:off x="4785" y="3195"/>
              <a:ext cx="16" cy="1"/>
            </a:xfrm>
            <a:prstGeom prst="line">
              <a:avLst/>
            </a:prstGeom>
            <a:noFill/>
            <a:ln w="12700">
              <a:solidFill>
                <a:schemeClr val="tx2"/>
              </a:solidFill>
              <a:round/>
              <a:headEnd/>
              <a:tailEnd/>
            </a:ln>
          </p:spPr>
          <p:txBody>
            <a:bodyPr/>
            <a:lstStyle/>
            <a:p>
              <a:endParaRPr lang="en-US"/>
            </a:p>
          </p:txBody>
        </p:sp>
        <p:sp>
          <p:nvSpPr>
            <p:cNvPr id="70153" name="Line 1545"/>
            <p:cNvSpPr>
              <a:spLocks noChangeShapeType="1"/>
            </p:cNvSpPr>
            <p:nvPr/>
          </p:nvSpPr>
          <p:spPr bwMode="auto">
            <a:xfrm>
              <a:off x="4833" y="3195"/>
              <a:ext cx="16" cy="1"/>
            </a:xfrm>
            <a:prstGeom prst="line">
              <a:avLst/>
            </a:prstGeom>
            <a:noFill/>
            <a:ln w="12700">
              <a:solidFill>
                <a:schemeClr val="tx2"/>
              </a:solidFill>
              <a:round/>
              <a:headEnd/>
              <a:tailEnd/>
            </a:ln>
          </p:spPr>
          <p:txBody>
            <a:bodyPr/>
            <a:lstStyle/>
            <a:p>
              <a:endParaRPr lang="en-US"/>
            </a:p>
          </p:txBody>
        </p:sp>
        <p:sp>
          <p:nvSpPr>
            <p:cNvPr id="70154" name="Line 1546"/>
            <p:cNvSpPr>
              <a:spLocks noChangeShapeType="1"/>
            </p:cNvSpPr>
            <p:nvPr/>
          </p:nvSpPr>
          <p:spPr bwMode="auto">
            <a:xfrm>
              <a:off x="4881" y="3195"/>
              <a:ext cx="16" cy="1"/>
            </a:xfrm>
            <a:prstGeom prst="line">
              <a:avLst/>
            </a:prstGeom>
            <a:noFill/>
            <a:ln w="12700">
              <a:solidFill>
                <a:schemeClr val="tx2"/>
              </a:solidFill>
              <a:round/>
              <a:headEnd/>
              <a:tailEnd/>
            </a:ln>
          </p:spPr>
          <p:txBody>
            <a:bodyPr/>
            <a:lstStyle/>
            <a:p>
              <a:endParaRPr lang="en-US"/>
            </a:p>
          </p:txBody>
        </p:sp>
        <p:sp>
          <p:nvSpPr>
            <p:cNvPr id="70155" name="Line 1547"/>
            <p:cNvSpPr>
              <a:spLocks noChangeShapeType="1"/>
            </p:cNvSpPr>
            <p:nvPr/>
          </p:nvSpPr>
          <p:spPr bwMode="auto">
            <a:xfrm>
              <a:off x="1143" y="3155"/>
              <a:ext cx="16" cy="1"/>
            </a:xfrm>
            <a:prstGeom prst="line">
              <a:avLst/>
            </a:prstGeom>
            <a:noFill/>
            <a:ln w="12700">
              <a:solidFill>
                <a:schemeClr val="tx2"/>
              </a:solidFill>
              <a:round/>
              <a:headEnd/>
              <a:tailEnd/>
            </a:ln>
          </p:spPr>
          <p:txBody>
            <a:bodyPr/>
            <a:lstStyle/>
            <a:p>
              <a:endParaRPr lang="en-US"/>
            </a:p>
          </p:txBody>
        </p:sp>
        <p:sp>
          <p:nvSpPr>
            <p:cNvPr id="70156" name="Line 1548"/>
            <p:cNvSpPr>
              <a:spLocks noChangeShapeType="1"/>
            </p:cNvSpPr>
            <p:nvPr/>
          </p:nvSpPr>
          <p:spPr bwMode="auto">
            <a:xfrm>
              <a:off x="1191" y="3155"/>
              <a:ext cx="16" cy="1"/>
            </a:xfrm>
            <a:prstGeom prst="line">
              <a:avLst/>
            </a:prstGeom>
            <a:noFill/>
            <a:ln w="12700">
              <a:solidFill>
                <a:schemeClr val="tx2"/>
              </a:solidFill>
              <a:round/>
              <a:headEnd/>
              <a:tailEnd/>
            </a:ln>
          </p:spPr>
          <p:txBody>
            <a:bodyPr/>
            <a:lstStyle/>
            <a:p>
              <a:endParaRPr lang="en-US"/>
            </a:p>
          </p:txBody>
        </p:sp>
        <p:sp>
          <p:nvSpPr>
            <p:cNvPr id="70157" name="Line 1549"/>
            <p:cNvSpPr>
              <a:spLocks noChangeShapeType="1"/>
            </p:cNvSpPr>
            <p:nvPr/>
          </p:nvSpPr>
          <p:spPr bwMode="auto">
            <a:xfrm>
              <a:off x="1239" y="3155"/>
              <a:ext cx="16" cy="1"/>
            </a:xfrm>
            <a:prstGeom prst="line">
              <a:avLst/>
            </a:prstGeom>
            <a:noFill/>
            <a:ln w="12700">
              <a:solidFill>
                <a:schemeClr val="tx2"/>
              </a:solidFill>
              <a:round/>
              <a:headEnd/>
              <a:tailEnd/>
            </a:ln>
          </p:spPr>
          <p:txBody>
            <a:bodyPr/>
            <a:lstStyle/>
            <a:p>
              <a:endParaRPr lang="en-US"/>
            </a:p>
          </p:txBody>
        </p:sp>
        <p:sp>
          <p:nvSpPr>
            <p:cNvPr id="70158" name="Line 1550"/>
            <p:cNvSpPr>
              <a:spLocks noChangeShapeType="1"/>
            </p:cNvSpPr>
            <p:nvPr/>
          </p:nvSpPr>
          <p:spPr bwMode="auto">
            <a:xfrm>
              <a:off x="1287" y="3155"/>
              <a:ext cx="16" cy="1"/>
            </a:xfrm>
            <a:prstGeom prst="line">
              <a:avLst/>
            </a:prstGeom>
            <a:noFill/>
            <a:ln w="12700">
              <a:solidFill>
                <a:schemeClr val="tx2"/>
              </a:solidFill>
              <a:round/>
              <a:headEnd/>
              <a:tailEnd/>
            </a:ln>
          </p:spPr>
          <p:txBody>
            <a:bodyPr/>
            <a:lstStyle/>
            <a:p>
              <a:endParaRPr lang="en-US"/>
            </a:p>
          </p:txBody>
        </p:sp>
        <p:sp>
          <p:nvSpPr>
            <p:cNvPr id="70159" name="Line 1551"/>
            <p:cNvSpPr>
              <a:spLocks noChangeShapeType="1"/>
            </p:cNvSpPr>
            <p:nvPr/>
          </p:nvSpPr>
          <p:spPr bwMode="auto">
            <a:xfrm>
              <a:off x="1335" y="3155"/>
              <a:ext cx="16" cy="1"/>
            </a:xfrm>
            <a:prstGeom prst="line">
              <a:avLst/>
            </a:prstGeom>
            <a:noFill/>
            <a:ln w="12700">
              <a:solidFill>
                <a:schemeClr val="tx2"/>
              </a:solidFill>
              <a:round/>
              <a:headEnd/>
              <a:tailEnd/>
            </a:ln>
          </p:spPr>
          <p:txBody>
            <a:bodyPr/>
            <a:lstStyle/>
            <a:p>
              <a:endParaRPr lang="en-US"/>
            </a:p>
          </p:txBody>
        </p:sp>
        <p:sp>
          <p:nvSpPr>
            <p:cNvPr id="70160" name="Line 1552"/>
            <p:cNvSpPr>
              <a:spLocks noChangeShapeType="1"/>
            </p:cNvSpPr>
            <p:nvPr/>
          </p:nvSpPr>
          <p:spPr bwMode="auto">
            <a:xfrm>
              <a:off x="1383" y="3155"/>
              <a:ext cx="15" cy="1"/>
            </a:xfrm>
            <a:prstGeom prst="line">
              <a:avLst/>
            </a:prstGeom>
            <a:noFill/>
            <a:ln w="12700">
              <a:solidFill>
                <a:schemeClr val="tx2"/>
              </a:solidFill>
              <a:round/>
              <a:headEnd/>
              <a:tailEnd/>
            </a:ln>
          </p:spPr>
          <p:txBody>
            <a:bodyPr/>
            <a:lstStyle/>
            <a:p>
              <a:endParaRPr lang="en-US"/>
            </a:p>
          </p:txBody>
        </p:sp>
        <p:sp>
          <p:nvSpPr>
            <p:cNvPr id="70161" name="Line 1553"/>
            <p:cNvSpPr>
              <a:spLocks noChangeShapeType="1"/>
            </p:cNvSpPr>
            <p:nvPr/>
          </p:nvSpPr>
          <p:spPr bwMode="auto">
            <a:xfrm>
              <a:off x="1430" y="3155"/>
              <a:ext cx="16" cy="1"/>
            </a:xfrm>
            <a:prstGeom prst="line">
              <a:avLst/>
            </a:prstGeom>
            <a:noFill/>
            <a:ln w="12700">
              <a:solidFill>
                <a:schemeClr val="tx2"/>
              </a:solidFill>
              <a:round/>
              <a:headEnd/>
              <a:tailEnd/>
            </a:ln>
          </p:spPr>
          <p:txBody>
            <a:bodyPr/>
            <a:lstStyle/>
            <a:p>
              <a:endParaRPr lang="en-US"/>
            </a:p>
          </p:txBody>
        </p:sp>
        <p:sp>
          <p:nvSpPr>
            <p:cNvPr id="70162" name="Line 1554"/>
            <p:cNvSpPr>
              <a:spLocks noChangeShapeType="1"/>
            </p:cNvSpPr>
            <p:nvPr/>
          </p:nvSpPr>
          <p:spPr bwMode="auto">
            <a:xfrm>
              <a:off x="1478" y="3155"/>
              <a:ext cx="16" cy="1"/>
            </a:xfrm>
            <a:prstGeom prst="line">
              <a:avLst/>
            </a:prstGeom>
            <a:noFill/>
            <a:ln w="12700">
              <a:solidFill>
                <a:schemeClr val="tx2"/>
              </a:solidFill>
              <a:round/>
              <a:headEnd/>
              <a:tailEnd/>
            </a:ln>
          </p:spPr>
          <p:txBody>
            <a:bodyPr/>
            <a:lstStyle/>
            <a:p>
              <a:endParaRPr lang="en-US"/>
            </a:p>
          </p:txBody>
        </p:sp>
        <p:sp>
          <p:nvSpPr>
            <p:cNvPr id="70163" name="Line 1555"/>
            <p:cNvSpPr>
              <a:spLocks noChangeShapeType="1"/>
            </p:cNvSpPr>
            <p:nvPr/>
          </p:nvSpPr>
          <p:spPr bwMode="auto">
            <a:xfrm>
              <a:off x="1526" y="3155"/>
              <a:ext cx="16" cy="1"/>
            </a:xfrm>
            <a:prstGeom prst="line">
              <a:avLst/>
            </a:prstGeom>
            <a:noFill/>
            <a:ln w="12700">
              <a:solidFill>
                <a:schemeClr val="tx2"/>
              </a:solidFill>
              <a:round/>
              <a:headEnd/>
              <a:tailEnd/>
            </a:ln>
          </p:spPr>
          <p:txBody>
            <a:bodyPr/>
            <a:lstStyle/>
            <a:p>
              <a:endParaRPr lang="en-US"/>
            </a:p>
          </p:txBody>
        </p:sp>
        <p:sp>
          <p:nvSpPr>
            <p:cNvPr id="70164" name="Line 1556"/>
            <p:cNvSpPr>
              <a:spLocks noChangeShapeType="1"/>
            </p:cNvSpPr>
            <p:nvPr/>
          </p:nvSpPr>
          <p:spPr bwMode="auto">
            <a:xfrm>
              <a:off x="1574" y="3155"/>
              <a:ext cx="16" cy="1"/>
            </a:xfrm>
            <a:prstGeom prst="line">
              <a:avLst/>
            </a:prstGeom>
            <a:noFill/>
            <a:ln w="12700">
              <a:solidFill>
                <a:schemeClr val="tx2"/>
              </a:solidFill>
              <a:round/>
              <a:headEnd/>
              <a:tailEnd/>
            </a:ln>
          </p:spPr>
          <p:txBody>
            <a:bodyPr/>
            <a:lstStyle/>
            <a:p>
              <a:endParaRPr lang="en-US"/>
            </a:p>
          </p:txBody>
        </p:sp>
        <p:sp>
          <p:nvSpPr>
            <p:cNvPr id="70165" name="Line 1557"/>
            <p:cNvSpPr>
              <a:spLocks noChangeShapeType="1"/>
            </p:cNvSpPr>
            <p:nvPr/>
          </p:nvSpPr>
          <p:spPr bwMode="auto">
            <a:xfrm>
              <a:off x="1622" y="3155"/>
              <a:ext cx="16" cy="1"/>
            </a:xfrm>
            <a:prstGeom prst="line">
              <a:avLst/>
            </a:prstGeom>
            <a:noFill/>
            <a:ln w="12700">
              <a:solidFill>
                <a:schemeClr val="tx2"/>
              </a:solidFill>
              <a:round/>
              <a:headEnd/>
              <a:tailEnd/>
            </a:ln>
          </p:spPr>
          <p:txBody>
            <a:bodyPr/>
            <a:lstStyle/>
            <a:p>
              <a:endParaRPr lang="en-US"/>
            </a:p>
          </p:txBody>
        </p:sp>
        <p:sp>
          <p:nvSpPr>
            <p:cNvPr id="70166" name="Line 1558"/>
            <p:cNvSpPr>
              <a:spLocks noChangeShapeType="1"/>
            </p:cNvSpPr>
            <p:nvPr/>
          </p:nvSpPr>
          <p:spPr bwMode="auto">
            <a:xfrm>
              <a:off x="1670" y="3155"/>
              <a:ext cx="16" cy="1"/>
            </a:xfrm>
            <a:prstGeom prst="line">
              <a:avLst/>
            </a:prstGeom>
            <a:noFill/>
            <a:ln w="12700">
              <a:solidFill>
                <a:schemeClr val="tx2"/>
              </a:solidFill>
              <a:round/>
              <a:headEnd/>
              <a:tailEnd/>
            </a:ln>
          </p:spPr>
          <p:txBody>
            <a:bodyPr/>
            <a:lstStyle/>
            <a:p>
              <a:endParaRPr lang="en-US"/>
            </a:p>
          </p:txBody>
        </p:sp>
        <p:sp>
          <p:nvSpPr>
            <p:cNvPr id="70167" name="Line 1559"/>
            <p:cNvSpPr>
              <a:spLocks noChangeShapeType="1"/>
            </p:cNvSpPr>
            <p:nvPr/>
          </p:nvSpPr>
          <p:spPr bwMode="auto">
            <a:xfrm>
              <a:off x="1718" y="3155"/>
              <a:ext cx="16" cy="1"/>
            </a:xfrm>
            <a:prstGeom prst="line">
              <a:avLst/>
            </a:prstGeom>
            <a:noFill/>
            <a:ln w="12700">
              <a:solidFill>
                <a:schemeClr val="tx2"/>
              </a:solidFill>
              <a:round/>
              <a:headEnd/>
              <a:tailEnd/>
            </a:ln>
          </p:spPr>
          <p:txBody>
            <a:bodyPr/>
            <a:lstStyle/>
            <a:p>
              <a:endParaRPr lang="en-US"/>
            </a:p>
          </p:txBody>
        </p:sp>
        <p:sp>
          <p:nvSpPr>
            <p:cNvPr id="70168" name="Line 1560"/>
            <p:cNvSpPr>
              <a:spLocks noChangeShapeType="1"/>
            </p:cNvSpPr>
            <p:nvPr/>
          </p:nvSpPr>
          <p:spPr bwMode="auto">
            <a:xfrm>
              <a:off x="1766" y="3155"/>
              <a:ext cx="16" cy="1"/>
            </a:xfrm>
            <a:prstGeom prst="line">
              <a:avLst/>
            </a:prstGeom>
            <a:noFill/>
            <a:ln w="12700">
              <a:solidFill>
                <a:schemeClr val="tx2"/>
              </a:solidFill>
              <a:round/>
              <a:headEnd/>
              <a:tailEnd/>
            </a:ln>
          </p:spPr>
          <p:txBody>
            <a:bodyPr/>
            <a:lstStyle/>
            <a:p>
              <a:endParaRPr lang="en-US"/>
            </a:p>
          </p:txBody>
        </p:sp>
        <p:sp>
          <p:nvSpPr>
            <p:cNvPr id="70169" name="Line 1561"/>
            <p:cNvSpPr>
              <a:spLocks noChangeShapeType="1"/>
            </p:cNvSpPr>
            <p:nvPr/>
          </p:nvSpPr>
          <p:spPr bwMode="auto">
            <a:xfrm>
              <a:off x="1814" y="3155"/>
              <a:ext cx="16" cy="1"/>
            </a:xfrm>
            <a:prstGeom prst="line">
              <a:avLst/>
            </a:prstGeom>
            <a:noFill/>
            <a:ln w="12700">
              <a:solidFill>
                <a:schemeClr val="tx2"/>
              </a:solidFill>
              <a:round/>
              <a:headEnd/>
              <a:tailEnd/>
            </a:ln>
          </p:spPr>
          <p:txBody>
            <a:bodyPr/>
            <a:lstStyle/>
            <a:p>
              <a:endParaRPr lang="en-US"/>
            </a:p>
          </p:txBody>
        </p:sp>
        <p:sp>
          <p:nvSpPr>
            <p:cNvPr id="70170" name="Line 1562"/>
            <p:cNvSpPr>
              <a:spLocks noChangeShapeType="1"/>
            </p:cNvSpPr>
            <p:nvPr/>
          </p:nvSpPr>
          <p:spPr bwMode="auto">
            <a:xfrm>
              <a:off x="1862" y="3155"/>
              <a:ext cx="16" cy="1"/>
            </a:xfrm>
            <a:prstGeom prst="line">
              <a:avLst/>
            </a:prstGeom>
            <a:noFill/>
            <a:ln w="12700">
              <a:solidFill>
                <a:schemeClr val="tx2"/>
              </a:solidFill>
              <a:round/>
              <a:headEnd/>
              <a:tailEnd/>
            </a:ln>
          </p:spPr>
          <p:txBody>
            <a:bodyPr/>
            <a:lstStyle/>
            <a:p>
              <a:endParaRPr lang="en-US"/>
            </a:p>
          </p:txBody>
        </p:sp>
        <p:sp>
          <p:nvSpPr>
            <p:cNvPr id="70171" name="Line 1563"/>
            <p:cNvSpPr>
              <a:spLocks noChangeShapeType="1"/>
            </p:cNvSpPr>
            <p:nvPr/>
          </p:nvSpPr>
          <p:spPr bwMode="auto">
            <a:xfrm>
              <a:off x="1910" y="3155"/>
              <a:ext cx="16" cy="1"/>
            </a:xfrm>
            <a:prstGeom prst="line">
              <a:avLst/>
            </a:prstGeom>
            <a:noFill/>
            <a:ln w="12700">
              <a:solidFill>
                <a:schemeClr val="tx2"/>
              </a:solidFill>
              <a:round/>
              <a:headEnd/>
              <a:tailEnd/>
            </a:ln>
          </p:spPr>
          <p:txBody>
            <a:bodyPr/>
            <a:lstStyle/>
            <a:p>
              <a:endParaRPr lang="en-US"/>
            </a:p>
          </p:txBody>
        </p:sp>
        <p:sp>
          <p:nvSpPr>
            <p:cNvPr id="70172" name="Line 1564"/>
            <p:cNvSpPr>
              <a:spLocks noChangeShapeType="1"/>
            </p:cNvSpPr>
            <p:nvPr/>
          </p:nvSpPr>
          <p:spPr bwMode="auto">
            <a:xfrm>
              <a:off x="1958" y="3155"/>
              <a:ext cx="16" cy="1"/>
            </a:xfrm>
            <a:prstGeom prst="line">
              <a:avLst/>
            </a:prstGeom>
            <a:noFill/>
            <a:ln w="12700">
              <a:solidFill>
                <a:schemeClr val="tx2"/>
              </a:solidFill>
              <a:round/>
              <a:headEnd/>
              <a:tailEnd/>
            </a:ln>
          </p:spPr>
          <p:txBody>
            <a:bodyPr/>
            <a:lstStyle/>
            <a:p>
              <a:endParaRPr lang="en-US"/>
            </a:p>
          </p:txBody>
        </p:sp>
        <p:sp>
          <p:nvSpPr>
            <p:cNvPr id="70173" name="Line 1565"/>
            <p:cNvSpPr>
              <a:spLocks noChangeShapeType="1"/>
            </p:cNvSpPr>
            <p:nvPr/>
          </p:nvSpPr>
          <p:spPr bwMode="auto">
            <a:xfrm>
              <a:off x="2005" y="3155"/>
              <a:ext cx="16" cy="1"/>
            </a:xfrm>
            <a:prstGeom prst="line">
              <a:avLst/>
            </a:prstGeom>
            <a:noFill/>
            <a:ln w="12700">
              <a:solidFill>
                <a:schemeClr val="tx2"/>
              </a:solidFill>
              <a:round/>
              <a:headEnd/>
              <a:tailEnd/>
            </a:ln>
          </p:spPr>
          <p:txBody>
            <a:bodyPr/>
            <a:lstStyle/>
            <a:p>
              <a:endParaRPr lang="en-US"/>
            </a:p>
          </p:txBody>
        </p:sp>
        <p:sp>
          <p:nvSpPr>
            <p:cNvPr id="70174" name="Line 1566"/>
            <p:cNvSpPr>
              <a:spLocks noChangeShapeType="1"/>
            </p:cNvSpPr>
            <p:nvPr/>
          </p:nvSpPr>
          <p:spPr bwMode="auto">
            <a:xfrm>
              <a:off x="2053" y="3155"/>
              <a:ext cx="16" cy="1"/>
            </a:xfrm>
            <a:prstGeom prst="line">
              <a:avLst/>
            </a:prstGeom>
            <a:noFill/>
            <a:ln w="12700">
              <a:solidFill>
                <a:schemeClr val="tx2"/>
              </a:solidFill>
              <a:round/>
              <a:headEnd/>
              <a:tailEnd/>
            </a:ln>
          </p:spPr>
          <p:txBody>
            <a:bodyPr/>
            <a:lstStyle/>
            <a:p>
              <a:endParaRPr lang="en-US"/>
            </a:p>
          </p:txBody>
        </p:sp>
        <p:sp>
          <p:nvSpPr>
            <p:cNvPr id="70175" name="Line 1567"/>
            <p:cNvSpPr>
              <a:spLocks noChangeShapeType="1"/>
            </p:cNvSpPr>
            <p:nvPr/>
          </p:nvSpPr>
          <p:spPr bwMode="auto">
            <a:xfrm>
              <a:off x="2101" y="3155"/>
              <a:ext cx="16" cy="1"/>
            </a:xfrm>
            <a:prstGeom prst="line">
              <a:avLst/>
            </a:prstGeom>
            <a:noFill/>
            <a:ln w="12700">
              <a:solidFill>
                <a:schemeClr val="tx2"/>
              </a:solidFill>
              <a:round/>
              <a:headEnd/>
              <a:tailEnd/>
            </a:ln>
          </p:spPr>
          <p:txBody>
            <a:bodyPr/>
            <a:lstStyle/>
            <a:p>
              <a:endParaRPr lang="en-US"/>
            </a:p>
          </p:txBody>
        </p:sp>
        <p:sp>
          <p:nvSpPr>
            <p:cNvPr id="70176" name="Line 1568"/>
            <p:cNvSpPr>
              <a:spLocks noChangeShapeType="1"/>
            </p:cNvSpPr>
            <p:nvPr/>
          </p:nvSpPr>
          <p:spPr bwMode="auto">
            <a:xfrm>
              <a:off x="2149" y="3155"/>
              <a:ext cx="16" cy="1"/>
            </a:xfrm>
            <a:prstGeom prst="line">
              <a:avLst/>
            </a:prstGeom>
            <a:noFill/>
            <a:ln w="12700">
              <a:solidFill>
                <a:schemeClr val="tx2"/>
              </a:solidFill>
              <a:round/>
              <a:headEnd/>
              <a:tailEnd/>
            </a:ln>
          </p:spPr>
          <p:txBody>
            <a:bodyPr/>
            <a:lstStyle/>
            <a:p>
              <a:endParaRPr lang="en-US"/>
            </a:p>
          </p:txBody>
        </p:sp>
        <p:sp>
          <p:nvSpPr>
            <p:cNvPr id="70177" name="Line 1569"/>
            <p:cNvSpPr>
              <a:spLocks noChangeShapeType="1"/>
            </p:cNvSpPr>
            <p:nvPr/>
          </p:nvSpPr>
          <p:spPr bwMode="auto">
            <a:xfrm>
              <a:off x="2197" y="3155"/>
              <a:ext cx="16" cy="1"/>
            </a:xfrm>
            <a:prstGeom prst="line">
              <a:avLst/>
            </a:prstGeom>
            <a:noFill/>
            <a:ln w="12700">
              <a:solidFill>
                <a:schemeClr val="tx2"/>
              </a:solidFill>
              <a:round/>
              <a:headEnd/>
              <a:tailEnd/>
            </a:ln>
          </p:spPr>
          <p:txBody>
            <a:bodyPr/>
            <a:lstStyle/>
            <a:p>
              <a:endParaRPr lang="en-US"/>
            </a:p>
          </p:txBody>
        </p:sp>
        <p:sp>
          <p:nvSpPr>
            <p:cNvPr id="70178" name="Line 1570"/>
            <p:cNvSpPr>
              <a:spLocks noChangeShapeType="1"/>
            </p:cNvSpPr>
            <p:nvPr/>
          </p:nvSpPr>
          <p:spPr bwMode="auto">
            <a:xfrm>
              <a:off x="2245" y="3155"/>
              <a:ext cx="16" cy="1"/>
            </a:xfrm>
            <a:prstGeom prst="line">
              <a:avLst/>
            </a:prstGeom>
            <a:noFill/>
            <a:ln w="12700">
              <a:solidFill>
                <a:schemeClr val="tx2"/>
              </a:solidFill>
              <a:round/>
              <a:headEnd/>
              <a:tailEnd/>
            </a:ln>
          </p:spPr>
          <p:txBody>
            <a:bodyPr/>
            <a:lstStyle/>
            <a:p>
              <a:endParaRPr lang="en-US"/>
            </a:p>
          </p:txBody>
        </p:sp>
        <p:sp>
          <p:nvSpPr>
            <p:cNvPr id="70179" name="Line 1571"/>
            <p:cNvSpPr>
              <a:spLocks noChangeShapeType="1"/>
            </p:cNvSpPr>
            <p:nvPr/>
          </p:nvSpPr>
          <p:spPr bwMode="auto">
            <a:xfrm>
              <a:off x="2293" y="3155"/>
              <a:ext cx="16" cy="1"/>
            </a:xfrm>
            <a:prstGeom prst="line">
              <a:avLst/>
            </a:prstGeom>
            <a:noFill/>
            <a:ln w="12700">
              <a:solidFill>
                <a:schemeClr val="tx2"/>
              </a:solidFill>
              <a:round/>
              <a:headEnd/>
              <a:tailEnd/>
            </a:ln>
          </p:spPr>
          <p:txBody>
            <a:bodyPr/>
            <a:lstStyle/>
            <a:p>
              <a:endParaRPr lang="en-US"/>
            </a:p>
          </p:txBody>
        </p:sp>
        <p:sp>
          <p:nvSpPr>
            <p:cNvPr id="70180" name="Line 1572"/>
            <p:cNvSpPr>
              <a:spLocks noChangeShapeType="1"/>
            </p:cNvSpPr>
            <p:nvPr/>
          </p:nvSpPr>
          <p:spPr bwMode="auto">
            <a:xfrm>
              <a:off x="2341" y="3155"/>
              <a:ext cx="16" cy="1"/>
            </a:xfrm>
            <a:prstGeom prst="line">
              <a:avLst/>
            </a:prstGeom>
            <a:noFill/>
            <a:ln w="12700">
              <a:solidFill>
                <a:schemeClr val="tx2"/>
              </a:solidFill>
              <a:round/>
              <a:headEnd/>
              <a:tailEnd/>
            </a:ln>
          </p:spPr>
          <p:txBody>
            <a:bodyPr/>
            <a:lstStyle/>
            <a:p>
              <a:endParaRPr lang="en-US"/>
            </a:p>
          </p:txBody>
        </p:sp>
        <p:sp>
          <p:nvSpPr>
            <p:cNvPr id="70181" name="Line 1573"/>
            <p:cNvSpPr>
              <a:spLocks noChangeShapeType="1"/>
            </p:cNvSpPr>
            <p:nvPr/>
          </p:nvSpPr>
          <p:spPr bwMode="auto">
            <a:xfrm>
              <a:off x="2389" y="3155"/>
              <a:ext cx="16" cy="1"/>
            </a:xfrm>
            <a:prstGeom prst="line">
              <a:avLst/>
            </a:prstGeom>
            <a:noFill/>
            <a:ln w="12700">
              <a:solidFill>
                <a:schemeClr val="tx2"/>
              </a:solidFill>
              <a:round/>
              <a:headEnd/>
              <a:tailEnd/>
            </a:ln>
          </p:spPr>
          <p:txBody>
            <a:bodyPr/>
            <a:lstStyle/>
            <a:p>
              <a:endParaRPr lang="en-US"/>
            </a:p>
          </p:txBody>
        </p:sp>
        <p:sp>
          <p:nvSpPr>
            <p:cNvPr id="70182" name="Line 1574"/>
            <p:cNvSpPr>
              <a:spLocks noChangeShapeType="1"/>
            </p:cNvSpPr>
            <p:nvPr/>
          </p:nvSpPr>
          <p:spPr bwMode="auto">
            <a:xfrm>
              <a:off x="2437" y="3155"/>
              <a:ext cx="16" cy="1"/>
            </a:xfrm>
            <a:prstGeom prst="line">
              <a:avLst/>
            </a:prstGeom>
            <a:noFill/>
            <a:ln w="12700">
              <a:solidFill>
                <a:schemeClr val="tx2"/>
              </a:solidFill>
              <a:round/>
              <a:headEnd/>
              <a:tailEnd/>
            </a:ln>
          </p:spPr>
          <p:txBody>
            <a:bodyPr/>
            <a:lstStyle/>
            <a:p>
              <a:endParaRPr lang="en-US"/>
            </a:p>
          </p:txBody>
        </p:sp>
        <p:sp>
          <p:nvSpPr>
            <p:cNvPr id="70183" name="Line 1575"/>
            <p:cNvSpPr>
              <a:spLocks noChangeShapeType="1"/>
            </p:cNvSpPr>
            <p:nvPr/>
          </p:nvSpPr>
          <p:spPr bwMode="auto">
            <a:xfrm>
              <a:off x="2485" y="3155"/>
              <a:ext cx="16" cy="1"/>
            </a:xfrm>
            <a:prstGeom prst="line">
              <a:avLst/>
            </a:prstGeom>
            <a:noFill/>
            <a:ln w="12700">
              <a:solidFill>
                <a:schemeClr val="tx2"/>
              </a:solidFill>
              <a:round/>
              <a:headEnd/>
              <a:tailEnd/>
            </a:ln>
          </p:spPr>
          <p:txBody>
            <a:bodyPr/>
            <a:lstStyle/>
            <a:p>
              <a:endParaRPr lang="en-US"/>
            </a:p>
          </p:txBody>
        </p:sp>
        <p:sp>
          <p:nvSpPr>
            <p:cNvPr id="70184" name="Line 1576"/>
            <p:cNvSpPr>
              <a:spLocks noChangeShapeType="1"/>
            </p:cNvSpPr>
            <p:nvPr/>
          </p:nvSpPr>
          <p:spPr bwMode="auto">
            <a:xfrm>
              <a:off x="2533" y="3155"/>
              <a:ext cx="16" cy="1"/>
            </a:xfrm>
            <a:prstGeom prst="line">
              <a:avLst/>
            </a:prstGeom>
            <a:noFill/>
            <a:ln w="12700">
              <a:solidFill>
                <a:schemeClr val="tx2"/>
              </a:solidFill>
              <a:round/>
              <a:headEnd/>
              <a:tailEnd/>
            </a:ln>
          </p:spPr>
          <p:txBody>
            <a:bodyPr/>
            <a:lstStyle/>
            <a:p>
              <a:endParaRPr lang="en-US"/>
            </a:p>
          </p:txBody>
        </p:sp>
        <p:sp>
          <p:nvSpPr>
            <p:cNvPr id="70185" name="Line 1577"/>
            <p:cNvSpPr>
              <a:spLocks noChangeShapeType="1"/>
            </p:cNvSpPr>
            <p:nvPr/>
          </p:nvSpPr>
          <p:spPr bwMode="auto">
            <a:xfrm>
              <a:off x="2580" y="3155"/>
              <a:ext cx="16" cy="1"/>
            </a:xfrm>
            <a:prstGeom prst="line">
              <a:avLst/>
            </a:prstGeom>
            <a:noFill/>
            <a:ln w="12700">
              <a:solidFill>
                <a:schemeClr val="tx2"/>
              </a:solidFill>
              <a:round/>
              <a:headEnd/>
              <a:tailEnd/>
            </a:ln>
          </p:spPr>
          <p:txBody>
            <a:bodyPr/>
            <a:lstStyle/>
            <a:p>
              <a:endParaRPr lang="en-US"/>
            </a:p>
          </p:txBody>
        </p:sp>
        <p:sp>
          <p:nvSpPr>
            <p:cNvPr id="70186" name="Line 1578"/>
            <p:cNvSpPr>
              <a:spLocks noChangeShapeType="1"/>
            </p:cNvSpPr>
            <p:nvPr/>
          </p:nvSpPr>
          <p:spPr bwMode="auto">
            <a:xfrm>
              <a:off x="2628" y="3155"/>
              <a:ext cx="16" cy="1"/>
            </a:xfrm>
            <a:prstGeom prst="line">
              <a:avLst/>
            </a:prstGeom>
            <a:noFill/>
            <a:ln w="12700">
              <a:solidFill>
                <a:schemeClr val="tx2"/>
              </a:solidFill>
              <a:round/>
              <a:headEnd/>
              <a:tailEnd/>
            </a:ln>
          </p:spPr>
          <p:txBody>
            <a:bodyPr/>
            <a:lstStyle/>
            <a:p>
              <a:endParaRPr lang="en-US"/>
            </a:p>
          </p:txBody>
        </p:sp>
        <p:sp>
          <p:nvSpPr>
            <p:cNvPr id="70187" name="Line 1579"/>
            <p:cNvSpPr>
              <a:spLocks noChangeShapeType="1"/>
            </p:cNvSpPr>
            <p:nvPr/>
          </p:nvSpPr>
          <p:spPr bwMode="auto">
            <a:xfrm>
              <a:off x="2676" y="3155"/>
              <a:ext cx="16" cy="1"/>
            </a:xfrm>
            <a:prstGeom prst="line">
              <a:avLst/>
            </a:prstGeom>
            <a:noFill/>
            <a:ln w="12700">
              <a:solidFill>
                <a:schemeClr val="tx2"/>
              </a:solidFill>
              <a:round/>
              <a:headEnd/>
              <a:tailEnd/>
            </a:ln>
          </p:spPr>
          <p:txBody>
            <a:bodyPr/>
            <a:lstStyle/>
            <a:p>
              <a:endParaRPr lang="en-US"/>
            </a:p>
          </p:txBody>
        </p:sp>
        <p:sp>
          <p:nvSpPr>
            <p:cNvPr id="70188" name="Line 1580"/>
            <p:cNvSpPr>
              <a:spLocks noChangeShapeType="1"/>
            </p:cNvSpPr>
            <p:nvPr/>
          </p:nvSpPr>
          <p:spPr bwMode="auto">
            <a:xfrm>
              <a:off x="2724" y="3155"/>
              <a:ext cx="16" cy="1"/>
            </a:xfrm>
            <a:prstGeom prst="line">
              <a:avLst/>
            </a:prstGeom>
            <a:noFill/>
            <a:ln w="12700">
              <a:solidFill>
                <a:schemeClr val="tx2"/>
              </a:solidFill>
              <a:round/>
              <a:headEnd/>
              <a:tailEnd/>
            </a:ln>
          </p:spPr>
          <p:txBody>
            <a:bodyPr/>
            <a:lstStyle/>
            <a:p>
              <a:endParaRPr lang="en-US"/>
            </a:p>
          </p:txBody>
        </p:sp>
        <p:sp>
          <p:nvSpPr>
            <p:cNvPr id="70189" name="Line 1581"/>
            <p:cNvSpPr>
              <a:spLocks noChangeShapeType="1"/>
            </p:cNvSpPr>
            <p:nvPr/>
          </p:nvSpPr>
          <p:spPr bwMode="auto">
            <a:xfrm>
              <a:off x="2772" y="3155"/>
              <a:ext cx="16" cy="1"/>
            </a:xfrm>
            <a:prstGeom prst="line">
              <a:avLst/>
            </a:prstGeom>
            <a:noFill/>
            <a:ln w="12700">
              <a:solidFill>
                <a:schemeClr val="tx2"/>
              </a:solidFill>
              <a:round/>
              <a:headEnd/>
              <a:tailEnd/>
            </a:ln>
          </p:spPr>
          <p:txBody>
            <a:bodyPr/>
            <a:lstStyle/>
            <a:p>
              <a:endParaRPr lang="en-US"/>
            </a:p>
          </p:txBody>
        </p:sp>
        <p:sp>
          <p:nvSpPr>
            <p:cNvPr id="70190" name="Line 1582"/>
            <p:cNvSpPr>
              <a:spLocks noChangeShapeType="1"/>
            </p:cNvSpPr>
            <p:nvPr/>
          </p:nvSpPr>
          <p:spPr bwMode="auto">
            <a:xfrm>
              <a:off x="2820" y="3155"/>
              <a:ext cx="16" cy="1"/>
            </a:xfrm>
            <a:prstGeom prst="line">
              <a:avLst/>
            </a:prstGeom>
            <a:noFill/>
            <a:ln w="12700">
              <a:solidFill>
                <a:schemeClr val="tx2"/>
              </a:solidFill>
              <a:round/>
              <a:headEnd/>
              <a:tailEnd/>
            </a:ln>
          </p:spPr>
          <p:txBody>
            <a:bodyPr/>
            <a:lstStyle/>
            <a:p>
              <a:endParaRPr lang="en-US"/>
            </a:p>
          </p:txBody>
        </p:sp>
        <p:sp>
          <p:nvSpPr>
            <p:cNvPr id="70191" name="Line 1583"/>
            <p:cNvSpPr>
              <a:spLocks noChangeShapeType="1"/>
            </p:cNvSpPr>
            <p:nvPr/>
          </p:nvSpPr>
          <p:spPr bwMode="auto">
            <a:xfrm>
              <a:off x="2868" y="3155"/>
              <a:ext cx="16" cy="1"/>
            </a:xfrm>
            <a:prstGeom prst="line">
              <a:avLst/>
            </a:prstGeom>
            <a:noFill/>
            <a:ln w="12700">
              <a:solidFill>
                <a:schemeClr val="tx2"/>
              </a:solidFill>
              <a:round/>
              <a:headEnd/>
              <a:tailEnd/>
            </a:ln>
          </p:spPr>
          <p:txBody>
            <a:bodyPr/>
            <a:lstStyle/>
            <a:p>
              <a:endParaRPr lang="en-US"/>
            </a:p>
          </p:txBody>
        </p:sp>
        <p:sp>
          <p:nvSpPr>
            <p:cNvPr id="70192" name="Line 1584"/>
            <p:cNvSpPr>
              <a:spLocks noChangeShapeType="1"/>
            </p:cNvSpPr>
            <p:nvPr/>
          </p:nvSpPr>
          <p:spPr bwMode="auto">
            <a:xfrm>
              <a:off x="2916" y="3155"/>
              <a:ext cx="16" cy="1"/>
            </a:xfrm>
            <a:prstGeom prst="line">
              <a:avLst/>
            </a:prstGeom>
            <a:noFill/>
            <a:ln w="12700">
              <a:solidFill>
                <a:schemeClr val="tx2"/>
              </a:solidFill>
              <a:round/>
              <a:headEnd/>
              <a:tailEnd/>
            </a:ln>
          </p:spPr>
          <p:txBody>
            <a:bodyPr/>
            <a:lstStyle/>
            <a:p>
              <a:endParaRPr lang="en-US"/>
            </a:p>
          </p:txBody>
        </p:sp>
        <p:sp>
          <p:nvSpPr>
            <p:cNvPr id="70193" name="Line 1585"/>
            <p:cNvSpPr>
              <a:spLocks noChangeShapeType="1"/>
            </p:cNvSpPr>
            <p:nvPr/>
          </p:nvSpPr>
          <p:spPr bwMode="auto">
            <a:xfrm>
              <a:off x="2964" y="3155"/>
              <a:ext cx="16" cy="1"/>
            </a:xfrm>
            <a:prstGeom prst="line">
              <a:avLst/>
            </a:prstGeom>
            <a:noFill/>
            <a:ln w="12700">
              <a:solidFill>
                <a:schemeClr val="tx2"/>
              </a:solidFill>
              <a:round/>
              <a:headEnd/>
              <a:tailEnd/>
            </a:ln>
          </p:spPr>
          <p:txBody>
            <a:bodyPr/>
            <a:lstStyle/>
            <a:p>
              <a:endParaRPr lang="en-US"/>
            </a:p>
          </p:txBody>
        </p:sp>
        <p:sp>
          <p:nvSpPr>
            <p:cNvPr id="70194" name="Line 1586"/>
            <p:cNvSpPr>
              <a:spLocks noChangeShapeType="1"/>
            </p:cNvSpPr>
            <p:nvPr/>
          </p:nvSpPr>
          <p:spPr bwMode="auto">
            <a:xfrm>
              <a:off x="3012" y="3155"/>
              <a:ext cx="16" cy="1"/>
            </a:xfrm>
            <a:prstGeom prst="line">
              <a:avLst/>
            </a:prstGeom>
            <a:noFill/>
            <a:ln w="12700">
              <a:solidFill>
                <a:schemeClr val="tx2"/>
              </a:solidFill>
              <a:round/>
              <a:headEnd/>
              <a:tailEnd/>
            </a:ln>
          </p:spPr>
          <p:txBody>
            <a:bodyPr/>
            <a:lstStyle/>
            <a:p>
              <a:endParaRPr lang="en-US"/>
            </a:p>
          </p:txBody>
        </p:sp>
        <p:sp>
          <p:nvSpPr>
            <p:cNvPr id="70195" name="Line 1587"/>
            <p:cNvSpPr>
              <a:spLocks noChangeShapeType="1"/>
            </p:cNvSpPr>
            <p:nvPr/>
          </p:nvSpPr>
          <p:spPr bwMode="auto">
            <a:xfrm>
              <a:off x="3060" y="3155"/>
              <a:ext cx="16" cy="1"/>
            </a:xfrm>
            <a:prstGeom prst="line">
              <a:avLst/>
            </a:prstGeom>
            <a:noFill/>
            <a:ln w="12700">
              <a:solidFill>
                <a:schemeClr val="tx2"/>
              </a:solidFill>
              <a:round/>
              <a:headEnd/>
              <a:tailEnd/>
            </a:ln>
          </p:spPr>
          <p:txBody>
            <a:bodyPr/>
            <a:lstStyle/>
            <a:p>
              <a:endParaRPr lang="en-US"/>
            </a:p>
          </p:txBody>
        </p:sp>
        <p:sp>
          <p:nvSpPr>
            <p:cNvPr id="70196" name="Line 1588"/>
            <p:cNvSpPr>
              <a:spLocks noChangeShapeType="1"/>
            </p:cNvSpPr>
            <p:nvPr/>
          </p:nvSpPr>
          <p:spPr bwMode="auto">
            <a:xfrm>
              <a:off x="3108" y="3155"/>
              <a:ext cx="16" cy="1"/>
            </a:xfrm>
            <a:prstGeom prst="line">
              <a:avLst/>
            </a:prstGeom>
            <a:noFill/>
            <a:ln w="12700">
              <a:solidFill>
                <a:schemeClr val="tx2"/>
              </a:solidFill>
              <a:round/>
              <a:headEnd/>
              <a:tailEnd/>
            </a:ln>
          </p:spPr>
          <p:txBody>
            <a:bodyPr/>
            <a:lstStyle/>
            <a:p>
              <a:endParaRPr lang="en-US"/>
            </a:p>
          </p:txBody>
        </p:sp>
        <p:sp>
          <p:nvSpPr>
            <p:cNvPr id="70197" name="Line 1589"/>
            <p:cNvSpPr>
              <a:spLocks noChangeShapeType="1"/>
            </p:cNvSpPr>
            <p:nvPr/>
          </p:nvSpPr>
          <p:spPr bwMode="auto">
            <a:xfrm>
              <a:off x="3156" y="3155"/>
              <a:ext cx="15" cy="1"/>
            </a:xfrm>
            <a:prstGeom prst="line">
              <a:avLst/>
            </a:prstGeom>
            <a:noFill/>
            <a:ln w="12700">
              <a:solidFill>
                <a:schemeClr val="tx2"/>
              </a:solidFill>
              <a:round/>
              <a:headEnd/>
              <a:tailEnd/>
            </a:ln>
          </p:spPr>
          <p:txBody>
            <a:bodyPr/>
            <a:lstStyle/>
            <a:p>
              <a:endParaRPr lang="en-US"/>
            </a:p>
          </p:txBody>
        </p:sp>
        <p:sp>
          <p:nvSpPr>
            <p:cNvPr id="70198" name="Line 1590"/>
            <p:cNvSpPr>
              <a:spLocks noChangeShapeType="1"/>
            </p:cNvSpPr>
            <p:nvPr/>
          </p:nvSpPr>
          <p:spPr bwMode="auto">
            <a:xfrm>
              <a:off x="3203" y="3155"/>
              <a:ext cx="16" cy="1"/>
            </a:xfrm>
            <a:prstGeom prst="line">
              <a:avLst/>
            </a:prstGeom>
            <a:noFill/>
            <a:ln w="12700">
              <a:solidFill>
                <a:schemeClr val="tx2"/>
              </a:solidFill>
              <a:round/>
              <a:headEnd/>
              <a:tailEnd/>
            </a:ln>
          </p:spPr>
          <p:txBody>
            <a:bodyPr/>
            <a:lstStyle/>
            <a:p>
              <a:endParaRPr lang="en-US"/>
            </a:p>
          </p:txBody>
        </p:sp>
        <p:sp>
          <p:nvSpPr>
            <p:cNvPr id="70199" name="Line 1591"/>
            <p:cNvSpPr>
              <a:spLocks noChangeShapeType="1"/>
            </p:cNvSpPr>
            <p:nvPr/>
          </p:nvSpPr>
          <p:spPr bwMode="auto">
            <a:xfrm>
              <a:off x="3251" y="3155"/>
              <a:ext cx="16" cy="1"/>
            </a:xfrm>
            <a:prstGeom prst="line">
              <a:avLst/>
            </a:prstGeom>
            <a:noFill/>
            <a:ln w="12700">
              <a:solidFill>
                <a:schemeClr val="tx2"/>
              </a:solidFill>
              <a:round/>
              <a:headEnd/>
              <a:tailEnd/>
            </a:ln>
          </p:spPr>
          <p:txBody>
            <a:bodyPr/>
            <a:lstStyle/>
            <a:p>
              <a:endParaRPr lang="en-US"/>
            </a:p>
          </p:txBody>
        </p:sp>
        <p:sp>
          <p:nvSpPr>
            <p:cNvPr id="70200" name="Line 1592"/>
            <p:cNvSpPr>
              <a:spLocks noChangeShapeType="1"/>
            </p:cNvSpPr>
            <p:nvPr/>
          </p:nvSpPr>
          <p:spPr bwMode="auto">
            <a:xfrm>
              <a:off x="3299" y="3155"/>
              <a:ext cx="16" cy="1"/>
            </a:xfrm>
            <a:prstGeom prst="line">
              <a:avLst/>
            </a:prstGeom>
            <a:noFill/>
            <a:ln w="12700">
              <a:solidFill>
                <a:schemeClr val="tx2"/>
              </a:solidFill>
              <a:round/>
              <a:headEnd/>
              <a:tailEnd/>
            </a:ln>
          </p:spPr>
          <p:txBody>
            <a:bodyPr/>
            <a:lstStyle/>
            <a:p>
              <a:endParaRPr lang="en-US"/>
            </a:p>
          </p:txBody>
        </p:sp>
        <p:sp>
          <p:nvSpPr>
            <p:cNvPr id="70201" name="Line 1593"/>
            <p:cNvSpPr>
              <a:spLocks noChangeShapeType="1"/>
            </p:cNvSpPr>
            <p:nvPr/>
          </p:nvSpPr>
          <p:spPr bwMode="auto">
            <a:xfrm>
              <a:off x="3347" y="3155"/>
              <a:ext cx="16" cy="1"/>
            </a:xfrm>
            <a:prstGeom prst="line">
              <a:avLst/>
            </a:prstGeom>
            <a:noFill/>
            <a:ln w="12700">
              <a:solidFill>
                <a:schemeClr val="tx2"/>
              </a:solidFill>
              <a:round/>
              <a:headEnd/>
              <a:tailEnd/>
            </a:ln>
          </p:spPr>
          <p:txBody>
            <a:bodyPr/>
            <a:lstStyle/>
            <a:p>
              <a:endParaRPr lang="en-US"/>
            </a:p>
          </p:txBody>
        </p:sp>
        <p:sp>
          <p:nvSpPr>
            <p:cNvPr id="70202" name="Line 1594"/>
            <p:cNvSpPr>
              <a:spLocks noChangeShapeType="1"/>
            </p:cNvSpPr>
            <p:nvPr/>
          </p:nvSpPr>
          <p:spPr bwMode="auto">
            <a:xfrm>
              <a:off x="3395" y="3155"/>
              <a:ext cx="16" cy="1"/>
            </a:xfrm>
            <a:prstGeom prst="line">
              <a:avLst/>
            </a:prstGeom>
            <a:noFill/>
            <a:ln w="12700">
              <a:solidFill>
                <a:schemeClr val="tx2"/>
              </a:solidFill>
              <a:round/>
              <a:headEnd/>
              <a:tailEnd/>
            </a:ln>
          </p:spPr>
          <p:txBody>
            <a:bodyPr/>
            <a:lstStyle/>
            <a:p>
              <a:endParaRPr lang="en-US"/>
            </a:p>
          </p:txBody>
        </p:sp>
        <p:sp>
          <p:nvSpPr>
            <p:cNvPr id="70203" name="Line 1595"/>
            <p:cNvSpPr>
              <a:spLocks noChangeShapeType="1"/>
            </p:cNvSpPr>
            <p:nvPr/>
          </p:nvSpPr>
          <p:spPr bwMode="auto">
            <a:xfrm>
              <a:off x="3443" y="3155"/>
              <a:ext cx="16" cy="1"/>
            </a:xfrm>
            <a:prstGeom prst="line">
              <a:avLst/>
            </a:prstGeom>
            <a:noFill/>
            <a:ln w="12700">
              <a:solidFill>
                <a:schemeClr val="tx2"/>
              </a:solidFill>
              <a:round/>
              <a:headEnd/>
              <a:tailEnd/>
            </a:ln>
          </p:spPr>
          <p:txBody>
            <a:bodyPr/>
            <a:lstStyle/>
            <a:p>
              <a:endParaRPr lang="en-US"/>
            </a:p>
          </p:txBody>
        </p:sp>
        <p:sp>
          <p:nvSpPr>
            <p:cNvPr id="70204" name="Line 1596"/>
            <p:cNvSpPr>
              <a:spLocks noChangeShapeType="1"/>
            </p:cNvSpPr>
            <p:nvPr/>
          </p:nvSpPr>
          <p:spPr bwMode="auto">
            <a:xfrm>
              <a:off x="3491" y="3155"/>
              <a:ext cx="16" cy="1"/>
            </a:xfrm>
            <a:prstGeom prst="line">
              <a:avLst/>
            </a:prstGeom>
            <a:noFill/>
            <a:ln w="12700">
              <a:solidFill>
                <a:schemeClr val="tx2"/>
              </a:solidFill>
              <a:round/>
              <a:headEnd/>
              <a:tailEnd/>
            </a:ln>
          </p:spPr>
          <p:txBody>
            <a:bodyPr/>
            <a:lstStyle/>
            <a:p>
              <a:endParaRPr lang="en-US"/>
            </a:p>
          </p:txBody>
        </p:sp>
        <p:sp>
          <p:nvSpPr>
            <p:cNvPr id="70205" name="Line 1597"/>
            <p:cNvSpPr>
              <a:spLocks noChangeShapeType="1"/>
            </p:cNvSpPr>
            <p:nvPr/>
          </p:nvSpPr>
          <p:spPr bwMode="auto">
            <a:xfrm>
              <a:off x="3539" y="3155"/>
              <a:ext cx="16" cy="1"/>
            </a:xfrm>
            <a:prstGeom prst="line">
              <a:avLst/>
            </a:prstGeom>
            <a:noFill/>
            <a:ln w="12700">
              <a:solidFill>
                <a:schemeClr val="tx2"/>
              </a:solidFill>
              <a:round/>
              <a:headEnd/>
              <a:tailEnd/>
            </a:ln>
          </p:spPr>
          <p:txBody>
            <a:bodyPr/>
            <a:lstStyle/>
            <a:p>
              <a:endParaRPr lang="en-US"/>
            </a:p>
          </p:txBody>
        </p:sp>
        <p:sp>
          <p:nvSpPr>
            <p:cNvPr id="70206" name="Line 1598"/>
            <p:cNvSpPr>
              <a:spLocks noChangeShapeType="1"/>
            </p:cNvSpPr>
            <p:nvPr/>
          </p:nvSpPr>
          <p:spPr bwMode="auto">
            <a:xfrm>
              <a:off x="3587" y="3155"/>
              <a:ext cx="16" cy="1"/>
            </a:xfrm>
            <a:prstGeom prst="line">
              <a:avLst/>
            </a:prstGeom>
            <a:noFill/>
            <a:ln w="12700">
              <a:solidFill>
                <a:schemeClr val="tx2"/>
              </a:solidFill>
              <a:round/>
              <a:headEnd/>
              <a:tailEnd/>
            </a:ln>
          </p:spPr>
          <p:txBody>
            <a:bodyPr/>
            <a:lstStyle/>
            <a:p>
              <a:endParaRPr lang="en-US"/>
            </a:p>
          </p:txBody>
        </p:sp>
        <p:sp>
          <p:nvSpPr>
            <p:cNvPr id="70207" name="Line 1599"/>
            <p:cNvSpPr>
              <a:spLocks noChangeShapeType="1"/>
            </p:cNvSpPr>
            <p:nvPr/>
          </p:nvSpPr>
          <p:spPr bwMode="auto">
            <a:xfrm>
              <a:off x="3635" y="3155"/>
              <a:ext cx="16" cy="1"/>
            </a:xfrm>
            <a:prstGeom prst="line">
              <a:avLst/>
            </a:prstGeom>
            <a:noFill/>
            <a:ln w="12700">
              <a:solidFill>
                <a:schemeClr val="tx2"/>
              </a:solidFill>
              <a:round/>
              <a:headEnd/>
              <a:tailEnd/>
            </a:ln>
          </p:spPr>
          <p:txBody>
            <a:bodyPr/>
            <a:lstStyle/>
            <a:p>
              <a:endParaRPr lang="en-US"/>
            </a:p>
          </p:txBody>
        </p:sp>
        <p:sp>
          <p:nvSpPr>
            <p:cNvPr id="70208" name="Line 1600"/>
            <p:cNvSpPr>
              <a:spLocks noChangeShapeType="1"/>
            </p:cNvSpPr>
            <p:nvPr/>
          </p:nvSpPr>
          <p:spPr bwMode="auto">
            <a:xfrm>
              <a:off x="3683" y="3155"/>
              <a:ext cx="16" cy="1"/>
            </a:xfrm>
            <a:prstGeom prst="line">
              <a:avLst/>
            </a:prstGeom>
            <a:noFill/>
            <a:ln w="12700">
              <a:solidFill>
                <a:schemeClr val="tx2"/>
              </a:solidFill>
              <a:round/>
              <a:headEnd/>
              <a:tailEnd/>
            </a:ln>
          </p:spPr>
          <p:txBody>
            <a:bodyPr/>
            <a:lstStyle/>
            <a:p>
              <a:endParaRPr lang="en-US"/>
            </a:p>
          </p:txBody>
        </p:sp>
        <p:sp>
          <p:nvSpPr>
            <p:cNvPr id="70209" name="Line 1601"/>
            <p:cNvSpPr>
              <a:spLocks noChangeShapeType="1"/>
            </p:cNvSpPr>
            <p:nvPr/>
          </p:nvSpPr>
          <p:spPr bwMode="auto">
            <a:xfrm>
              <a:off x="3731" y="3155"/>
              <a:ext cx="16" cy="1"/>
            </a:xfrm>
            <a:prstGeom prst="line">
              <a:avLst/>
            </a:prstGeom>
            <a:noFill/>
            <a:ln w="12700">
              <a:solidFill>
                <a:schemeClr val="tx2"/>
              </a:solidFill>
              <a:round/>
              <a:headEnd/>
              <a:tailEnd/>
            </a:ln>
          </p:spPr>
          <p:txBody>
            <a:bodyPr/>
            <a:lstStyle/>
            <a:p>
              <a:endParaRPr lang="en-US"/>
            </a:p>
          </p:txBody>
        </p:sp>
        <p:sp>
          <p:nvSpPr>
            <p:cNvPr id="70210" name="Line 1602"/>
            <p:cNvSpPr>
              <a:spLocks noChangeShapeType="1"/>
            </p:cNvSpPr>
            <p:nvPr/>
          </p:nvSpPr>
          <p:spPr bwMode="auto">
            <a:xfrm>
              <a:off x="3778" y="3155"/>
              <a:ext cx="16" cy="1"/>
            </a:xfrm>
            <a:prstGeom prst="line">
              <a:avLst/>
            </a:prstGeom>
            <a:noFill/>
            <a:ln w="12700">
              <a:solidFill>
                <a:schemeClr val="tx2"/>
              </a:solidFill>
              <a:round/>
              <a:headEnd/>
              <a:tailEnd/>
            </a:ln>
          </p:spPr>
          <p:txBody>
            <a:bodyPr/>
            <a:lstStyle/>
            <a:p>
              <a:endParaRPr lang="en-US"/>
            </a:p>
          </p:txBody>
        </p:sp>
        <p:sp>
          <p:nvSpPr>
            <p:cNvPr id="70211" name="Line 1603"/>
            <p:cNvSpPr>
              <a:spLocks noChangeShapeType="1"/>
            </p:cNvSpPr>
            <p:nvPr/>
          </p:nvSpPr>
          <p:spPr bwMode="auto">
            <a:xfrm>
              <a:off x="3826" y="3155"/>
              <a:ext cx="16" cy="1"/>
            </a:xfrm>
            <a:prstGeom prst="line">
              <a:avLst/>
            </a:prstGeom>
            <a:noFill/>
            <a:ln w="12700">
              <a:solidFill>
                <a:schemeClr val="tx2"/>
              </a:solidFill>
              <a:round/>
              <a:headEnd/>
              <a:tailEnd/>
            </a:ln>
          </p:spPr>
          <p:txBody>
            <a:bodyPr/>
            <a:lstStyle/>
            <a:p>
              <a:endParaRPr lang="en-US"/>
            </a:p>
          </p:txBody>
        </p:sp>
        <p:sp>
          <p:nvSpPr>
            <p:cNvPr id="70212" name="Line 1604"/>
            <p:cNvSpPr>
              <a:spLocks noChangeShapeType="1"/>
            </p:cNvSpPr>
            <p:nvPr/>
          </p:nvSpPr>
          <p:spPr bwMode="auto">
            <a:xfrm>
              <a:off x="3874" y="3155"/>
              <a:ext cx="16" cy="1"/>
            </a:xfrm>
            <a:prstGeom prst="line">
              <a:avLst/>
            </a:prstGeom>
            <a:noFill/>
            <a:ln w="12700">
              <a:solidFill>
                <a:schemeClr val="tx2"/>
              </a:solidFill>
              <a:round/>
              <a:headEnd/>
              <a:tailEnd/>
            </a:ln>
          </p:spPr>
          <p:txBody>
            <a:bodyPr/>
            <a:lstStyle/>
            <a:p>
              <a:endParaRPr lang="en-US"/>
            </a:p>
          </p:txBody>
        </p:sp>
        <p:sp>
          <p:nvSpPr>
            <p:cNvPr id="70213" name="Line 1605"/>
            <p:cNvSpPr>
              <a:spLocks noChangeShapeType="1"/>
            </p:cNvSpPr>
            <p:nvPr/>
          </p:nvSpPr>
          <p:spPr bwMode="auto">
            <a:xfrm>
              <a:off x="3922" y="3155"/>
              <a:ext cx="16" cy="1"/>
            </a:xfrm>
            <a:prstGeom prst="line">
              <a:avLst/>
            </a:prstGeom>
            <a:noFill/>
            <a:ln w="12700">
              <a:solidFill>
                <a:schemeClr val="tx2"/>
              </a:solidFill>
              <a:round/>
              <a:headEnd/>
              <a:tailEnd/>
            </a:ln>
          </p:spPr>
          <p:txBody>
            <a:bodyPr/>
            <a:lstStyle/>
            <a:p>
              <a:endParaRPr lang="en-US"/>
            </a:p>
          </p:txBody>
        </p:sp>
        <p:sp>
          <p:nvSpPr>
            <p:cNvPr id="70214" name="Line 1606"/>
            <p:cNvSpPr>
              <a:spLocks noChangeShapeType="1"/>
            </p:cNvSpPr>
            <p:nvPr/>
          </p:nvSpPr>
          <p:spPr bwMode="auto">
            <a:xfrm>
              <a:off x="3970" y="3155"/>
              <a:ext cx="16" cy="1"/>
            </a:xfrm>
            <a:prstGeom prst="line">
              <a:avLst/>
            </a:prstGeom>
            <a:noFill/>
            <a:ln w="12700">
              <a:solidFill>
                <a:schemeClr val="tx2"/>
              </a:solidFill>
              <a:round/>
              <a:headEnd/>
              <a:tailEnd/>
            </a:ln>
          </p:spPr>
          <p:txBody>
            <a:bodyPr/>
            <a:lstStyle/>
            <a:p>
              <a:endParaRPr lang="en-US"/>
            </a:p>
          </p:txBody>
        </p:sp>
        <p:sp>
          <p:nvSpPr>
            <p:cNvPr id="70215" name="Line 1607"/>
            <p:cNvSpPr>
              <a:spLocks noChangeShapeType="1"/>
            </p:cNvSpPr>
            <p:nvPr/>
          </p:nvSpPr>
          <p:spPr bwMode="auto">
            <a:xfrm>
              <a:off x="4018" y="3155"/>
              <a:ext cx="16" cy="1"/>
            </a:xfrm>
            <a:prstGeom prst="line">
              <a:avLst/>
            </a:prstGeom>
            <a:noFill/>
            <a:ln w="12700">
              <a:solidFill>
                <a:schemeClr val="tx2"/>
              </a:solidFill>
              <a:round/>
              <a:headEnd/>
              <a:tailEnd/>
            </a:ln>
          </p:spPr>
          <p:txBody>
            <a:bodyPr/>
            <a:lstStyle/>
            <a:p>
              <a:endParaRPr lang="en-US"/>
            </a:p>
          </p:txBody>
        </p:sp>
        <p:sp>
          <p:nvSpPr>
            <p:cNvPr id="70216" name="Line 1608"/>
            <p:cNvSpPr>
              <a:spLocks noChangeShapeType="1"/>
            </p:cNvSpPr>
            <p:nvPr/>
          </p:nvSpPr>
          <p:spPr bwMode="auto">
            <a:xfrm>
              <a:off x="4066" y="3155"/>
              <a:ext cx="16" cy="1"/>
            </a:xfrm>
            <a:prstGeom prst="line">
              <a:avLst/>
            </a:prstGeom>
            <a:noFill/>
            <a:ln w="12700">
              <a:solidFill>
                <a:schemeClr val="tx2"/>
              </a:solidFill>
              <a:round/>
              <a:headEnd/>
              <a:tailEnd/>
            </a:ln>
          </p:spPr>
          <p:txBody>
            <a:bodyPr/>
            <a:lstStyle/>
            <a:p>
              <a:endParaRPr lang="en-US"/>
            </a:p>
          </p:txBody>
        </p:sp>
        <p:sp>
          <p:nvSpPr>
            <p:cNvPr id="70217" name="Line 1609"/>
            <p:cNvSpPr>
              <a:spLocks noChangeShapeType="1"/>
            </p:cNvSpPr>
            <p:nvPr/>
          </p:nvSpPr>
          <p:spPr bwMode="auto">
            <a:xfrm>
              <a:off x="4114" y="3155"/>
              <a:ext cx="16" cy="1"/>
            </a:xfrm>
            <a:prstGeom prst="line">
              <a:avLst/>
            </a:prstGeom>
            <a:noFill/>
            <a:ln w="12700">
              <a:solidFill>
                <a:schemeClr val="tx2"/>
              </a:solidFill>
              <a:round/>
              <a:headEnd/>
              <a:tailEnd/>
            </a:ln>
          </p:spPr>
          <p:txBody>
            <a:bodyPr/>
            <a:lstStyle/>
            <a:p>
              <a:endParaRPr lang="en-US"/>
            </a:p>
          </p:txBody>
        </p:sp>
        <p:sp>
          <p:nvSpPr>
            <p:cNvPr id="70218" name="Line 1610"/>
            <p:cNvSpPr>
              <a:spLocks noChangeShapeType="1"/>
            </p:cNvSpPr>
            <p:nvPr/>
          </p:nvSpPr>
          <p:spPr bwMode="auto">
            <a:xfrm>
              <a:off x="4162" y="3155"/>
              <a:ext cx="16" cy="1"/>
            </a:xfrm>
            <a:prstGeom prst="line">
              <a:avLst/>
            </a:prstGeom>
            <a:noFill/>
            <a:ln w="12700">
              <a:solidFill>
                <a:schemeClr val="tx2"/>
              </a:solidFill>
              <a:round/>
              <a:headEnd/>
              <a:tailEnd/>
            </a:ln>
          </p:spPr>
          <p:txBody>
            <a:bodyPr/>
            <a:lstStyle/>
            <a:p>
              <a:endParaRPr lang="en-US"/>
            </a:p>
          </p:txBody>
        </p:sp>
        <p:sp>
          <p:nvSpPr>
            <p:cNvPr id="70219" name="Line 1611"/>
            <p:cNvSpPr>
              <a:spLocks noChangeShapeType="1"/>
            </p:cNvSpPr>
            <p:nvPr/>
          </p:nvSpPr>
          <p:spPr bwMode="auto">
            <a:xfrm>
              <a:off x="4210" y="3155"/>
              <a:ext cx="16" cy="1"/>
            </a:xfrm>
            <a:prstGeom prst="line">
              <a:avLst/>
            </a:prstGeom>
            <a:noFill/>
            <a:ln w="12700">
              <a:solidFill>
                <a:schemeClr val="tx2"/>
              </a:solidFill>
              <a:round/>
              <a:headEnd/>
              <a:tailEnd/>
            </a:ln>
          </p:spPr>
          <p:txBody>
            <a:bodyPr/>
            <a:lstStyle/>
            <a:p>
              <a:endParaRPr lang="en-US"/>
            </a:p>
          </p:txBody>
        </p:sp>
        <p:sp>
          <p:nvSpPr>
            <p:cNvPr id="70220" name="Line 1612"/>
            <p:cNvSpPr>
              <a:spLocks noChangeShapeType="1"/>
            </p:cNvSpPr>
            <p:nvPr/>
          </p:nvSpPr>
          <p:spPr bwMode="auto">
            <a:xfrm>
              <a:off x="4258" y="3155"/>
              <a:ext cx="16" cy="1"/>
            </a:xfrm>
            <a:prstGeom prst="line">
              <a:avLst/>
            </a:prstGeom>
            <a:noFill/>
            <a:ln w="12700">
              <a:solidFill>
                <a:schemeClr val="tx2"/>
              </a:solidFill>
              <a:round/>
              <a:headEnd/>
              <a:tailEnd/>
            </a:ln>
          </p:spPr>
          <p:txBody>
            <a:bodyPr/>
            <a:lstStyle/>
            <a:p>
              <a:endParaRPr lang="en-US"/>
            </a:p>
          </p:txBody>
        </p:sp>
        <p:sp>
          <p:nvSpPr>
            <p:cNvPr id="70221" name="Line 1613"/>
            <p:cNvSpPr>
              <a:spLocks noChangeShapeType="1"/>
            </p:cNvSpPr>
            <p:nvPr/>
          </p:nvSpPr>
          <p:spPr bwMode="auto">
            <a:xfrm>
              <a:off x="4306" y="3155"/>
              <a:ext cx="16" cy="1"/>
            </a:xfrm>
            <a:prstGeom prst="line">
              <a:avLst/>
            </a:prstGeom>
            <a:noFill/>
            <a:ln w="12700">
              <a:solidFill>
                <a:schemeClr val="tx2"/>
              </a:solidFill>
              <a:round/>
              <a:headEnd/>
              <a:tailEnd/>
            </a:ln>
          </p:spPr>
          <p:txBody>
            <a:bodyPr/>
            <a:lstStyle/>
            <a:p>
              <a:endParaRPr lang="en-US"/>
            </a:p>
          </p:txBody>
        </p:sp>
        <p:sp>
          <p:nvSpPr>
            <p:cNvPr id="70222" name="Line 1614"/>
            <p:cNvSpPr>
              <a:spLocks noChangeShapeType="1"/>
            </p:cNvSpPr>
            <p:nvPr/>
          </p:nvSpPr>
          <p:spPr bwMode="auto">
            <a:xfrm>
              <a:off x="4353" y="3155"/>
              <a:ext cx="16" cy="1"/>
            </a:xfrm>
            <a:prstGeom prst="line">
              <a:avLst/>
            </a:prstGeom>
            <a:noFill/>
            <a:ln w="12700">
              <a:solidFill>
                <a:schemeClr val="tx2"/>
              </a:solidFill>
              <a:round/>
              <a:headEnd/>
              <a:tailEnd/>
            </a:ln>
          </p:spPr>
          <p:txBody>
            <a:bodyPr/>
            <a:lstStyle/>
            <a:p>
              <a:endParaRPr lang="en-US"/>
            </a:p>
          </p:txBody>
        </p:sp>
        <p:sp>
          <p:nvSpPr>
            <p:cNvPr id="70223" name="Line 1615"/>
            <p:cNvSpPr>
              <a:spLocks noChangeShapeType="1"/>
            </p:cNvSpPr>
            <p:nvPr/>
          </p:nvSpPr>
          <p:spPr bwMode="auto">
            <a:xfrm>
              <a:off x="4401" y="3155"/>
              <a:ext cx="16" cy="1"/>
            </a:xfrm>
            <a:prstGeom prst="line">
              <a:avLst/>
            </a:prstGeom>
            <a:noFill/>
            <a:ln w="12700">
              <a:solidFill>
                <a:schemeClr val="tx2"/>
              </a:solidFill>
              <a:round/>
              <a:headEnd/>
              <a:tailEnd/>
            </a:ln>
          </p:spPr>
          <p:txBody>
            <a:bodyPr/>
            <a:lstStyle/>
            <a:p>
              <a:endParaRPr lang="en-US"/>
            </a:p>
          </p:txBody>
        </p:sp>
        <p:sp>
          <p:nvSpPr>
            <p:cNvPr id="70224" name="Line 1616"/>
            <p:cNvSpPr>
              <a:spLocks noChangeShapeType="1"/>
            </p:cNvSpPr>
            <p:nvPr/>
          </p:nvSpPr>
          <p:spPr bwMode="auto">
            <a:xfrm>
              <a:off x="4449" y="3155"/>
              <a:ext cx="16" cy="1"/>
            </a:xfrm>
            <a:prstGeom prst="line">
              <a:avLst/>
            </a:prstGeom>
            <a:noFill/>
            <a:ln w="12700">
              <a:solidFill>
                <a:schemeClr val="tx2"/>
              </a:solidFill>
              <a:round/>
              <a:headEnd/>
              <a:tailEnd/>
            </a:ln>
          </p:spPr>
          <p:txBody>
            <a:bodyPr/>
            <a:lstStyle/>
            <a:p>
              <a:endParaRPr lang="en-US"/>
            </a:p>
          </p:txBody>
        </p:sp>
        <p:sp>
          <p:nvSpPr>
            <p:cNvPr id="70225" name="Line 1617"/>
            <p:cNvSpPr>
              <a:spLocks noChangeShapeType="1"/>
            </p:cNvSpPr>
            <p:nvPr/>
          </p:nvSpPr>
          <p:spPr bwMode="auto">
            <a:xfrm>
              <a:off x="4497" y="3155"/>
              <a:ext cx="16" cy="1"/>
            </a:xfrm>
            <a:prstGeom prst="line">
              <a:avLst/>
            </a:prstGeom>
            <a:noFill/>
            <a:ln w="12700">
              <a:solidFill>
                <a:schemeClr val="tx2"/>
              </a:solidFill>
              <a:round/>
              <a:headEnd/>
              <a:tailEnd/>
            </a:ln>
          </p:spPr>
          <p:txBody>
            <a:bodyPr/>
            <a:lstStyle/>
            <a:p>
              <a:endParaRPr lang="en-US"/>
            </a:p>
          </p:txBody>
        </p:sp>
        <p:sp>
          <p:nvSpPr>
            <p:cNvPr id="70226" name="Line 1618"/>
            <p:cNvSpPr>
              <a:spLocks noChangeShapeType="1"/>
            </p:cNvSpPr>
            <p:nvPr/>
          </p:nvSpPr>
          <p:spPr bwMode="auto">
            <a:xfrm>
              <a:off x="4545" y="3155"/>
              <a:ext cx="16" cy="1"/>
            </a:xfrm>
            <a:prstGeom prst="line">
              <a:avLst/>
            </a:prstGeom>
            <a:noFill/>
            <a:ln w="12700">
              <a:solidFill>
                <a:schemeClr val="tx2"/>
              </a:solidFill>
              <a:round/>
              <a:headEnd/>
              <a:tailEnd/>
            </a:ln>
          </p:spPr>
          <p:txBody>
            <a:bodyPr/>
            <a:lstStyle/>
            <a:p>
              <a:endParaRPr lang="en-US"/>
            </a:p>
          </p:txBody>
        </p:sp>
        <p:sp>
          <p:nvSpPr>
            <p:cNvPr id="70227" name="Line 1619"/>
            <p:cNvSpPr>
              <a:spLocks noChangeShapeType="1"/>
            </p:cNvSpPr>
            <p:nvPr/>
          </p:nvSpPr>
          <p:spPr bwMode="auto">
            <a:xfrm>
              <a:off x="4593" y="3155"/>
              <a:ext cx="16" cy="1"/>
            </a:xfrm>
            <a:prstGeom prst="line">
              <a:avLst/>
            </a:prstGeom>
            <a:noFill/>
            <a:ln w="12700">
              <a:solidFill>
                <a:schemeClr val="tx2"/>
              </a:solidFill>
              <a:round/>
              <a:headEnd/>
              <a:tailEnd/>
            </a:ln>
          </p:spPr>
          <p:txBody>
            <a:bodyPr/>
            <a:lstStyle/>
            <a:p>
              <a:endParaRPr lang="en-US"/>
            </a:p>
          </p:txBody>
        </p:sp>
        <p:sp>
          <p:nvSpPr>
            <p:cNvPr id="70228" name="Line 1620"/>
            <p:cNvSpPr>
              <a:spLocks noChangeShapeType="1"/>
            </p:cNvSpPr>
            <p:nvPr/>
          </p:nvSpPr>
          <p:spPr bwMode="auto">
            <a:xfrm>
              <a:off x="4641" y="3155"/>
              <a:ext cx="16" cy="1"/>
            </a:xfrm>
            <a:prstGeom prst="line">
              <a:avLst/>
            </a:prstGeom>
            <a:noFill/>
            <a:ln w="12700">
              <a:solidFill>
                <a:schemeClr val="tx2"/>
              </a:solidFill>
              <a:round/>
              <a:headEnd/>
              <a:tailEnd/>
            </a:ln>
          </p:spPr>
          <p:txBody>
            <a:bodyPr/>
            <a:lstStyle/>
            <a:p>
              <a:endParaRPr lang="en-US"/>
            </a:p>
          </p:txBody>
        </p:sp>
        <p:sp>
          <p:nvSpPr>
            <p:cNvPr id="70229" name="Line 1621"/>
            <p:cNvSpPr>
              <a:spLocks noChangeShapeType="1"/>
            </p:cNvSpPr>
            <p:nvPr/>
          </p:nvSpPr>
          <p:spPr bwMode="auto">
            <a:xfrm>
              <a:off x="4689" y="3155"/>
              <a:ext cx="16" cy="1"/>
            </a:xfrm>
            <a:prstGeom prst="line">
              <a:avLst/>
            </a:prstGeom>
            <a:noFill/>
            <a:ln w="12700">
              <a:solidFill>
                <a:schemeClr val="tx2"/>
              </a:solidFill>
              <a:round/>
              <a:headEnd/>
              <a:tailEnd/>
            </a:ln>
          </p:spPr>
          <p:txBody>
            <a:bodyPr/>
            <a:lstStyle/>
            <a:p>
              <a:endParaRPr lang="en-US"/>
            </a:p>
          </p:txBody>
        </p:sp>
        <p:sp>
          <p:nvSpPr>
            <p:cNvPr id="70230" name="Line 1622"/>
            <p:cNvSpPr>
              <a:spLocks noChangeShapeType="1"/>
            </p:cNvSpPr>
            <p:nvPr/>
          </p:nvSpPr>
          <p:spPr bwMode="auto">
            <a:xfrm>
              <a:off x="4737" y="3155"/>
              <a:ext cx="16" cy="1"/>
            </a:xfrm>
            <a:prstGeom prst="line">
              <a:avLst/>
            </a:prstGeom>
            <a:noFill/>
            <a:ln w="12700">
              <a:solidFill>
                <a:schemeClr val="tx2"/>
              </a:solidFill>
              <a:round/>
              <a:headEnd/>
              <a:tailEnd/>
            </a:ln>
          </p:spPr>
          <p:txBody>
            <a:bodyPr/>
            <a:lstStyle/>
            <a:p>
              <a:endParaRPr lang="en-US"/>
            </a:p>
          </p:txBody>
        </p:sp>
        <p:sp>
          <p:nvSpPr>
            <p:cNvPr id="70231" name="Line 1623"/>
            <p:cNvSpPr>
              <a:spLocks noChangeShapeType="1"/>
            </p:cNvSpPr>
            <p:nvPr/>
          </p:nvSpPr>
          <p:spPr bwMode="auto">
            <a:xfrm>
              <a:off x="4785" y="3155"/>
              <a:ext cx="16" cy="1"/>
            </a:xfrm>
            <a:prstGeom prst="line">
              <a:avLst/>
            </a:prstGeom>
            <a:noFill/>
            <a:ln w="12700">
              <a:solidFill>
                <a:schemeClr val="tx2"/>
              </a:solidFill>
              <a:round/>
              <a:headEnd/>
              <a:tailEnd/>
            </a:ln>
          </p:spPr>
          <p:txBody>
            <a:bodyPr/>
            <a:lstStyle/>
            <a:p>
              <a:endParaRPr lang="en-US"/>
            </a:p>
          </p:txBody>
        </p:sp>
        <p:sp>
          <p:nvSpPr>
            <p:cNvPr id="70232" name="Line 1624"/>
            <p:cNvSpPr>
              <a:spLocks noChangeShapeType="1"/>
            </p:cNvSpPr>
            <p:nvPr/>
          </p:nvSpPr>
          <p:spPr bwMode="auto">
            <a:xfrm>
              <a:off x="4833" y="3155"/>
              <a:ext cx="16" cy="1"/>
            </a:xfrm>
            <a:prstGeom prst="line">
              <a:avLst/>
            </a:prstGeom>
            <a:noFill/>
            <a:ln w="12700">
              <a:solidFill>
                <a:schemeClr val="tx2"/>
              </a:solidFill>
              <a:round/>
              <a:headEnd/>
              <a:tailEnd/>
            </a:ln>
          </p:spPr>
          <p:txBody>
            <a:bodyPr/>
            <a:lstStyle/>
            <a:p>
              <a:endParaRPr lang="en-US"/>
            </a:p>
          </p:txBody>
        </p:sp>
        <p:sp>
          <p:nvSpPr>
            <p:cNvPr id="70233" name="Line 1625"/>
            <p:cNvSpPr>
              <a:spLocks noChangeShapeType="1"/>
            </p:cNvSpPr>
            <p:nvPr/>
          </p:nvSpPr>
          <p:spPr bwMode="auto">
            <a:xfrm>
              <a:off x="4881" y="3155"/>
              <a:ext cx="16" cy="1"/>
            </a:xfrm>
            <a:prstGeom prst="line">
              <a:avLst/>
            </a:prstGeom>
            <a:noFill/>
            <a:ln w="12700">
              <a:solidFill>
                <a:schemeClr val="tx2"/>
              </a:solidFill>
              <a:round/>
              <a:headEnd/>
              <a:tailEnd/>
            </a:ln>
          </p:spPr>
          <p:txBody>
            <a:bodyPr/>
            <a:lstStyle/>
            <a:p>
              <a:endParaRPr lang="en-US"/>
            </a:p>
          </p:txBody>
        </p:sp>
        <p:sp>
          <p:nvSpPr>
            <p:cNvPr id="70234" name="Line 1626"/>
            <p:cNvSpPr>
              <a:spLocks noChangeShapeType="1"/>
            </p:cNvSpPr>
            <p:nvPr/>
          </p:nvSpPr>
          <p:spPr bwMode="auto">
            <a:xfrm>
              <a:off x="1143" y="3115"/>
              <a:ext cx="16" cy="1"/>
            </a:xfrm>
            <a:prstGeom prst="line">
              <a:avLst/>
            </a:prstGeom>
            <a:noFill/>
            <a:ln w="12700">
              <a:solidFill>
                <a:schemeClr val="tx2"/>
              </a:solidFill>
              <a:round/>
              <a:headEnd/>
              <a:tailEnd/>
            </a:ln>
          </p:spPr>
          <p:txBody>
            <a:bodyPr/>
            <a:lstStyle/>
            <a:p>
              <a:endParaRPr lang="en-US"/>
            </a:p>
          </p:txBody>
        </p:sp>
        <p:sp>
          <p:nvSpPr>
            <p:cNvPr id="70235" name="Line 1627"/>
            <p:cNvSpPr>
              <a:spLocks noChangeShapeType="1"/>
            </p:cNvSpPr>
            <p:nvPr/>
          </p:nvSpPr>
          <p:spPr bwMode="auto">
            <a:xfrm>
              <a:off x="1191" y="3115"/>
              <a:ext cx="16" cy="1"/>
            </a:xfrm>
            <a:prstGeom prst="line">
              <a:avLst/>
            </a:prstGeom>
            <a:noFill/>
            <a:ln w="12700">
              <a:solidFill>
                <a:schemeClr val="tx2"/>
              </a:solidFill>
              <a:round/>
              <a:headEnd/>
              <a:tailEnd/>
            </a:ln>
          </p:spPr>
          <p:txBody>
            <a:bodyPr/>
            <a:lstStyle/>
            <a:p>
              <a:endParaRPr lang="en-US"/>
            </a:p>
          </p:txBody>
        </p:sp>
        <p:sp>
          <p:nvSpPr>
            <p:cNvPr id="70236" name="Line 1628"/>
            <p:cNvSpPr>
              <a:spLocks noChangeShapeType="1"/>
            </p:cNvSpPr>
            <p:nvPr/>
          </p:nvSpPr>
          <p:spPr bwMode="auto">
            <a:xfrm>
              <a:off x="1239" y="3115"/>
              <a:ext cx="16" cy="1"/>
            </a:xfrm>
            <a:prstGeom prst="line">
              <a:avLst/>
            </a:prstGeom>
            <a:noFill/>
            <a:ln w="12700">
              <a:solidFill>
                <a:schemeClr val="tx2"/>
              </a:solidFill>
              <a:round/>
              <a:headEnd/>
              <a:tailEnd/>
            </a:ln>
          </p:spPr>
          <p:txBody>
            <a:bodyPr/>
            <a:lstStyle/>
            <a:p>
              <a:endParaRPr lang="en-US"/>
            </a:p>
          </p:txBody>
        </p:sp>
        <p:sp>
          <p:nvSpPr>
            <p:cNvPr id="70237" name="Line 1629"/>
            <p:cNvSpPr>
              <a:spLocks noChangeShapeType="1"/>
            </p:cNvSpPr>
            <p:nvPr/>
          </p:nvSpPr>
          <p:spPr bwMode="auto">
            <a:xfrm>
              <a:off x="1287" y="3115"/>
              <a:ext cx="16" cy="1"/>
            </a:xfrm>
            <a:prstGeom prst="line">
              <a:avLst/>
            </a:prstGeom>
            <a:noFill/>
            <a:ln w="12700">
              <a:solidFill>
                <a:schemeClr val="tx2"/>
              </a:solidFill>
              <a:round/>
              <a:headEnd/>
              <a:tailEnd/>
            </a:ln>
          </p:spPr>
          <p:txBody>
            <a:bodyPr/>
            <a:lstStyle/>
            <a:p>
              <a:endParaRPr lang="en-US"/>
            </a:p>
          </p:txBody>
        </p:sp>
        <p:sp>
          <p:nvSpPr>
            <p:cNvPr id="70238" name="Line 1630"/>
            <p:cNvSpPr>
              <a:spLocks noChangeShapeType="1"/>
            </p:cNvSpPr>
            <p:nvPr/>
          </p:nvSpPr>
          <p:spPr bwMode="auto">
            <a:xfrm>
              <a:off x="1335" y="3115"/>
              <a:ext cx="16" cy="1"/>
            </a:xfrm>
            <a:prstGeom prst="line">
              <a:avLst/>
            </a:prstGeom>
            <a:noFill/>
            <a:ln w="12700">
              <a:solidFill>
                <a:schemeClr val="tx2"/>
              </a:solidFill>
              <a:round/>
              <a:headEnd/>
              <a:tailEnd/>
            </a:ln>
          </p:spPr>
          <p:txBody>
            <a:bodyPr/>
            <a:lstStyle/>
            <a:p>
              <a:endParaRPr lang="en-US"/>
            </a:p>
          </p:txBody>
        </p:sp>
      </p:grpSp>
      <p:grpSp>
        <p:nvGrpSpPr>
          <p:cNvPr id="70440" name="Group 1832"/>
          <p:cNvGrpSpPr>
            <a:grpSpLocks/>
          </p:cNvGrpSpPr>
          <p:nvPr/>
        </p:nvGrpSpPr>
        <p:grpSpPr bwMode="auto">
          <a:xfrm>
            <a:off x="1814513" y="4843463"/>
            <a:ext cx="5959475" cy="103187"/>
            <a:chOff x="1143" y="3051"/>
            <a:chExt cx="3754" cy="65"/>
          </a:xfrm>
        </p:grpSpPr>
        <p:sp>
          <p:nvSpPr>
            <p:cNvPr id="70240" name="Line 1632"/>
            <p:cNvSpPr>
              <a:spLocks noChangeShapeType="1"/>
            </p:cNvSpPr>
            <p:nvPr/>
          </p:nvSpPr>
          <p:spPr bwMode="auto">
            <a:xfrm>
              <a:off x="1383" y="3115"/>
              <a:ext cx="15" cy="1"/>
            </a:xfrm>
            <a:prstGeom prst="line">
              <a:avLst/>
            </a:prstGeom>
            <a:noFill/>
            <a:ln w="12700">
              <a:solidFill>
                <a:schemeClr val="tx2"/>
              </a:solidFill>
              <a:round/>
              <a:headEnd/>
              <a:tailEnd/>
            </a:ln>
          </p:spPr>
          <p:txBody>
            <a:bodyPr/>
            <a:lstStyle/>
            <a:p>
              <a:endParaRPr lang="en-US"/>
            </a:p>
          </p:txBody>
        </p:sp>
        <p:sp>
          <p:nvSpPr>
            <p:cNvPr id="70241" name="Line 1633"/>
            <p:cNvSpPr>
              <a:spLocks noChangeShapeType="1"/>
            </p:cNvSpPr>
            <p:nvPr/>
          </p:nvSpPr>
          <p:spPr bwMode="auto">
            <a:xfrm>
              <a:off x="1430" y="3115"/>
              <a:ext cx="16" cy="1"/>
            </a:xfrm>
            <a:prstGeom prst="line">
              <a:avLst/>
            </a:prstGeom>
            <a:noFill/>
            <a:ln w="12700">
              <a:solidFill>
                <a:schemeClr val="tx2"/>
              </a:solidFill>
              <a:round/>
              <a:headEnd/>
              <a:tailEnd/>
            </a:ln>
          </p:spPr>
          <p:txBody>
            <a:bodyPr/>
            <a:lstStyle/>
            <a:p>
              <a:endParaRPr lang="en-US"/>
            </a:p>
          </p:txBody>
        </p:sp>
        <p:sp>
          <p:nvSpPr>
            <p:cNvPr id="70242" name="Line 1634"/>
            <p:cNvSpPr>
              <a:spLocks noChangeShapeType="1"/>
            </p:cNvSpPr>
            <p:nvPr/>
          </p:nvSpPr>
          <p:spPr bwMode="auto">
            <a:xfrm>
              <a:off x="1478" y="3115"/>
              <a:ext cx="16" cy="1"/>
            </a:xfrm>
            <a:prstGeom prst="line">
              <a:avLst/>
            </a:prstGeom>
            <a:noFill/>
            <a:ln w="12700">
              <a:solidFill>
                <a:schemeClr val="tx2"/>
              </a:solidFill>
              <a:round/>
              <a:headEnd/>
              <a:tailEnd/>
            </a:ln>
          </p:spPr>
          <p:txBody>
            <a:bodyPr/>
            <a:lstStyle/>
            <a:p>
              <a:endParaRPr lang="en-US"/>
            </a:p>
          </p:txBody>
        </p:sp>
        <p:sp>
          <p:nvSpPr>
            <p:cNvPr id="70243" name="Line 1635"/>
            <p:cNvSpPr>
              <a:spLocks noChangeShapeType="1"/>
            </p:cNvSpPr>
            <p:nvPr/>
          </p:nvSpPr>
          <p:spPr bwMode="auto">
            <a:xfrm>
              <a:off x="1526" y="3115"/>
              <a:ext cx="16" cy="1"/>
            </a:xfrm>
            <a:prstGeom prst="line">
              <a:avLst/>
            </a:prstGeom>
            <a:noFill/>
            <a:ln w="12700">
              <a:solidFill>
                <a:schemeClr val="tx2"/>
              </a:solidFill>
              <a:round/>
              <a:headEnd/>
              <a:tailEnd/>
            </a:ln>
          </p:spPr>
          <p:txBody>
            <a:bodyPr/>
            <a:lstStyle/>
            <a:p>
              <a:endParaRPr lang="en-US"/>
            </a:p>
          </p:txBody>
        </p:sp>
        <p:sp>
          <p:nvSpPr>
            <p:cNvPr id="70244" name="Line 1636"/>
            <p:cNvSpPr>
              <a:spLocks noChangeShapeType="1"/>
            </p:cNvSpPr>
            <p:nvPr/>
          </p:nvSpPr>
          <p:spPr bwMode="auto">
            <a:xfrm>
              <a:off x="1574" y="3115"/>
              <a:ext cx="16" cy="1"/>
            </a:xfrm>
            <a:prstGeom prst="line">
              <a:avLst/>
            </a:prstGeom>
            <a:noFill/>
            <a:ln w="12700">
              <a:solidFill>
                <a:schemeClr val="tx2"/>
              </a:solidFill>
              <a:round/>
              <a:headEnd/>
              <a:tailEnd/>
            </a:ln>
          </p:spPr>
          <p:txBody>
            <a:bodyPr/>
            <a:lstStyle/>
            <a:p>
              <a:endParaRPr lang="en-US"/>
            </a:p>
          </p:txBody>
        </p:sp>
        <p:sp>
          <p:nvSpPr>
            <p:cNvPr id="70245" name="Line 1637"/>
            <p:cNvSpPr>
              <a:spLocks noChangeShapeType="1"/>
            </p:cNvSpPr>
            <p:nvPr/>
          </p:nvSpPr>
          <p:spPr bwMode="auto">
            <a:xfrm>
              <a:off x="1622" y="3115"/>
              <a:ext cx="16" cy="1"/>
            </a:xfrm>
            <a:prstGeom prst="line">
              <a:avLst/>
            </a:prstGeom>
            <a:noFill/>
            <a:ln w="12700">
              <a:solidFill>
                <a:schemeClr val="tx2"/>
              </a:solidFill>
              <a:round/>
              <a:headEnd/>
              <a:tailEnd/>
            </a:ln>
          </p:spPr>
          <p:txBody>
            <a:bodyPr/>
            <a:lstStyle/>
            <a:p>
              <a:endParaRPr lang="en-US"/>
            </a:p>
          </p:txBody>
        </p:sp>
        <p:sp>
          <p:nvSpPr>
            <p:cNvPr id="70246" name="Line 1638"/>
            <p:cNvSpPr>
              <a:spLocks noChangeShapeType="1"/>
            </p:cNvSpPr>
            <p:nvPr/>
          </p:nvSpPr>
          <p:spPr bwMode="auto">
            <a:xfrm>
              <a:off x="1670" y="3115"/>
              <a:ext cx="16" cy="1"/>
            </a:xfrm>
            <a:prstGeom prst="line">
              <a:avLst/>
            </a:prstGeom>
            <a:noFill/>
            <a:ln w="12700">
              <a:solidFill>
                <a:schemeClr val="tx2"/>
              </a:solidFill>
              <a:round/>
              <a:headEnd/>
              <a:tailEnd/>
            </a:ln>
          </p:spPr>
          <p:txBody>
            <a:bodyPr/>
            <a:lstStyle/>
            <a:p>
              <a:endParaRPr lang="en-US"/>
            </a:p>
          </p:txBody>
        </p:sp>
        <p:sp>
          <p:nvSpPr>
            <p:cNvPr id="70247" name="Line 1639"/>
            <p:cNvSpPr>
              <a:spLocks noChangeShapeType="1"/>
            </p:cNvSpPr>
            <p:nvPr/>
          </p:nvSpPr>
          <p:spPr bwMode="auto">
            <a:xfrm>
              <a:off x="1718" y="3115"/>
              <a:ext cx="16" cy="1"/>
            </a:xfrm>
            <a:prstGeom prst="line">
              <a:avLst/>
            </a:prstGeom>
            <a:noFill/>
            <a:ln w="12700">
              <a:solidFill>
                <a:schemeClr val="tx2"/>
              </a:solidFill>
              <a:round/>
              <a:headEnd/>
              <a:tailEnd/>
            </a:ln>
          </p:spPr>
          <p:txBody>
            <a:bodyPr/>
            <a:lstStyle/>
            <a:p>
              <a:endParaRPr lang="en-US"/>
            </a:p>
          </p:txBody>
        </p:sp>
        <p:sp>
          <p:nvSpPr>
            <p:cNvPr id="70248" name="Line 1640"/>
            <p:cNvSpPr>
              <a:spLocks noChangeShapeType="1"/>
            </p:cNvSpPr>
            <p:nvPr/>
          </p:nvSpPr>
          <p:spPr bwMode="auto">
            <a:xfrm>
              <a:off x="1766" y="3115"/>
              <a:ext cx="16" cy="1"/>
            </a:xfrm>
            <a:prstGeom prst="line">
              <a:avLst/>
            </a:prstGeom>
            <a:noFill/>
            <a:ln w="12700">
              <a:solidFill>
                <a:schemeClr val="tx2"/>
              </a:solidFill>
              <a:round/>
              <a:headEnd/>
              <a:tailEnd/>
            </a:ln>
          </p:spPr>
          <p:txBody>
            <a:bodyPr/>
            <a:lstStyle/>
            <a:p>
              <a:endParaRPr lang="en-US"/>
            </a:p>
          </p:txBody>
        </p:sp>
        <p:sp>
          <p:nvSpPr>
            <p:cNvPr id="70249" name="Line 1641"/>
            <p:cNvSpPr>
              <a:spLocks noChangeShapeType="1"/>
            </p:cNvSpPr>
            <p:nvPr/>
          </p:nvSpPr>
          <p:spPr bwMode="auto">
            <a:xfrm>
              <a:off x="1814" y="3115"/>
              <a:ext cx="16" cy="1"/>
            </a:xfrm>
            <a:prstGeom prst="line">
              <a:avLst/>
            </a:prstGeom>
            <a:noFill/>
            <a:ln w="12700">
              <a:solidFill>
                <a:schemeClr val="tx2"/>
              </a:solidFill>
              <a:round/>
              <a:headEnd/>
              <a:tailEnd/>
            </a:ln>
          </p:spPr>
          <p:txBody>
            <a:bodyPr/>
            <a:lstStyle/>
            <a:p>
              <a:endParaRPr lang="en-US"/>
            </a:p>
          </p:txBody>
        </p:sp>
        <p:sp>
          <p:nvSpPr>
            <p:cNvPr id="70250" name="Line 1642"/>
            <p:cNvSpPr>
              <a:spLocks noChangeShapeType="1"/>
            </p:cNvSpPr>
            <p:nvPr/>
          </p:nvSpPr>
          <p:spPr bwMode="auto">
            <a:xfrm>
              <a:off x="1862" y="3115"/>
              <a:ext cx="16" cy="1"/>
            </a:xfrm>
            <a:prstGeom prst="line">
              <a:avLst/>
            </a:prstGeom>
            <a:noFill/>
            <a:ln w="12700">
              <a:solidFill>
                <a:schemeClr val="tx2"/>
              </a:solidFill>
              <a:round/>
              <a:headEnd/>
              <a:tailEnd/>
            </a:ln>
          </p:spPr>
          <p:txBody>
            <a:bodyPr/>
            <a:lstStyle/>
            <a:p>
              <a:endParaRPr lang="en-US"/>
            </a:p>
          </p:txBody>
        </p:sp>
        <p:sp>
          <p:nvSpPr>
            <p:cNvPr id="70251" name="Line 1643"/>
            <p:cNvSpPr>
              <a:spLocks noChangeShapeType="1"/>
            </p:cNvSpPr>
            <p:nvPr/>
          </p:nvSpPr>
          <p:spPr bwMode="auto">
            <a:xfrm>
              <a:off x="1910" y="3115"/>
              <a:ext cx="16" cy="1"/>
            </a:xfrm>
            <a:prstGeom prst="line">
              <a:avLst/>
            </a:prstGeom>
            <a:noFill/>
            <a:ln w="12700">
              <a:solidFill>
                <a:schemeClr val="tx2"/>
              </a:solidFill>
              <a:round/>
              <a:headEnd/>
              <a:tailEnd/>
            </a:ln>
          </p:spPr>
          <p:txBody>
            <a:bodyPr/>
            <a:lstStyle/>
            <a:p>
              <a:endParaRPr lang="en-US"/>
            </a:p>
          </p:txBody>
        </p:sp>
        <p:sp>
          <p:nvSpPr>
            <p:cNvPr id="70252" name="Line 1644"/>
            <p:cNvSpPr>
              <a:spLocks noChangeShapeType="1"/>
            </p:cNvSpPr>
            <p:nvPr/>
          </p:nvSpPr>
          <p:spPr bwMode="auto">
            <a:xfrm>
              <a:off x="1958" y="3115"/>
              <a:ext cx="16" cy="1"/>
            </a:xfrm>
            <a:prstGeom prst="line">
              <a:avLst/>
            </a:prstGeom>
            <a:noFill/>
            <a:ln w="12700">
              <a:solidFill>
                <a:schemeClr val="tx2"/>
              </a:solidFill>
              <a:round/>
              <a:headEnd/>
              <a:tailEnd/>
            </a:ln>
          </p:spPr>
          <p:txBody>
            <a:bodyPr/>
            <a:lstStyle/>
            <a:p>
              <a:endParaRPr lang="en-US"/>
            </a:p>
          </p:txBody>
        </p:sp>
        <p:sp>
          <p:nvSpPr>
            <p:cNvPr id="70253" name="Line 1645"/>
            <p:cNvSpPr>
              <a:spLocks noChangeShapeType="1"/>
            </p:cNvSpPr>
            <p:nvPr/>
          </p:nvSpPr>
          <p:spPr bwMode="auto">
            <a:xfrm>
              <a:off x="2005" y="3115"/>
              <a:ext cx="16" cy="1"/>
            </a:xfrm>
            <a:prstGeom prst="line">
              <a:avLst/>
            </a:prstGeom>
            <a:noFill/>
            <a:ln w="12700">
              <a:solidFill>
                <a:schemeClr val="tx2"/>
              </a:solidFill>
              <a:round/>
              <a:headEnd/>
              <a:tailEnd/>
            </a:ln>
          </p:spPr>
          <p:txBody>
            <a:bodyPr/>
            <a:lstStyle/>
            <a:p>
              <a:endParaRPr lang="en-US"/>
            </a:p>
          </p:txBody>
        </p:sp>
        <p:sp>
          <p:nvSpPr>
            <p:cNvPr id="70254" name="Line 1646"/>
            <p:cNvSpPr>
              <a:spLocks noChangeShapeType="1"/>
            </p:cNvSpPr>
            <p:nvPr/>
          </p:nvSpPr>
          <p:spPr bwMode="auto">
            <a:xfrm>
              <a:off x="2053" y="3115"/>
              <a:ext cx="16" cy="1"/>
            </a:xfrm>
            <a:prstGeom prst="line">
              <a:avLst/>
            </a:prstGeom>
            <a:noFill/>
            <a:ln w="12700">
              <a:solidFill>
                <a:schemeClr val="tx2"/>
              </a:solidFill>
              <a:round/>
              <a:headEnd/>
              <a:tailEnd/>
            </a:ln>
          </p:spPr>
          <p:txBody>
            <a:bodyPr/>
            <a:lstStyle/>
            <a:p>
              <a:endParaRPr lang="en-US"/>
            </a:p>
          </p:txBody>
        </p:sp>
        <p:sp>
          <p:nvSpPr>
            <p:cNvPr id="70255" name="Line 1647"/>
            <p:cNvSpPr>
              <a:spLocks noChangeShapeType="1"/>
            </p:cNvSpPr>
            <p:nvPr/>
          </p:nvSpPr>
          <p:spPr bwMode="auto">
            <a:xfrm>
              <a:off x="2101" y="3115"/>
              <a:ext cx="16" cy="1"/>
            </a:xfrm>
            <a:prstGeom prst="line">
              <a:avLst/>
            </a:prstGeom>
            <a:noFill/>
            <a:ln w="12700">
              <a:solidFill>
                <a:schemeClr val="tx2"/>
              </a:solidFill>
              <a:round/>
              <a:headEnd/>
              <a:tailEnd/>
            </a:ln>
          </p:spPr>
          <p:txBody>
            <a:bodyPr/>
            <a:lstStyle/>
            <a:p>
              <a:endParaRPr lang="en-US"/>
            </a:p>
          </p:txBody>
        </p:sp>
        <p:sp>
          <p:nvSpPr>
            <p:cNvPr id="70256" name="Line 1648"/>
            <p:cNvSpPr>
              <a:spLocks noChangeShapeType="1"/>
            </p:cNvSpPr>
            <p:nvPr/>
          </p:nvSpPr>
          <p:spPr bwMode="auto">
            <a:xfrm>
              <a:off x="2149" y="3115"/>
              <a:ext cx="16" cy="1"/>
            </a:xfrm>
            <a:prstGeom prst="line">
              <a:avLst/>
            </a:prstGeom>
            <a:noFill/>
            <a:ln w="12700">
              <a:solidFill>
                <a:schemeClr val="tx2"/>
              </a:solidFill>
              <a:round/>
              <a:headEnd/>
              <a:tailEnd/>
            </a:ln>
          </p:spPr>
          <p:txBody>
            <a:bodyPr/>
            <a:lstStyle/>
            <a:p>
              <a:endParaRPr lang="en-US"/>
            </a:p>
          </p:txBody>
        </p:sp>
        <p:sp>
          <p:nvSpPr>
            <p:cNvPr id="70257" name="Line 1649"/>
            <p:cNvSpPr>
              <a:spLocks noChangeShapeType="1"/>
            </p:cNvSpPr>
            <p:nvPr/>
          </p:nvSpPr>
          <p:spPr bwMode="auto">
            <a:xfrm>
              <a:off x="2197" y="3115"/>
              <a:ext cx="16" cy="1"/>
            </a:xfrm>
            <a:prstGeom prst="line">
              <a:avLst/>
            </a:prstGeom>
            <a:noFill/>
            <a:ln w="12700">
              <a:solidFill>
                <a:schemeClr val="tx2"/>
              </a:solidFill>
              <a:round/>
              <a:headEnd/>
              <a:tailEnd/>
            </a:ln>
          </p:spPr>
          <p:txBody>
            <a:bodyPr/>
            <a:lstStyle/>
            <a:p>
              <a:endParaRPr lang="en-US"/>
            </a:p>
          </p:txBody>
        </p:sp>
        <p:sp>
          <p:nvSpPr>
            <p:cNvPr id="70258" name="Line 1650"/>
            <p:cNvSpPr>
              <a:spLocks noChangeShapeType="1"/>
            </p:cNvSpPr>
            <p:nvPr/>
          </p:nvSpPr>
          <p:spPr bwMode="auto">
            <a:xfrm>
              <a:off x="2245" y="3115"/>
              <a:ext cx="16" cy="1"/>
            </a:xfrm>
            <a:prstGeom prst="line">
              <a:avLst/>
            </a:prstGeom>
            <a:noFill/>
            <a:ln w="12700">
              <a:solidFill>
                <a:schemeClr val="tx2"/>
              </a:solidFill>
              <a:round/>
              <a:headEnd/>
              <a:tailEnd/>
            </a:ln>
          </p:spPr>
          <p:txBody>
            <a:bodyPr/>
            <a:lstStyle/>
            <a:p>
              <a:endParaRPr lang="en-US"/>
            </a:p>
          </p:txBody>
        </p:sp>
        <p:sp>
          <p:nvSpPr>
            <p:cNvPr id="70259" name="Line 1651"/>
            <p:cNvSpPr>
              <a:spLocks noChangeShapeType="1"/>
            </p:cNvSpPr>
            <p:nvPr/>
          </p:nvSpPr>
          <p:spPr bwMode="auto">
            <a:xfrm>
              <a:off x="2293" y="3115"/>
              <a:ext cx="16" cy="1"/>
            </a:xfrm>
            <a:prstGeom prst="line">
              <a:avLst/>
            </a:prstGeom>
            <a:noFill/>
            <a:ln w="12700">
              <a:solidFill>
                <a:schemeClr val="tx2"/>
              </a:solidFill>
              <a:round/>
              <a:headEnd/>
              <a:tailEnd/>
            </a:ln>
          </p:spPr>
          <p:txBody>
            <a:bodyPr/>
            <a:lstStyle/>
            <a:p>
              <a:endParaRPr lang="en-US"/>
            </a:p>
          </p:txBody>
        </p:sp>
        <p:sp>
          <p:nvSpPr>
            <p:cNvPr id="70260" name="Line 1652"/>
            <p:cNvSpPr>
              <a:spLocks noChangeShapeType="1"/>
            </p:cNvSpPr>
            <p:nvPr/>
          </p:nvSpPr>
          <p:spPr bwMode="auto">
            <a:xfrm>
              <a:off x="2341" y="3115"/>
              <a:ext cx="16" cy="1"/>
            </a:xfrm>
            <a:prstGeom prst="line">
              <a:avLst/>
            </a:prstGeom>
            <a:noFill/>
            <a:ln w="12700">
              <a:solidFill>
                <a:schemeClr val="tx2"/>
              </a:solidFill>
              <a:round/>
              <a:headEnd/>
              <a:tailEnd/>
            </a:ln>
          </p:spPr>
          <p:txBody>
            <a:bodyPr/>
            <a:lstStyle/>
            <a:p>
              <a:endParaRPr lang="en-US"/>
            </a:p>
          </p:txBody>
        </p:sp>
        <p:sp>
          <p:nvSpPr>
            <p:cNvPr id="70261" name="Line 1653"/>
            <p:cNvSpPr>
              <a:spLocks noChangeShapeType="1"/>
            </p:cNvSpPr>
            <p:nvPr/>
          </p:nvSpPr>
          <p:spPr bwMode="auto">
            <a:xfrm>
              <a:off x="2389" y="3115"/>
              <a:ext cx="16" cy="1"/>
            </a:xfrm>
            <a:prstGeom prst="line">
              <a:avLst/>
            </a:prstGeom>
            <a:noFill/>
            <a:ln w="12700">
              <a:solidFill>
                <a:schemeClr val="tx2"/>
              </a:solidFill>
              <a:round/>
              <a:headEnd/>
              <a:tailEnd/>
            </a:ln>
          </p:spPr>
          <p:txBody>
            <a:bodyPr/>
            <a:lstStyle/>
            <a:p>
              <a:endParaRPr lang="en-US"/>
            </a:p>
          </p:txBody>
        </p:sp>
        <p:sp>
          <p:nvSpPr>
            <p:cNvPr id="70262" name="Line 1654"/>
            <p:cNvSpPr>
              <a:spLocks noChangeShapeType="1"/>
            </p:cNvSpPr>
            <p:nvPr/>
          </p:nvSpPr>
          <p:spPr bwMode="auto">
            <a:xfrm>
              <a:off x="2437" y="3115"/>
              <a:ext cx="16" cy="1"/>
            </a:xfrm>
            <a:prstGeom prst="line">
              <a:avLst/>
            </a:prstGeom>
            <a:noFill/>
            <a:ln w="12700">
              <a:solidFill>
                <a:schemeClr val="tx2"/>
              </a:solidFill>
              <a:round/>
              <a:headEnd/>
              <a:tailEnd/>
            </a:ln>
          </p:spPr>
          <p:txBody>
            <a:bodyPr/>
            <a:lstStyle/>
            <a:p>
              <a:endParaRPr lang="en-US"/>
            </a:p>
          </p:txBody>
        </p:sp>
        <p:sp>
          <p:nvSpPr>
            <p:cNvPr id="70263" name="Line 1655"/>
            <p:cNvSpPr>
              <a:spLocks noChangeShapeType="1"/>
            </p:cNvSpPr>
            <p:nvPr/>
          </p:nvSpPr>
          <p:spPr bwMode="auto">
            <a:xfrm>
              <a:off x="2485" y="3115"/>
              <a:ext cx="16" cy="1"/>
            </a:xfrm>
            <a:prstGeom prst="line">
              <a:avLst/>
            </a:prstGeom>
            <a:noFill/>
            <a:ln w="12700">
              <a:solidFill>
                <a:schemeClr val="tx2"/>
              </a:solidFill>
              <a:round/>
              <a:headEnd/>
              <a:tailEnd/>
            </a:ln>
          </p:spPr>
          <p:txBody>
            <a:bodyPr/>
            <a:lstStyle/>
            <a:p>
              <a:endParaRPr lang="en-US"/>
            </a:p>
          </p:txBody>
        </p:sp>
        <p:sp>
          <p:nvSpPr>
            <p:cNvPr id="70264" name="Line 1656"/>
            <p:cNvSpPr>
              <a:spLocks noChangeShapeType="1"/>
            </p:cNvSpPr>
            <p:nvPr/>
          </p:nvSpPr>
          <p:spPr bwMode="auto">
            <a:xfrm>
              <a:off x="2533" y="3115"/>
              <a:ext cx="16" cy="1"/>
            </a:xfrm>
            <a:prstGeom prst="line">
              <a:avLst/>
            </a:prstGeom>
            <a:noFill/>
            <a:ln w="12700">
              <a:solidFill>
                <a:schemeClr val="tx2"/>
              </a:solidFill>
              <a:round/>
              <a:headEnd/>
              <a:tailEnd/>
            </a:ln>
          </p:spPr>
          <p:txBody>
            <a:bodyPr/>
            <a:lstStyle/>
            <a:p>
              <a:endParaRPr lang="en-US"/>
            </a:p>
          </p:txBody>
        </p:sp>
        <p:sp>
          <p:nvSpPr>
            <p:cNvPr id="70265" name="Line 1657"/>
            <p:cNvSpPr>
              <a:spLocks noChangeShapeType="1"/>
            </p:cNvSpPr>
            <p:nvPr/>
          </p:nvSpPr>
          <p:spPr bwMode="auto">
            <a:xfrm>
              <a:off x="2580" y="3115"/>
              <a:ext cx="16" cy="1"/>
            </a:xfrm>
            <a:prstGeom prst="line">
              <a:avLst/>
            </a:prstGeom>
            <a:noFill/>
            <a:ln w="12700">
              <a:solidFill>
                <a:schemeClr val="tx2"/>
              </a:solidFill>
              <a:round/>
              <a:headEnd/>
              <a:tailEnd/>
            </a:ln>
          </p:spPr>
          <p:txBody>
            <a:bodyPr/>
            <a:lstStyle/>
            <a:p>
              <a:endParaRPr lang="en-US"/>
            </a:p>
          </p:txBody>
        </p:sp>
        <p:sp>
          <p:nvSpPr>
            <p:cNvPr id="70266" name="Line 1658"/>
            <p:cNvSpPr>
              <a:spLocks noChangeShapeType="1"/>
            </p:cNvSpPr>
            <p:nvPr/>
          </p:nvSpPr>
          <p:spPr bwMode="auto">
            <a:xfrm>
              <a:off x="2628" y="3115"/>
              <a:ext cx="16" cy="1"/>
            </a:xfrm>
            <a:prstGeom prst="line">
              <a:avLst/>
            </a:prstGeom>
            <a:noFill/>
            <a:ln w="12700">
              <a:solidFill>
                <a:schemeClr val="tx2"/>
              </a:solidFill>
              <a:round/>
              <a:headEnd/>
              <a:tailEnd/>
            </a:ln>
          </p:spPr>
          <p:txBody>
            <a:bodyPr/>
            <a:lstStyle/>
            <a:p>
              <a:endParaRPr lang="en-US"/>
            </a:p>
          </p:txBody>
        </p:sp>
        <p:sp>
          <p:nvSpPr>
            <p:cNvPr id="70267" name="Line 1659"/>
            <p:cNvSpPr>
              <a:spLocks noChangeShapeType="1"/>
            </p:cNvSpPr>
            <p:nvPr/>
          </p:nvSpPr>
          <p:spPr bwMode="auto">
            <a:xfrm>
              <a:off x="2676" y="3115"/>
              <a:ext cx="16" cy="1"/>
            </a:xfrm>
            <a:prstGeom prst="line">
              <a:avLst/>
            </a:prstGeom>
            <a:noFill/>
            <a:ln w="12700">
              <a:solidFill>
                <a:schemeClr val="tx2"/>
              </a:solidFill>
              <a:round/>
              <a:headEnd/>
              <a:tailEnd/>
            </a:ln>
          </p:spPr>
          <p:txBody>
            <a:bodyPr/>
            <a:lstStyle/>
            <a:p>
              <a:endParaRPr lang="en-US"/>
            </a:p>
          </p:txBody>
        </p:sp>
        <p:sp>
          <p:nvSpPr>
            <p:cNvPr id="70268" name="Line 1660"/>
            <p:cNvSpPr>
              <a:spLocks noChangeShapeType="1"/>
            </p:cNvSpPr>
            <p:nvPr/>
          </p:nvSpPr>
          <p:spPr bwMode="auto">
            <a:xfrm>
              <a:off x="2724" y="3115"/>
              <a:ext cx="16" cy="1"/>
            </a:xfrm>
            <a:prstGeom prst="line">
              <a:avLst/>
            </a:prstGeom>
            <a:noFill/>
            <a:ln w="12700">
              <a:solidFill>
                <a:schemeClr val="tx2"/>
              </a:solidFill>
              <a:round/>
              <a:headEnd/>
              <a:tailEnd/>
            </a:ln>
          </p:spPr>
          <p:txBody>
            <a:bodyPr/>
            <a:lstStyle/>
            <a:p>
              <a:endParaRPr lang="en-US"/>
            </a:p>
          </p:txBody>
        </p:sp>
        <p:sp>
          <p:nvSpPr>
            <p:cNvPr id="70269" name="Line 1661"/>
            <p:cNvSpPr>
              <a:spLocks noChangeShapeType="1"/>
            </p:cNvSpPr>
            <p:nvPr/>
          </p:nvSpPr>
          <p:spPr bwMode="auto">
            <a:xfrm>
              <a:off x="2772" y="3115"/>
              <a:ext cx="16" cy="1"/>
            </a:xfrm>
            <a:prstGeom prst="line">
              <a:avLst/>
            </a:prstGeom>
            <a:noFill/>
            <a:ln w="12700">
              <a:solidFill>
                <a:schemeClr val="tx2"/>
              </a:solidFill>
              <a:round/>
              <a:headEnd/>
              <a:tailEnd/>
            </a:ln>
          </p:spPr>
          <p:txBody>
            <a:bodyPr/>
            <a:lstStyle/>
            <a:p>
              <a:endParaRPr lang="en-US"/>
            </a:p>
          </p:txBody>
        </p:sp>
        <p:sp>
          <p:nvSpPr>
            <p:cNvPr id="70270" name="Line 1662"/>
            <p:cNvSpPr>
              <a:spLocks noChangeShapeType="1"/>
            </p:cNvSpPr>
            <p:nvPr/>
          </p:nvSpPr>
          <p:spPr bwMode="auto">
            <a:xfrm>
              <a:off x="2820" y="3115"/>
              <a:ext cx="16" cy="1"/>
            </a:xfrm>
            <a:prstGeom prst="line">
              <a:avLst/>
            </a:prstGeom>
            <a:noFill/>
            <a:ln w="12700">
              <a:solidFill>
                <a:schemeClr val="tx2"/>
              </a:solidFill>
              <a:round/>
              <a:headEnd/>
              <a:tailEnd/>
            </a:ln>
          </p:spPr>
          <p:txBody>
            <a:bodyPr/>
            <a:lstStyle/>
            <a:p>
              <a:endParaRPr lang="en-US"/>
            </a:p>
          </p:txBody>
        </p:sp>
        <p:sp>
          <p:nvSpPr>
            <p:cNvPr id="70271" name="Line 1663"/>
            <p:cNvSpPr>
              <a:spLocks noChangeShapeType="1"/>
            </p:cNvSpPr>
            <p:nvPr/>
          </p:nvSpPr>
          <p:spPr bwMode="auto">
            <a:xfrm>
              <a:off x="2868" y="3115"/>
              <a:ext cx="16" cy="1"/>
            </a:xfrm>
            <a:prstGeom prst="line">
              <a:avLst/>
            </a:prstGeom>
            <a:noFill/>
            <a:ln w="12700">
              <a:solidFill>
                <a:schemeClr val="tx2"/>
              </a:solidFill>
              <a:round/>
              <a:headEnd/>
              <a:tailEnd/>
            </a:ln>
          </p:spPr>
          <p:txBody>
            <a:bodyPr/>
            <a:lstStyle/>
            <a:p>
              <a:endParaRPr lang="en-US"/>
            </a:p>
          </p:txBody>
        </p:sp>
        <p:sp>
          <p:nvSpPr>
            <p:cNvPr id="70272" name="Line 1664"/>
            <p:cNvSpPr>
              <a:spLocks noChangeShapeType="1"/>
            </p:cNvSpPr>
            <p:nvPr/>
          </p:nvSpPr>
          <p:spPr bwMode="auto">
            <a:xfrm>
              <a:off x="2916" y="3115"/>
              <a:ext cx="16" cy="1"/>
            </a:xfrm>
            <a:prstGeom prst="line">
              <a:avLst/>
            </a:prstGeom>
            <a:noFill/>
            <a:ln w="12700">
              <a:solidFill>
                <a:schemeClr val="tx2"/>
              </a:solidFill>
              <a:round/>
              <a:headEnd/>
              <a:tailEnd/>
            </a:ln>
          </p:spPr>
          <p:txBody>
            <a:bodyPr/>
            <a:lstStyle/>
            <a:p>
              <a:endParaRPr lang="en-US"/>
            </a:p>
          </p:txBody>
        </p:sp>
        <p:sp>
          <p:nvSpPr>
            <p:cNvPr id="70273" name="Line 1665"/>
            <p:cNvSpPr>
              <a:spLocks noChangeShapeType="1"/>
            </p:cNvSpPr>
            <p:nvPr/>
          </p:nvSpPr>
          <p:spPr bwMode="auto">
            <a:xfrm>
              <a:off x="2964" y="3115"/>
              <a:ext cx="16" cy="1"/>
            </a:xfrm>
            <a:prstGeom prst="line">
              <a:avLst/>
            </a:prstGeom>
            <a:noFill/>
            <a:ln w="12700">
              <a:solidFill>
                <a:schemeClr val="tx2"/>
              </a:solidFill>
              <a:round/>
              <a:headEnd/>
              <a:tailEnd/>
            </a:ln>
          </p:spPr>
          <p:txBody>
            <a:bodyPr/>
            <a:lstStyle/>
            <a:p>
              <a:endParaRPr lang="en-US"/>
            </a:p>
          </p:txBody>
        </p:sp>
        <p:sp>
          <p:nvSpPr>
            <p:cNvPr id="70274" name="Line 1666"/>
            <p:cNvSpPr>
              <a:spLocks noChangeShapeType="1"/>
            </p:cNvSpPr>
            <p:nvPr/>
          </p:nvSpPr>
          <p:spPr bwMode="auto">
            <a:xfrm>
              <a:off x="3012" y="3115"/>
              <a:ext cx="16" cy="1"/>
            </a:xfrm>
            <a:prstGeom prst="line">
              <a:avLst/>
            </a:prstGeom>
            <a:noFill/>
            <a:ln w="12700">
              <a:solidFill>
                <a:schemeClr val="tx2"/>
              </a:solidFill>
              <a:round/>
              <a:headEnd/>
              <a:tailEnd/>
            </a:ln>
          </p:spPr>
          <p:txBody>
            <a:bodyPr/>
            <a:lstStyle/>
            <a:p>
              <a:endParaRPr lang="en-US"/>
            </a:p>
          </p:txBody>
        </p:sp>
        <p:sp>
          <p:nvSpPr>
            <p:cNvPr id="70275" name="Line 1667"/>
            <p:cNvSpPr>
              <a:spLocks noChangeShapeType="1"/>
            </p:cNvSpPr>
            <p:nvPr/>
          </p:nvSpPr>
          <p:spPr bwMode="auto">
            <a:xfrm>
              <a:off x="3060" y="3115"/>
              <a:ext cx="16" cy="1"/>
            </a:xfrm>
            <a:prstGeom prst="line">
              <a:avLst/>
            </a:prstGeom>
            <a:noFill/>
            <a:ln w="12700">
              <a:solidFill>
                <a:schemeClr val="tx2"/>
              </a:solidFill>
              <a:round/>
              <a:headEnd/>
              <a:tailEnd/>
            </a:ln>
          </p:spPr>
          <p:txBody>
            <a:bodyPr/>
            <a:lstStyle/>
            <a:p>
              <a:endParaRPr lang="en-US"/>
            </a:p>
          </p:txBody>
        </p:sp>
        <p:sp>
          <p:nvSpPr>
            <p:cNvPr id="70276" name="Line 1668"/>
            <p:cNvSpPr>
              <a:spLocks noChangeShapeType="1"/>
            </p:cNvSpPr>
            <p:nvPr/>
          </p:nvSpPr>
          <p:spPr bwMode="auto">
            <a:xfrm>
              <a:off x="3108" y="3115"/>
              <a:ext cx="16" cy="1"/>
            </a:xfrm>
            <a:prstGeom prst="line">
              <a:avLst/>
            </a:prstGeom>
            <a:noFill/>
            <a:ln w="12700">
              <a:solidFill>
                <a:schemeClr val="tx2"/>
              </a:solidFill>
              <a:round/>
              <a:headEnd/>
              <a:tailEnd/>
            </a:ln>
          </p:spPr>
          <p:txBody>
            <a:bodyPr/>
            <a:lstStyle/>
            <a:p>
              <a:endParaRPr lang="en-US"/>
            </a:p>
          </p:txBody>
        </p:sp>
        <p:sp>
          <p:nvSpPr>
            <p:cNvPr id="70277" name="Line 1669"/>
            <p:cNvSpPr>
              <a:spLocks noChangeShapeType="1"/>
            </p:cNvSpPr>
            <p:nvPr/>
          </p:nvSpPr>
          <p:spPr bwMode="auto">
            <a:xfrm>
              <a:off x="3156" y="3115"/>
              <a:ext cx="15" cy="1"/>
            </a:xfrm>
            <a:prstGeom prst="line">
              <a:avLst/>
            </a:prstGeom>
            <a:noFill/>
            <a:ln w="12700">
              <a:solidFill>
                <a:schemeClr val="tx2"/>
              </a:solidFill>
              <a:round/>
              <a:headEnd/>
              <a:tailEnd/>
            </a:ln>
          </p:spPr>
          <p:txBody>
            <a:bodyPr/>
            <a:lstStyle/>
            <a:p>
              <a:endParaRPr lang="en-US"/>
            </a:p>
          </p:txBody>
        </p:sp>
        <p:sp>
          <p:nvSpPr>
            <p:cNvPr id="70278" name="Line 1670"/>
            <p:cNvSpPr>
              <a:spLocks noChangeShapeType="1"/>
            </p:cNvSpPr>
            <p:nvPr/>
          </p:nvSpPr>
          <p:spPr bwMode="auto">
            <a:xfrm>
              <a:off x="3203" y="3115"/>
              <a:ext cx="16" cy="1"/>
            </a:xfrm>
            <a:prstGeom prst="line">
              <a:avLst/>
            </a:prstGeom>
            <a:noFill/>
            <a:ln w="12700">
              <a:solidFill>
                <a:schemeClr val="tx2"/>
              </a:solidFill>
              <a:round/>
              <a:headEnd/>
              <a:tailEnd/>
            </a:ln>
          </p:spPr>
          <p:txBody>
            <a:bodyPr/>
            <a:lstStyle/>
            <a:p>
              <a:endParaRPr lang="en-US"/>
            </a:p>
          </p:txBody>
        </p:sp>
        <p:sp>
          <p:nvSpPr>
            <p:cNvPr id="70279" name="Line 1671"/>
            <p:cNvSpPr>
              <a:spLocks noChangeShapeType="1"/>
            </p:cNvSpPr>
            <p:nvPr/>
          </p:nvSpPr>
          <p:spPr bwMode="auto">
            <a:xfrm>
              <a:off x="3251" y="3115"/>
              <a:ext cx="16" cy="1"/>
            </a:xfrm>
            <a:prstGeom prst="line">
              <a:avLst/>
            </a:prstGeom>
            <a:noFill/>
            <a:ln w="12700">
              <a:solidFill>
                <a:schemeClr val="tx2"/>
              </a:solidFill>
              <a:round/>
              <a:headEnd/>
              <a:tailEnd/>
            </a:ln>
          </p:spPr>
          <p:txBody>
            <a:bodyPr/>
            <a:lstStyle/>
            <a:p>
              <a:endParaRPr lang="en-US"/>
            </a:p>
          </p:txBody>
        </p:sp>
        <p:sp>
          <p:nvSpPr>
            <p:cNvPr id="70280" name="Line 1672"/>
            <p:cNvSpPr>
              <a:spLocks noChangeShapeType="1"/>
            </p:cNvSpPr>
            <p:nvPr/>
          </p:nvSpPr>
          <p:spPr bwMode="auto">
            <a:xfrm>
              <a:off x="3299" y="3115"/>
              <a:ext cx="16" cy="1"/>
            </a:xfrm>
            <a:prstGeom prst="line">
              <a:avLst/>
            </a:prstGeom>
            <a:noFill/>
            <a:ln w="12700">
              <a:solidFill>
                <a:schemeClr val="tx2"/>
              </a:solidFill>
              <a:round/>
              <a:headEnd/>
              <a:tailEnd/>
            </a:ln>
          </p:spPr>
          <p:txBody>
            <a:bodyPr/>
            <a:lstStyle/>
            <a:p>
              <a:endParaRPr lang="en-US"/>
            </a:p>
          </p:txBody>
        </p:sp>
        <p:sp>
          <p:nvSpPr>
            <p:cNvPr id="70281" name="Line 1673"/>
            <p:cNvSpPr>
              <a:spLocks noChangeShapeType="1"/>
            </p:cNvSpPr>
            <p:nvPr/>
          </p:nvSpPr>
          <p:spPr bwMode="auto">
            <a:xfrm>
              <a:off x="3347" y="3115"/>
              <a:ext cx="16" cy="1"/>
            </a:xfrm>
            <a:prstGeom prst="line">
              <a:avLst/>
            </a:prstGeom>
            <a:noFill/>
            <a:ln w="12700">
              <a:solidFill>
                <a:schemeClr val="tx2"/>
              </a:solidFill>
              <a:round/>
              <a:headEnd/>
              <a:tailEnd/>
            </a:ln>
          </p:spPr>
          <p:txBody>
            <a:bodyPr/>
            <a:lstStyle/>
            <a:p>
              <a:endParaRPr lang="en-US"/>
            </a:p>
          </p:txBody>
        </p:sp>
        <p:sp>
          <p:nvSpPr>
            <p:cNvPr id="70282" name="Line 1674"/>
            <p:cNvSpPr>
              <a:spLocks noChangeShapeType="1"/>
            </p:cNvSpPr>
            <p:nvPr/>
          </p:nvSpPr>
          <p:spPr bwMode="auto">
            <a:xfrm>
              <a:off x="3395" y="3115"/>
              <a:ext cx="16" cy="1"/>
            </a:xfrm>
            <a:prstGeom prst="line">
              <a:avLst/>
            </a:prstGeom>
            <a:noFill/>
            <a:ln w="12700">
              <a:solidFill>
                <a:schemeClr val="tx2"/>
              </a:solidFill>
              <a:round/>
              <a:headEnd/>
              <a:tailEnd/>
            </a:ln>
          </p:spPr>
          <p:txBody>
            <a:bodyPr/>
            <a:lstStyle/>
            <a:p>
              <a:endParaRPr lang="en-US"/>
            </a:p>
          </p:txBody>
        </p:sp>
        <p:sp>
          <p:nvSpPr>
            <p:cNvPr id="70283" name="Line 1675"/>
            <p:cNvSpPr>
              <a:spLocks noChangeShapeType="1"/>
            </p:cNvSpPr>
            <p:nvPr/>
          </p:nvSpPr>
          <p:spPr bwMode="auto">
            <a:xfrm>
              <a:off x="3443" y="3115"/>
              <a:ext cx="16" cy="1"/>
            </a:xfrm>
            <a:prstGeom prst="line">
              <a:avLst/>
            </a:prstGeom>
            <a:noFill/>
            <a:ln w="12700">
              <a:solidFill>
                <a:schemeClr val="tx2"/>
              </a:solidFill>
              <a:round/>
              <a:headEnd/>
              <a:tailEnd/>
            </a:ln>
          </p:spPr>
          <p:txBody>
            <a:bodyPr/>
            <a:lstStyle/>
            <a:p>
              <a:endParaRPr lang="en-US"/>
            </a:p>
          </p:txBody>
        </p:sp>
        <p:sp>
          <p:nvSpPr>
            <p:cNvPr id="70284" name="Line 1676"/>
            <p:cNvSpPr>
              <a:spLocks noChangeShapeType="1"/>
            </p:cNvSpPr>
            <p:nvPr/>
          </p:nvSpPr>
          <p:spPr bwMode="auto">
            <a:xfrm>
              <a:off x="3491" y="3115"/>
              <a:ext cx="16" cy="1"/>
            </a:xfrm>
            <a:prstGeom prst="line">
              <a:avLst/>
            </a:prstGeom>
            <a:noFill/>
            <a:ln w="12700">
              <a:solidFill>
                <a:schemeClr val="tx2"/>
              </a:solidFill>
              <a:round/>
              <a:headEnd/>
              <a:tailEnd/>
            </a:ln>
          </p:spPr>
          <p:txBody>
            <a:bodyPr/>
            <a:lstStyle/>
            <a:p>
              <a:endParaRPr lang="en-US"/>
            </a:p>
          </p:txBody>
        </p:sp>
        <p:sp>
          <p:nvSpPr>
            <p:cNvPr id="70285" name="Line 1677"/>
            <p:cNvSpPr>
              <a:spLocks noChangeShapeType="1"/>
            </p:cNvSpPr>
            <p:nvPr/>
          </p:nvSpPr>
          <p:spPr bwMode="auto">
            <a:xfrm>
              <a:off x="3539" y="3115"/>
              <a:ext cx="16" cy="1"/>
            </a:xfrm>
            <a:prstGeom prst="line">
              <a:avLst/>
            </a:prstGeom>
            <a:noFill/>
            <a:ln w="12700">
              <a:solidFill>
                <a:schemeClr val="tx2"/>
              </a:solidFill>
              <a:round/>
              <a:headEnd/>
              <a:tailEnd/>
            </a:ln>
          </p:spPr>
          <p:txBody>
            <a:bodyPr/>
            <a:lstStyle/>
            <a:p>
              <a:endParaRPr lang="en-US"/>
            </a:p>
          </p:txBody>
        </p:sp>
        <p:sp>
          <p:nvSpPr>
            <p:cNvPr id="70286" name="Line 1678"/>
            <p:cNvSpPr>
              <a:spLocks noChangeShapeType="1"/>
            </p:cNvSpPr>
            <p:nvPr/>
          </p:nvSpPr>
          <p:spPr bwMode="auto">
            <a:xfrm>
              <a:off x="3587" y="3115"/>
              <a:ext cx="16" cy="1"/>
            </a:xfrm>
            <a:prstGeom prst="line">
              <a:avLst/>
            </a:prstGeom>
            <a:noFill/>
            <a:ln w="12700">
              <a:solidFill>
                <a:schemeClr val="tx2"/>
              </a:solidFill>
              <a:round/>
              <a:headEnd/>
              <a:tailEnd/>
            </a:ln>
          </p:spPr>
          <p:txBody>
            <a:bodyPr/>
            <a:lstStyle/>
            <a:p>
              <a:endParaRPr lang="en-US"/>
            </a:p>
          </p:txBody>
        </p:sp>
        <p:sp>
          <p:nvSpPr>
            <p:cNvPr id="70287" name="Line 1679"/>
            <p:cNvSpPr>
              <a:spLocks noChangeShapeType="1"/>
            </p:cNvSpPr>
            <p:nvPr/>
          </p:nvSpPr>
          <p:spPr bwMode="auto">
            <a:xfrm>
              <a:off x="3635" y="3115"/>
              <a:ext cx="16" cy="1"/>
            </a:xfrm>
            <a:prstGeom prst="line">
              <a:avLst/>
            </a:prstGeom>
            <a:noFill/>
            <a:ln w="12700">
              <a:solidFill>
                <a:schemeClr val="tx2"/>
              </a:solidFill>
              <a:round/>
              <a:headEnd/>
              <a:tailEnd/>
            </a:ln>
          </p:spPr>
          <p:txBody>
            <a:bodyPr/>
            <a:lstStyle/>
            <a:p>
              <a:endParaRPr lang="en-US"/>
            </a:p>
          </p:txBody>
        </p:sp>
        <p:sp>
          <p:nvSpPr>
            <p:cNvPr id="70288" name="Line 1680"/>
            <p:cNvSpPr>
              <a:spLocks noChangeShapeType="1"/>
            </p:cNvSpPr>
            <p:nvPr/>
          </p:nvSpPr>
          <p:spPr bwMode="auto">
            <a:xfrm>
              <a:off x="3683" y="3115"/>
              <a:ext cx="16" cy="1"/>
            </a:xfrm>
            <a:prstGeom prst="line">
              <a:avLst/>
            </a:prstGeom>
            <a:noFill/>
            <a:ln w="12700">
              <a:solidFill>
                <a:schemeClr val="tx2"/>
              </a:solidFill>
              <a:round/>
              <a:headEnd/>
              <a:tailEnd/>
            </a:ln>
          </p:spPr>
          <p:txBody>
            <a:bodyPr/>
            <a:lstStyle/>
            <a:p>
              <a:endParaRPr lang="en-US"/>
            </a:p>
          </p:txBody>
        </p:sp>
        <p:sp>
          <p:nvSpPr>
            <p:cNvPr id="70289" name="Line 1681"/>
            <p:cNvSpPr>
              <a:spLocks noChangeShapeType="1"/>
            </p:cNvSpPr>
            <p:nvPr/>
          </p:nvSpPr>
          <p:spPr bwMode="auto">
            <a:xfrm>
              <a:off x="3731" y="3115"/>
              <a:ext cx="16" cy="1"/>
            </a:xfrm>
            <a:prstGeom prst="line">
              <a:avLst/>
            </a:prstGeom>
            <a:noFill/>
            <a:ln w="12700">
              <a:solidFill>
                <a:schemeClr val="tx2"/>
              </a:solidFill>
              <a:round/>
              <a:headEnd/>
              <a:tailEnd/>
            </a:ln>
          </p:spPr>
          <p:txBody>
            <a:bodyPr/>
            <a:lstStyle/>
            <a:p>
              <a:endParaRPr lang="en-US"/>
            </a:p>
          </p:txBody>
        </p:sp>
        <p:sp>
          <p:nvSpPr>
            <p:cNvPr id="70290" name="Line 1682"/>
            <p:cNvSpPr>
              <a:spLocks noChangeShapeType="1"/>
            </p:cNvSpPr>
            <p:nvPr/>
          </p:nvSpPr>
          <p:spPr bwMode="auto">
            <a:xfrm>
              <a:off x="3778" y="3115"/>
              <a:ext cx="16" cy="1"/>
            </a:xfrm>
            <a:prstGeom prst="line">
              <a:avLst/>
            </a:prstGeom>
            <a:noFill/>
            <a:ln w="12700">
              <a:solidFill>
                <a:schemeClr val="tx2"/>
              </a:solidFill>
              <a:round/>
              <a:headEnd/>
              <a:tailEnd/>
            </a:ln>
          </p:spPr>
          <p:txBody>
            <a:bodyPr/>
            <a:lstStyle/>
            <a:p>
              <a:endParaRPr lang="en-US"/>
            </a:p>
          </p:txBody>
        </p:sp>
        <p:sp>
          <p:nvSpPr>
            <p:cNvPr id="70291" name="Line 1683"/>
            <p:cNvSpPr>
              <a:spLocks noChangeShapeType="1"/>
            </p:cNvSpPr>
            <p:nvPr/>
          </p:nvSpPr>
          <p:spPr bwMode="auto">
            <a:xfrm>
              <a:off x="3826" y="3115"/>
              <a:ext cx="16" cy="1"/>
            </a:xfrm>
            <a:prstGeom prst="line">
              <a:avLst/>
            </a:prstGeom>
            <a:noFill/>
            <a:ln w="12700">
              <a:solidFill>
                <a:schemeClr val="tx2"/>
              </a:solidFill>
              <a:round/>
              <a:headEnd/>
              <a:tailEnd/>
            </a:ln>
          </p:spPr>
          <p:txBody>
            <a:bodyPr/>
            <a:lstStyle/>
            <a:p>
              <a:endParaRPr lang="en-US"/>
            </a:p>
          </p:txBody>
        </p:sp>
        <p:sp>
          <p:nvSpPr>
            <p:cNvPr id="70292" name="Line 1684"/>
            <p:cNvSpPr>
              <a:spLocks noChangeShapeType="1"/>
            </p:cNvSpPr>
            <p:nvPr/>
          </p:nvSpPr>
          <p:spPr bwMode="auto">
            <a:xfrm>
              <a:off x="3874" y="3115"/>
              <a:ext cx="16" cy="1"/>
            </a:xfrm>
            <a:prstGeom prst="line">
              <a:avLst/>
            </a:prstGeom>
            <a:noFill/>
            <a:ln w="12700">
              <a:solidFill>
                <a:schemeClr val="tx2"/>
              </a:solidFill>
              <a:round/>
              <a:headEnd/>
              <a:tailEnd/>
            </a:ln>
          </p:spPr>
          <p:txBody>
            <a:bodyPr/>
            <a:lstStyle/>
            <a:p>
              <a:endParaRPr lang="en-US"/>
            </a:p>
          </p:txBody>
        </p:sp>
        <p:sp>
          <p:nvSpPr>
            <p:cNvPr id="70293" name="Line 1685"/>
            <p:cNvSpPr>
              <a:spLocks noChangeShapeType="1"/>
            </p:cNvSpPr>
            <p:nvPr/>
          </p:nvSpPr>
          <p:spPr bwMode="auto">
            <a:xfrm>
              <a:off x="3922" y="3115"/>
              <a:ext cx="16" cy="1"/>
            </a:xfrm>
            <a:prstGeom prst="line">
              <a:avLst/>
            </a:prstGeom>
            <a:noFill/>
            <a:ln w="12700">
              <a:solidFill>
                <a:schemeClr val="tx2"/>
              </a:solidFill>
              <a:round/>
              <a:headEnd/>
              <a:tailEnd/>
            </a:ln>
          </p:spPr>
          <p:txBody>
            <a:bodyPr/>
            <a:lstStyle/>
            <a:p>
              <a:endParaRPr lang="en-US"/>
            </a:p>
          </p:txBody>
        </p:sp>
        <p:sp>
          <p:nvSpPr>
            <p:cNvPr id="70294" name="Line 1686"/>
            <p:cNvSpPr>
              <a:spLocks noChangeShapeType="1"/>
            </p:cNvSpPr>
            <p:nvPr/>
          </p:nvSpPr>
          <p:spPr bwMode="auto">
            <a:xfrm>
              <a:off x="3970" y="3115"/>
              <a:ext cx="16" cy="1"/>
            </a:xfrm>
            <a:prstGeom prst="line">
              <a:avLst/>
            </a:prstGeom>
            <a:noFill/>
            <a:ln w="12700">
              <a:solidFill>
                <a:schemeClr val="tx2"/>
              </a:solidFill>
              <a:round/>
              <a:headEnd/>
              <a:tailEnd/>
            </a:ln>
          </p:spPr>
          <p:txBody>
            <a:bodyPr/>
            <a:lstStyle/>
            <a:p>
              <a:endParaRPr lang="en-US"/>
            </a:p>
          </p:txBody>
        </p:sp>
        <p:sp>
          <p:nvSpPr>
            <p:cNvPr id="70295" name="Line 1687"/>
            <p:cNvSpPr>
              <a:spLocks noChangeShapeType="1"/>
            </p:cNvSpPr>
            <p:nvPr/>
          </p:nvSpPr>
          <p:spPr bwMode="auto">
            <a:xfrm>
              <a:off x="4018" y="3115"/>
              <a:ext cx="16" cy="1"/>
            </a:xfrm>
            <a:prstGeom prst="line">
              <a:avLst/>
            </a:prstGeom>
            <a:noFill/>
            <a:ln w="12700">
              <a:solidFill>
                <a:schemeClr val="tx2"/>
              </a:solidFill>
              <a:round/>
              <a:headEnd/>
              <a:tailEnd/>
            </a:ln>
          </p:spPr>
          <p:txBody>
            <a:bodyPr/>
            <a:lstStyle/>
            <a:p>
              <a:endParaRPr lang="en-US"/>
            </a:p>
          </p:txBody>
        </p:sp>
        <p:sp>
          <p:nvSpPr>
            <p:cNvPr id="70296" name="Line 1688"/>
            <p:cNvSpPr>
              <a:spLocks noChangeShapeType="1"/>
            </p:cNvSpPr>
            <p:nvPr/>
          </p:nvSpPr>
          <p:spPr bwMode="auto">
            <a:xfrm>
              <a:off x="4066" y="3115"/>
              <a:ext cx="16" cy="1"/>
            </a:xfrm>
            <a:prstGeom prst="line">
              <a:avLst/>
            </a:prstGeom>
            <a:noFill/>
            <a:ln w="12700">
              <a:solidFill>
                <a:schemeClr val="tx2"/>
              </a:solidFill>
              <a:round/>
              <a:headEnd/>
              <a:tailEnd/>
            </a:ln>
          </p:spPr>
          <p:txBody>
            <a:bodyPr/>
            <a:lstStyle/>
            <a:p>
              <a:endParaRPr lang="en-US"/>
            </a:p>
          </p:txBody>
        </p:sp>
        <p:sp>
          <p:nvSpPr>
            <p:cNvPr id="70297" name="Line 1689"/>
            <p:cNvSpPr>
              <a:spLocks noChangeShapeType="1"/>
            </p:cNvSpPr>
            <p:nvPr/>
          </p:nvSpPr>
          <p:spPr bwMode="auto">
            <a:xfrm>
              <a:off x="4114" y="3115"/>
              <a:ext cx="16" cy="1"/>
            </a:xfrm>
            <a:prstGeom prst="line">
              <a:avLst/>
            </a:prstGeom>
            <a:noFill/>
            <a:ln w="12700">
              <a:solidFill>
                <a:schemeClr val="tx2"/>
              </a:solidFill>
              <a:round/>
              <a:headEnd/>
              <a:tailEnd/>
            </a:ln>
          </p:spPr>
          <p:txBody>
            <a:bodyPr/>
            <a:lstStyle/>
            <a:p>
              <a:endParaRPr lang="en-US"/>
            </a:p>
          </p:txBody>
        </p:sp>
        <p:sp>
          <p:nvSpPr>
            <p:cNvPr id="70298" name="Line 1690"/>
            <p:cNvSpPr>
              <a:spLocks noChangeShapeType="1"/>
            </p:cNvSpPr>
            <p:nvPr/>
          </p:nvSpPr>
          <p:spPr bwMode="auto">
            <a:xfrm>
              <a:off x="4162" y="3115"/>
              <a:ext cx="16" cy="1"/>
            </a:xfrm>
            <a:prstGeom prst="line">
              <a:avLst/>
            </a:prstGeom>
            <a:noFill/>
            <a:ln w="12700">
              <a:solidFill>
                <a:schemeClr val="tx2"/>
              </a:solidFill>
              <a:round/>
              <a:headEnd/>
              <a:tailEnd/>
            </a:ln>
          </p:spPr>
          <p:txBody>
            <a:bodyPr/>
            <a:lstStyle/>
            <a:p>
              <a:endParaRPr lang="en-US"/>
            </a:p>
          </p:txBody>
        </p:sp>
        <p:sp>
          <p:nvSpPr>
            <p:cNvPr id="70299" name="Line 1691"/>
            <p:cNvSpPr>
              <a:spLocks noChangeShapeType="1"/>
            </p:cNvSpPr>
            <p:nvPr/>
          </p:nvSpPr>
          <p:spPr bwMode="auto">
            <a:xfrm>
              <a:off x="4210" y="3115"/>
              <a:ext cx="16" cy="1"/>
            </a:xfrm>
            <a:prstGeom prst="line">
              <a:avLst/>
            </a:prstGeom>
            <a:noFill/>
            <a:ln w="12700">
              <a:solidFill>
                <a:schemeClr val="tx2"/>
              </a:solidFill>
              <a:round/>
              <a:headEnd/>
              <a:tailEnd/>
            </a:ln>
          </p:spPr>
          <p:txBody>
            <a:bodyPr/>
            <a:lstStyle/>
            <a:p>
              <a:endParaRPr lang="en-US"/>
            </a:p>
          </p:txBody>
        </p:sp>
        <p:sp>
          <p:nvSpPr>
            <p:cNvPr id="70300" name="Line 1692"/>
            <p:cNvSpPr>
              <a:spLocks noChangeShapeType="1"/>
            </p:cNvSpPr>
            <p:nvPr/>
          </p:nvSpPr>
          <p:spPr bwMode="auto">
            <a:xfrm>
              <a:off x="4258" y="3115"/>
              <a:ext cx="16" cy="1"/>
            </a:xfrm>
            <a:prstGeom prst="line">
              <a:avLst/>
            </a:prstGeom>
            <a:noFill/>
            <a:ln w="12700">
              <a:solidFill>
                <a:schemeClr val="tx2"/>
              </a:solidFill>
              <a:round/>
              <a:headEnd/>
              <a:tailEnd/>
            </a:ln>
          </p:spPr>
          <p:txBody>
            <a:bodyPr/>
            <a:lstStyle/>
            <a:p>
              <a:endParaRPr lang="en-US"/>
            </a:p>
          </p:txBody>
        </p:sp>
        <p:sp>
          <p:nvSpPr>
            <p:cNvPr id="70301" name="Line 1693"/>
            <p:cNvSpPr>
              <a:spLocks noChangeShapeType="1"/>
            </p:cNvSpPr>
            <p:nvPr/>
          </p:nvSpPr>
          <p:spPr bwMode="auto">
            <a:xfrm>
              <a:off x="4306" y="3115"/>
              <a:ext cx="16" cy="1"/>
            </a:xfrm>
            <a:prstGeom prst="line">
              <a:avLst/>
            </a:prstGeom>
            <a:noFill/>
            <a:ln w="12700">
              <a:solidFill>
                <a:schemeClr val="tx2"/>
              </a:solidFill>
              <a:round/>
              <a:headEnd/>
              <a:tailEnd/>
            </a:ln>
          </p:spPr>
          <p:txBody>
            <a:bodyPr/>
            <a:lstStyle/>
            <a:p>
              <a:endParaRPr lang="en-US"/>
            </a:p>
          </p:txBody>
        </p:sp>
        <p:sp>
          <p:nvSpPr>
            <p:cNvPr id="70302" name="Line 1694"/>
            <p:cNvSpPr>
              <a:spLocks noChangeShapeType="1"/>
            </p:cNvSpPr>
            <p:nvPr/>
          </p:nvSpPr>
          <p:spPr bwMode="auto">
            <a:xfrm>
              <a:off x="4353" y="3115"/>
              <a:ext cx="16" cy="1"/>
            </a:xfrm>
            <a:prstGeom prst="line">
              <a:avLst/>
            </a:prstGeom>
            <a:noFill/>
            <a:ln w="12700">
              <a:solidFill>
                <a:schemeClr val="tx2"/>
              </a:solidFill>
              <a:round/>
              <a:headEnd/>
              <a:tailEnd/>
            </a:ln>
          </p:spPr>
          <p:txBody>
            <a:bodyPr/>
            <a:lstStyle/>
            <a:p>
              <a:endParaRPr lang="en-US"/>
            </a:p>
          </p:txBody>
        </p:sp>
        <p:sp>
          <p:nvSpPr>
            <p:cNvPr id="70303" name="Line 1695"/>
            <p:cNvSpPr>
              <a:spLocks noChangeShapeType="1"/>
            </p:cNvSpPr>
            <p:nvPr/>
          </p:nvSpPr>
          <p:spPr bwMode="auto">
            <a:xfrm>
              <a:off x="4401" y="3115"/>
              <a:ext cx="16" cy="1"/>
            </a:xfrm>
            <a:prstGeom prst="line">
              <a:avLst/>
            </a:prstGeom>
            <a:noFill/>
            <a:ln w="12700">
              <a:solidFill>
                <a:schemeClr val="tx2"/>
              </a:solidFill>
              <a:round/>
              <a:headEnd/>
              <a:tailEnd/>
            </a:ln>
          </p:spPr>
          <p:txBody>
            <a:bodyPr/>
            <a:lstStyle/>
            <a:p>
              <a:endParaRPr lang="en-US"/>
            </a:p>
          </p:txBody>
        </p:sp>
        <p:sp>
          <p:nvSpPr>
            <p:cNvPr id="70304" name="Line 1696"/>
            <p:cNvSpPr>
              <a:spLocks noChangeShapeType="1"/>
            </p:cNvSpPr>
            <p:nvPr/>
          </p:nvSpPr>
          <p:spPr bwMode="auto">
            <a:xfrm>
              <a:off x="4449" y="3115"/>
              <a:ext cx="16" cy="1"/>
            </a:xfrm>
            <a:prstGeom prst="line">
              <a:avLst/>
            </a:prstGeom>
            <a:noFill/>
            <a:ln w="12700">
              <a:solidFill>
                <a:schemeClr val="tx2"/>
              </a:solidFill>
              <a:round/>
              <a:headEnd/>
              <a:tailEnd/>
            </a:ln>
          </p:spPr>
          <p:txBody>
            <a:bodyPr/>
            <a:lstStyle/>
            <a:p>
              <a:endParaRPr lang="en-US"/>
            </a:p>
          </p:txBody>
        </p:sp>
        <p:sp>
          <p:nvSpPr>
            <p:cNvPr id="70305" name="Line 1697"/>
            <p:cNvSpPr>
              <a:spLocks noChangeShapeType="1"/>
            </p:cNvSpPr>
            <p:nvPr/>
          </p:nvSpPr>
          <p:spPr bwMode="auto">
            <a:xfrm>
              <a:off x="4497" y="3115"/>
              <a:ext cx="16" cy="1"/>
            </a:xfrm>
            <a:prstGeom prst="line">
              <a:avLst/>
            </a:prstGeom>
            <a:noFill/>
            <a:ln w="12700">
              <a:solidFill>
                <a:schemeClr val="tx2"/>
              </a:solidFill>
              <a:round/>
              <a:headEnd/>
              <a:tailEnd/>
            </a:ln>
          </p:spPr>
          <p:txBody>
            <a:bodyPr/>
            <a:lstStyle/>
            <a:p>
              <a:endParaRPr lang="en-US"/>
            </a:p>
          </p:txBody>
        </p:sp>
        <p:sp>
          <p:nvSpPr>
            <p:cNvPr id="70306" name="Line 1698"/>
            <p:cNvSpPr>
              <a:spLocks noChangeShapeType="1"/>
            </p:cNvSpPr>
            <p:nvPr/>
          </p:nvSpPr>
          <p:spPr bwMode="auto">
            <a:xfrm>
              <a:off x="4545" y="3115"/>
              <a:ext cx="16" cy="1"/>
            </a:xfrm>
            <a:prstGeom prst="line">
              <a:avLst/>
            </a:prstGeom>
            <a:noFill/>
            <a:ln w="12700">
              <a:solidFill>
                <a:schemeClr val="tx2"/>
              </a:solidFill>
              <a:round/>
              <a:headEnd/>
              <a:tailEnd/>
            </a:ln>
          </p:spPr>
          <p:txBody>
            <a:bodyPr/>
            <a:lstStyle/>
            <a:p>
              <a:endParaRPr lang="en-US"/>
            </a:p>
          </p:txBody>
        </p:sp>
        <p:sp>
          <p:nvSpPr>
            <p:cNvPr id="70307" name="Line 1699"/>
            <p:cNvSpPr>
              <a:spLocks noChangeShapeType="1"/>
            </p:cNvSpPr>
            <p:nvPr/>
          </p:nvSpPr>
          <p:spPr bwMode="auto">
            <a:xfrm>
              <a:off x="4593" y="3115"/>
              <a:ext cx="16" cy="1"/>
            </a:xfrm>
            <a:prstGeom prst="line">
              <a:avLst/>
            </a:prstGeom>
            <a:noFill/>
            <a:ln w="12700">
              <a:solidFill>
                <a:schemeClr val="tx2"/>
              </a:solidFill>
              <a:round/>
              <a:headEnd/>
              <a:tailEnd/>
            </a:ln>
          </p:spPr>
          <p:txBody>
            <a:bodyPr/>
            <a:lstStyle/>
            <a:p>
              <a:endParaRPr lang="en-US"/>
            </a:p>
          </p:txBody>
        </p:sp>
        <p:sp>
          <p:nvSpPr>
            <p:cNvPr id="70308" name="Line 1700"/>
            <p:cNvSpPr>
              <a:spLocks noChangeShapeType="1"/>
            </p:cNvSpPr>
            <p:nvPr/>
          </p:nvSpPr>
          <p:spPr bwMode="auto">
            <a:xfrm>
              <a:off x="4641" y="3115"/>
              <a:ext cx="16" cy="1"/>
            </a:xfrm>
            <a:prstGeom prst="line">
              <a:avLst/>
            </a:prstGeom>
            <a:noFill/>
            <a:ln w="12700">
              <a:solidFill>
                <a:schemeClr val="tx2"/>
              </a:solidFill>
              <a:round/>
              <a:headEnd/>
              <a:tailEnd/>
            </a:ln>
          </p:spPr>
          <p:txBody>
            <a:bodyPr/>
            <a:lstStyle/>
            <a:p>
              <a:endParaRPr lang="en-US"/>
            </a:p>
          </p:txBody>
        </p:sp>
        <p:sp>
          <p:nvSpPr>
            <p:cNvPr id="70309" name="Line 1701"/>
            <p:cNvSpPr>
              <a:spLocks noChangeShapeType="1"/>
            </p:cNvSpPr>
            <p:nvPr/>
          </p:nvSpPr>
          <p:spPr bwMode="auto">
            <a:xfrm>
              <a:off x="4689" y="3115"/>
              <a:ext cx="16" cy="1"/>
            </a:xfrm>
            <a:prstGeom prst="line">
              <a:avLst/>
            </a:prstGeom>
            <a:noFill/>
            <a:ln w="12700">
              <a:solidFill>
                <a:schemeClr val="tx2"/>
              </a:solidFill>
              <a:round/>
              <a:headEnd/>
              <a:tailEnd/>
            </a:ln>
          </p:spPr>
          <p:txBody>
            <a:bodyPr/>
            <a:lstStyle/>
            <a:p>
              <a:endParaRPr lang="en-US"/>
            </a:p>
          </p:txBody>
        </p:sp>
        <p:sp>
          <p:nvSpPr>
            <p:cNvPr id="70310" name="Line 1702"/>
            <p:cNvSpPr>
              <a:spLocks noChangeShapeType="1"/>
            </p:cNvSpPr>
            <p:nvPr/>
          </p:nvSpPr>
          <p:spPr bwMode="auto">
            <a:xfrm>
              <a:off x="4737" y="3115"/>
              <a:ext cx="16" cy="1"/>
            </a:xfrm>
            <a:prstGeom prst="line">
              <a:avLst/>
            </a:prstGeom>
            <a:noFill/>
            <a:ln w="12700">
              <a:solidFill>
                <a:schemeClr val="tx2"/>
              </a:solidFill>
              <a:round/>
              <a:headEnd/>
              <a:tailEnd/>
            </a:ln>
          </p:spPr>
          <p:txBody>
            <a:bodyPr/>
            <a:lstStyle/>
            <a:p>
              <a:endParaRPr lang="en-US"/>
            </a:p>
          </p:txBody>
        </p:sp>
        <p:sp>
          <p:nvSpPr>
            <p:cNvPr id="70311" name="Line 1703"/>
            <p:cNvSpPr>
              <a:spLocks noChangeShapeType="1"/>
            </p:cNvSpPr>
            <p:nvPr/>
          </p:nvSpPr>
          <p:spPr bwMode="auto">
            <a:xfrm>
              <a:off x="4785" y="3115"/>
              <a:ext cx="16" cy="1"/>
            </a:xfrm>
            <a:prstGeom prst="line">
              <a:avLst/>
            </a:prstGeom>
            <a:noFill/>
            <a:ln w="12700">
              <a:solidFill>
                <a:schemeClr val="tx2"/>
              </a:solidFill>
              <a:round/>
              <a:headEnd/>
              <a:tailEnd/>
            </a:ln>
          </p:spPr>
          <p:txBody>
            <a:bodyPr/>
            <a:lstStyle/>
            <a:p>
              <a:endParaRPr lang="en-US"/>
            </a:p>
          </p:txBody>
        </p:sp>
        <p:sp>
          <p:nvSpPr>
            <p:cNvPr id="70312" name="Line 1704"/>
            <p:cNvSpPr>
              <a:spLocks noChangeShapeType="1"/>
            </p:cNvSpPr>
            <p:nvPr/>
          </p:nvSpPr>
          <p:spPr bwMode="auto">
            <a:xfrm>
              <a:off x="4833" y="3115"/>
              <a:ext cx="16" cy="1"/>
            </a:xfrm>
            <a:prstGeom prst="line">
              <a:avLst/>
            </a:prstGeom>
            <a:noFill/>
            <a:ln w="12700">
              <a:solidFill>
                <a:schemeClr val="tx2"/>
              </a:solidFill>
              <a:round/>
              <a:headEnd/>
              <a:tailEnd/>
            </a:ln>
          </p:spPr>
          <p:txBody>
            <a:bodyPr/>
            <a:lstStyle/>
            <a:p>
              <a:endParaRPr lang="en-US"/>
            </a:p>
          </p:txBody>
        </p:sp>
        <p:sp>
          <p:nvSpPr>
            <p:cNvPr id="70313" name="Line 1705"/>
            <p:cNvSpPr>
              <a:spLocks noChangeShapeType="1"/>
            </p:cNvSpPr>
            <p:nvPr/>
          </p:nvSpPr>
          <p:spPr bwMode="auto">
            <a:xfrm>
              <a:off x="4881" y="3115"/>
              <a:ext cx="16" cy="1"/>
            </a:xfrm>
            <a:prstGeom prst="line">
              <a:avLst/>
            </a:prstGeom>
            <a:noFill/>
            <a:ln w="12700">
              <a:solidFill>
                <a:schemeClr val="tx2"/>
              </a:solidFill>
              <a:round/>
              <a:headEnd/>
              <a:tailEnd/>
            </a:ln>
          </p:spPr>
          <p:txBody>
            <a:bodyPr/>
            <a:lstStyle/>
            <a:p>
              <a:endParaRPr lang="en-US"/>
            </a:p>
          </p:txBody>
        </p:sp>
        <p:sp>
          <p:nvSpPr>
            <p:cNvPr id="70314" name="Line 1706"/>
            <p:cNvSpPr>
              <a:spLocks noChangeShapeType="1"/>
            </p:cNvSpPr>
            <p:nvPr/>
          </p:nvSpPr>
          <p:spPr bwMode="auto">
            <a:xfrm>
              <a:off x="1143" y="3083"/>
              <a:ext cx="16" cy="1"/>
            </a:xfrm>
            <a:prstGeom prst="line">
              <a:avLst/>
            </a:prstGeom>
            <a:noFill/>
            <a:ln w="12700">
              <a:solidFill>
                <a:schemeClr val="tx2"/>
              </a:solidFill>
              <a:round/>
              <a:headEnd/>
              <a:tailEnd/>
            </a:ln>
          </p:spPr>
          <p:txBody>
            <a:bodyPr/>
            <a:lstStyle/>
            <a:p>
              <a:endParaRPr lang="en-US"/>
            </a:p>
          </p:txBody>
        </p:sp>
        <p:sp>
          <p:nvSpPr>
            <p:cNvPr id="70315" name="Line 1707"/>
            <p:cNvSpPr>
              <a:spLocks noChangeShapeType="1"/>
            </p:cNvSpPr>
            <p:nvPr/>
          </p:nvSpPr>
          <p:spPr bwMode="auto">
            <a:xfrm>
              <a:off x="1191" y="3083"/>
              <a:ext cx="16" cy="1"/>
            </a:xfrm>
            <a:prstGeom prst="line">
              <a:avLst/>
            </a:prstGeom>
            <a:noFill/>
            <a:ln w="12700">
              <a:solidFill>
                <a:schemeClr val="tx2"/>
              </a:solidFill>
              <a:round/>
              <a:headEnd/>
              <a:tailEnd/>
            </a:ln>
          </p:spPr>
          <p:txBody>
            <a:bodyPr/>
            <a:lstStyle/>
            <a:p>
              <a:endParaRPr lang="en-US"/>
            </a:p>
          </p:txBody>
        </p:sp>
        <p:sp>
          <p:nvSpPr>
            <p:cNvPr id="70316" name="Line 1708"/>
            <p:cNvSpPr>
              <a:spLocks noChangeShapeType="1"/>
            </p:cNvSpPr>
            <p:nvPr/>
          </p:nvSpPr>
          <p:spPr bwMode="auto">
            <a:xfrm>
              <a:off x="1239" y="3083"/>
              <a:ext cx="16" cy="1"/>
            </a:xfrm>
            <a:prstGeom prst="line">
              <a:avLst/>
            </a:prstGeom>
            <a:noFill/>
            <a:ln w="12700">
              <a:solidFill>
                <a:schemeClr val="tx2"/>
              </a:solidFill>
              <a:round/>
              <a:headEnd/>
              <a:tailEnd/>
            </a:ln>
          </p:spPr>
          <p:txBody>
            <a:bodyPr/>
            <a:lstStyle/>
            <a:p>
              <a:endParaRPr lang="en-US"/>
            </a:p>
          </p:txBody>
        </p:sp>
        <p:sp>
          <p:nvSpPr>
            <p:cNvPr id="70317" name="Line 1709"/>
            <p:cNvSpPr>
              <a:spLocks noChangeShapeType="1"/>
            </p:cNvSpPr>
            <p:nvPr/>
          </p:nvSpPr>
          <p:spPr bwMode="auto">
            <a:xfrm>
              <a:off x="1287" y="3083"/>
              <a:ext cx="16" cy="1"/>
            </a:xfrm>
            <a:prstGeom prst="line">
              <a:avLst/>
            </a:prstGeom>
            <a:noFill/>
            <a:ln w="12700">
              <a:solidFill>
                <a:schemeClr val="tx2"/>
              </a:solidFill>
              <a:round/>
              <a:headEnd/>
              <a:tailEnd/>
            </a:ln>
          </p:spPr>
          <p:txBody>
            <a:bodyPr/>
            <a:lstStyle/>
            <a:p>
              <a:endParaRPr lang="en-US"/>
            </a:p>
          </p:txBody>
        </p:sp>
        <p:sp>
          <p:nvSpPr>
            <p:cNvPr id="70318" name="Line 1710"/>
            <p:cNvSpPr>
              <a:spLocks noChangeShapeType="1"/>
            </p:cNvSpPr>
            <p:nvPr/>
          </p:nvSpPr>
          <p:spPr bwMode="auto">
            <a:xfrm>
              <a:off x="1335" y="3083"/>
              <a:ext cx="16" cy="1"/>
            </a:xfrm>
            <a:prstGeom prst="line">
              <a:avLst/>
            </a:prstGeom>
            <a:noFill/>
            <a:ln w="12700">
              <a:solidFill>
                <a:schemeClr val="tx2"/>
              </a:solidFill>
              <a:round/>
              <a:headEnd/>
              <a:tailEnd/>
            </a:ln>
          </p:spPr>
          <p:txBody>
            <a:bodyPr/>
            <a:lstStyle/>
            <a:p>
              <a:endParaRPr lang="en-US"/>
            </a:p>
          </p:txBody>
        </p:sp>
        <p:sp>
          <p:nvSpPr>
            <p:cNvPr id="70319" name="Line 1711"/>
            <p:cNvSpPr>
              <a:spLocks noChangeShapeType="1"/>
            </p:cNvSpPr>
            <p:nvPr/>
          </p:nvSpPr>
          <p:spPr bwMode="auto">
            <a:xfrm>
              <a:off x="1383" y="3083"/>
              <a:ext cx="15" cy="1"/>
            </a:xfrm>
            <a:prstGeom prst="line">
              <a:avLst/>
            </a:prstGeom>
            <a:noFill/>
            <a:ln w="12700">
              <a:solidFill>
                <a:schemeClr val="tx2"/>
              </a:solidFill>
              <a:round/>
              <a:headEnd/>
              <a:tailEnd/>
            </a:ln>
          </p:spPr>
          <p:txBody>
            <a:bodyPr/>
            <a:lstStyle/>
            <a:p>
              <a:endParaRPr lang="en-US"/>
            </a:p>
          </p:txBody>
        </p:sp>
        <p:sp>
          <p:nvSpPr>
            <p:cNvPr id="70320" name="Line 1712"/>
            <p:cNvSpPr>
              <a:spLocks noChangeShapeType="1"/>
            </p:cNvSpPr>
            <p:nvPr/>
          </p:nvSpPr>
          <p:spPr bwMode="auto">
            <a:xfrm>
              <a:off x="1430" y="3083"/>
              <a:ext cx="16" cy="1"/>
            </a:xfrm>
            <a:prstGeom prst="line">
              <a:avLst/>
            </a:prstGeom>
            <a:noFill/>
            <a:ln w="12700">
              <a:solidFill>
                <a:schemeClr val="tx2"/>
              </a:solidFill>
              <a:round/>
              <a:headEnd/>
              <a:tailEnd/>
            </a:ln>
          </p:spPr>
          <p:txBody>
            <a:bodyPr/>
            <a:lstStyle/>
            <a:p>
              <a:endParaRPr lang="en-US"/>
            </a:p>
          </p:txBody>
        </p:sp>
        <p:sp>
          <p:nvSpPr>
            <p:cNvPr id="70321" name="Line 1713"/>
            <p:cNvSpPr>
              <a:spLocks noChangeShapeType="1"/>
            </p:cNvSpPr>
            <p:nvPr/>
          </p:nvSpPr>
          <p:spPr bwMode="auto">
            <a:xfrm>
              <a:off x="1478" y="3083"/>
              <a:ext cx="16" cy="1"/>
            </a:xfrm>
            <a:prstGeom prst="line">
              <a:avLst/>
            </a:prstGeom>
            <a:noFill/>
            <a:ln w="12700">
              <a:solidFill>
                <a:schemeClr val="tx2"/>
              </a:solidFill>
              <a:round/>
              <a:headEnd/>
              <a:tailEnd/>
            </a:ln>
          </p:spPr>
          <p:txBody>
            <a:bodyPr/>
            <a:lstStyle/>
            <a:p>
              <a:endParaRPr lang="en-US"/>
            </a:p>
          </p:txBody>
        </p:sp>
        <p:sp>
          <p:nvSpPr>
            <p:cNvPr id="70322" name="Line 1714"/>
            <p:cNvSpPr>
              <a:spLocks noChangeShapeType="1"/>
            </p:cNvSpPr>
            <p:nvPr/>
          </p:nvSpPr>
          <p:spPr bwMode="auto">
            <a:xfrm>
              <a:off x="1526" y="3083"/>
              <a:ext cx="16" cy="1"/>
            </a:xfrm>
            <a:prstGeom prst="line">
              <a:avLst/>
            </a:prstGeom>
            <a:noFill/>
            <a:ln w="12700">
              <a:solidFill>
                <a:schemeClr val="tx2"/>
              </a:solidFill>
              <a:round/>
              <a:headEnd/>
              <a:tailEnd/>
            </a:ln>
          </p:spPr>
          <p:txBody>
            <a:bodyPr/>
            <a:lstStyle/>
            <a:p>
              <a:endParaRPr lang="en-US"/>
            </a:p>
          </p:txBody>
        </p:sp>
        <p:sp>
          <p:nvSpPr>
            <p:cNvPr id="70323" name="Line 1715"/>
            <p:cNvSpPr>
              <a:spLocks noChangeShapeType="1"/>
            </p:cNvSpPr>
            <p:nvPr/>
          </p:nvSpPr>
          <p:spPr bwMode="auto">
            <a:xfrm>
              <a:off x="1574" y="3083"/>
              <a:ext cx="16" cy="1"/>
            </a:xfrm>
            <a:prstGeom prst="line">
              <a:avLst/>
            </a:prstGeom>
            <a:noFill/>
            <a:ln w="12700">
              <a:solidFill>
                <a:schemeClr val="tx2"/>
              </a:solidFill>
              <a:round/>
              <a:headEnd/>
              <a:tailEnd/>
            </a:ln>
          </p:spPr>
          <p:txBody>
            <a:bodyPr/>
            <a:lstStyle/>
            <a:p>
              <a:endParaRPr lang="en-US"/>
            </a:p>
          </p:txBody>
        </p:sp>
        <p:sp>
          <p:nvSpPr>
            <p:cNvPr id="70324" name="Line 1716"/>
            <p:cNvSpPr>
              <a:spLocks noChangeShapeType="1"/>
            </p:cNvSpPr>
            <p:nvPr/>
          </p:nvSpPr>
          <p:spPr bwMode="auto">
            <a:xfrm>
              <a:off x="1622" y="3083"/>
              <a:ext cx="16" cy="1"/>
            </a:xfrm>
            <a:prstGeom prst="line">
              <a:avLst/>
            </a:prstGeom>
            <a:noFill/>
            <a:ln w="12700">
              <a:solidFill>
                <a:schemeClr val="tx2"/>
              </a:solidFill>
              <a:round/>
              <a:headEnd/>
              <a:tailEnd/>
            </a:ln>
          </p:spPr>
          <p:txBody>
            <a:bodyPr/>
            <a:lstStyle/>
            <a:p>
              <a:endParaRPr lang="en-US"/>
            </a:p>
          </p:txBody>
        </p:sp>
        <p:sp>
          <p:nvSpPr>
            <p:cNvPr id="70325" name="Line 1717"/>
            <p:cNvSpPr>
              <a:spLocks noChangeShapeType="1"/>
            </p:cNvSpPr>
            <p:nvPr/>
          </p:nvSpPr>
          <p:spPr bwMode="auto">
            <a:xfrm>
              <a:off x="1670" y="3083"/>
              <a:ext cx="16" cy="1"/>
            </a:xfrm>
            <a:prstGeom prst="line">
              <a:avLst/>
            </a:prstGeom>
            <a:noFill/>
            <a:ln w="12700">
              <a:solidFill>
                <a:schemeClr val="tx2"/>
              </a:solidFill>
              <a:round/>
              <a:headEnd/>
              <a:tailEnd/>
            </a:ln>
          </p:spPr>
          <p:txBody>
            <a:bodyPr/>
            <a:lstStyle/>
            <a:p>
              <a:endParaRPr lang="en-US"/>
            </a:p>
          </p:txBody>
        </p:sp>
        <p:sp>
          <p:nvSpPr>
            <p:cNvPr id="70326" name="Line 1718"/>
            <p:cNvSpPr>
              <a:spLocks noChangeShapeType="1"/>
            </p:cNvSpPr>
            <p:nvPr/>
          </p:nvSpPr>
          <p:spPr bwMode="auto">
            <a:xfrm>
              <a:off x="1718" y="3083"/>
              <a:ext cx="16" cy="1"/>
            </a:xfrm>
            <a:prstGeom prst="line">
              <a:avLst/>
            </a:prstGeom>
            <a:noFill/>
            <a:ln w="12700">
              <a:solidFill>
                <a:schemeClr val="tx2"/>
              </a:solidFill>
              <a:round/>
              <a:headEnd/>
              <a:tailEnd/>
            </a:ln>
          </p:spPr>
          <p:txBody>
            <a:bodyPr/>
            <a:lstStyle/>
            <a:p>
              <a:endParaRPr lang="en-US"/>
            </a:p>
          </p:txBody>
        </p:sp>
        <p:sp>
          <p:nvSpPr>
            <p:cNvPr id="70327" name="Line 1719"/>
            <p:cNvSpPr>
              <a:spLocks noChangeShapeType="1"/>
            </p:cNvSpPr>
            <p:nvPr/>
          </p:nvSpPr>
          <p:spPr bwMode="auto">
            <a:xfrm>
              <a:off x="1766" y="3083"/>
              <a:ext cx="16" cy="1"/>
            </a:xfrm>
            <a:prstGeom prst="line">
              <a:avLst/>
            </a:prstGeom>
            <a:noFill/>
            <a:ln w="12700">
              <a:solidFill>
                <a:schemeClr val="tx2"/>
              </a:solidFill>
              <a:round/>
              <a:headEnd/>
              <a:tailEnd/>
            </a:ln>
          </p:spPr>
          <p:txBody>
            <a:bodyPr/>
            <a:lstStyle/>
            <a:p>
              <a:endParaRPr lang="en-US"/>
            </a:p>
          </p:txBody>
        </p:sp>
        <p:sp>
          <p:nvSpPr>
            <p:cNvPr id="70328" name="Line 1720"/>
            <p:cNvSpPr>
              <a:spLocks noChangeShapeType="1"/>
            </p:cNvSpPr>
            <p:nvPr/>
          </p:nvSpPr>
          <p:spPr bwMode="auto">
            <a:xfrm>
              <a:off x="1814" y="3083"/>
              <a:ext cx="16" cy="1"/>
            </a:xfrm>
            <a:prstGeom prst="line">
              <a:avLst/>
            </a:prstGeom>
            <a:noFill/>
            <a:ln w="12700">
              <a:solidFill>
                <a:schemeClr val="tx2"/>
              </a:solidFill>
              <a:round/>
              <a:headEnd/>
              <a:tailEnd/>
            </a:ln>
          </p:spPr>
          <p:txBody>
            <a:bodyPr/>
            <a:lstStyle/>
            <a:p>
              <a:endParaRPr lang="en-US"/>
            </a:p>
          </p:txBody>
        </p:sp>
        <p:sp>
          <p:nvSpPr>
            <p:cNvPr id="70329" name="Line 1721"/>
            <p:cNvSpPr>
              <a:spLocks noChangeShapeType="1"/>
            </p:cNvSpPr>
            <p:nvPr/>
          </p:nvSpPr>
          <p:spPr bwMode="auto">
            <a:xfrm>
              <a:off x="1862" y="3083"/>
              <a:ext cx="16" cy="1"/>
            </a:xfrm>
            <a:prstGeom prst="line">
              <a:avLst/>
            </a:prstGeom>
            <a:noFill/>
            <a:ln w="12700">
              <a:solidFill>
                <a:schemeClr val="tx2"/>
              </a:solidFill>
              <a:round/>
              <a:headEnd/>
              <a:tailEnd/>
            </a:ln>
          </p:spPr>
          <p:txBody>
            <a:bodyPr/>
            <a:lstStyle/>
            <a:p>
              <a:endParaRPr lang="en-US"/>
            </a:p>
          </p:txBody>
        </p:sp>
        <p:sp>
          <p:nvSpPr>
            <p:cNvPr id="70330" name="Line 1722"/>
            <p:cNvSpPr>
              <a:spLocks noChangeShapeType="1"/>
            </p:cNvSpPr>
            <p:nvPr/>
          </p:nvSpPr>
          <p:spPr bwMode="auto">
            <a:xfrm>
              <a:off x="1910" y="3083"/>
              <a:ext cx="16" cy="1"/>
            </a:xfrm>
            <a:prstGeom prst="line">
              <a:avLst/>
            </a:prstGeom>
            <a:noFill/>
            <a:ln w="12700">
              <a:solidFill>
                <a:schemeClr val="tx2"/>
              </a:solidFill>
              <a:round/>
              <a:headEnd/>
              <a:tailEnd/>
            </a:ln>
          </p:spPr>
          <p:txBody>
            <a:bodyPr/>
            <a:lstStyle/>
            <a:p>
              <a:endParaRPr lang="en-US"/>
            </a:p>
          </p:txBody>
        </p:sp>
        <p:sp>
          <p:nvSpPr>
            <p:cNvPr id="70331" name="Line 1723"/>
            <p:cNvSpPr>
              <a:spLocks noChangeShapeType="1"/>
            </p:cNvSpPr>
            <p:nvPr/>
          </p:nvSpPr>
          <p:spPr bwMode="auto">
            <a:xfrm>
              <a:off x="1958" y="3083"/>
              <a:ext cx="16" cy="1"/>
            </a:xfrm>
            <a:prstGeom prst="line">
              <a:avLst/>
            </a:prstGeom>
            <a:noFill/>
            <a:ln w="12700">
              <a:solidFill>
                <a:schemeClr val="tx2"/>
              </a:solidFill>
              <a:round/>
              <a:headEnd/>
              <a:tailEnd/>
            </a:ln>
          </p:spPr>
          <p:txBody>
            <a:bodyPr/>
            <a:lstStyle/>
            <a:p>
              <a:endParaRPr lang="en-US"/>
            </a:p>
          </p:txBody>
        </p:sp>
        <p:sp>
          <p:nvSpPr>
            <p:cNvPr id="70332" name="Line 1724"/>
            <p:cNvSpPr>
              <a:spLocks noChangeShapeType="1"/>
            </p:cNvSpPr>
            <p:nvPr/>
          </p:nvSpPr>
          <p:spPr bwMode="auto">
            <a:xfrm>
              <a:off x="2005" y="3083"/>
              <a:ext cx="16" cy="1"/>
            </a:xfrm>
            <a:prstGeom prst="line">
              <a:avLst/>
            </a:prstGeom>
            <a:noFill/>
            <a:ln w="12700">
              <a:solidFill>
                <a:schemeClr val="tx2"/>
              </a:solidFill>
              <a:round/>
              <a:headEnd/>
              <a:tailEnd/>
            </a:ln>
          </p:spPr>
          <p:txBody>
            <a:bodyPr/>
            <a:lstStyle/>
            <a:p>
              <a:endParaRPr lang="en-US"/>
            </a:p>
          </p:txBody>
        </p:sp>
        <p:sp>
          <p:nvSpPr>
            <p:cNvPr id="70333" name="Line 1725"/>
            <p:cNvSpPr>
              <a:spLocks noChangeShapeType="1"/>
            </p:cNvSpPr>
            <p:nvPr/>
          </p:nvSpPr>
          <p:spPr bwMode="auto">
            <a:xfrm>
              <a:off x="2053" y="3083"/>
              <a:ext cx="16" cy="1"/>
            </a:xfrm>
            <a:prstGeom prst="line">
              <a:avLst/>
            </a:prstGeom>
            <a:noFill/>
            <a:ln w="12700">
              <a:solidFill>
                <a:schemeClr val="tx2"/>
              </a:solidFill>
              <a:round/>
              <a:headEnd/>
              <a:tailEnd/>
            </a:ln>
          </p:spPr>
          <p:txBody>
            <a:bodyPr/>
            <a:lstStyle/>
            <a:p>
              <a:endParaRPr lang="en-US"/>
            </a:p>
          </p:txBody>
        </p:sp>
        <p:sp>
          <p:nvSpPr>
            <p:cNvPr id="70334" name="Line 1726"/>
            <p:cNvSpPr>
              <a:spLocks noChangeShapeType="1"/>
            </p:cNvSpPr>
            <p:nvPr/>
          </p:nvSpPr>
          <p:spPr bwMode="auto">
            <a:xfrm>
              <a:off x="2101" y="3083"/>
              <a:ext cx="16" cy="1"/>
            </a:xfrm>
            <a:prstGeom prst="line">
              <a:avLst/>
            </a:prstGeom>
            <a:noFill/>
            <a:ln w="12700">
              <a:solidFill>
                <a:schemeClr val="tx2"/>
              </a:solidFill>
              <a:round/>
              <a:headEnd/>
              <a:tailEnd/>
            </a:ln>
          </p:spPr>
          <p:txBody>
            <a:bodyPr/>
            <a:lstStyle/>
            <a:p>
              <a:endParaRPr lang="en-US"/>
            </a:p>
          </p:txBody>
        </p:sp>
        <p:sp>
          <p:nvSpPr>
            <p:cNvPr id="70335" name="Line 1727"/>
            <p:cNvSpPr>
              <a:spLocks noChangeShapeType="1"/>
            </p:cNvSpPr>
            <p:nvPr/>
          </p:nvSpPr>
          <p:spPr bwMode="auto">
            <a:xfrm>
              <a:off x="2149" y="3083"/>
              <a:ext cx="16" cy="1"/>
            </a:xfrm>
            <a:prstGeom prst="line">
              <a:avLst/>
            </a:prstGeom>
            <a:noFill/>
            <a:ln w="12700">
              <a:solidFill>
                <a:schemeClr val="tx2"/>
              </a:solidFill>
              <a:round/>
              <a:headEnd/>
              <a:tailEnd/>
            </a:ln>
          </p:spPr>
          <p:txBody>
            <a:bodyPr/>
            <a:lstStyle/>
            <a:p>
              <a:endParaRPr lang="en-US"/>
            </a:p>
          </p:txBody>
        </p:sp>
        <p:sp>
          <p:nvSpPr>
            <p:cNvPr id="70336" name="Line 1728"/>
            <p:cNvSpPr>
              <a:spLocks noChangeShapeType="1"/>
            </p:cNvSpPr>
            <p:nvPr/>
          </p:nvSpPr>
          <p:spPr bwMode="auto">
            <a:xfrm>
              <a:off x="2197" y="3083"/>
              <a:ext cx="16" cy="1"/>
            </a:xfrm>
            <a:prstGeom prst="line">
              <a:avLst/>
            </a:prstGeom>
            <a:noFill/>
            <a:ln w="12700">
              <a:solidFill>
                <a:schemeClr val="tx2"/>
              </a:solidFill>
              <a:round/>
              <a:headEnd/>
              <a:tailEnd/>
            </a:ln>
          </p:spPr>
          <p:txBody>
            <a:bodyPr/>
            <a:lstStyle/>
            <a:p>
              <a:endParaRPr lang="en-US"/>
            </a:p>
          </p:txBody>
        </p:sp>
        <p:sp>
          <p:nvSpPr>
            <p:cNvPr id="70337" name="Line 1729"/>
            <p:cNvSpPr>
              <a:spLocks noChangeShapeType="1"/>
            </p:cNvSpPr>
            <p:nvPr/>
          </p:nvSpPr>
          <p:spPr bwMode="auto">
            <a:xfrm>
              <a:off x="2245" y="3083"/>
              <a:ext cx="16" cy="1"/>
            </a:xfrm>
            <a:prstGeom prst="line">
              <a:avLst/>
            </a:prstGeom>
            <a:noFill/>
            <a:ln w="12700">
              <a:solidFill>
                <a:schemeClr val="tx2"/>
              </a:solidFill>
              <a:round/>
              <a:headEnd/>
              <a:tailEnd/>
            </a:ln>
          </p:spPr>
          <p:txBody>
            <a:bodyPr/>
            <a:lstStyle/>
            <a:p>
              <a:endParaRPr lang="en-US"/>
            </a:p>
          </p:txBody>
        </p:sp>
        <p:sp>
          <p:nvSpPr>
            <p:cNvPr id="70338" name="Line 1730"/>
            <p:cNvSpPr>
              <a:spLocks noChangeShapeType="1"/>
            </p:cNvSpPr>
            <p:nvPr/>
          </p:nvSpPr>
          <p:spPr bwMode="auto">
            <a:xfrm>
              <a:off x="2293" y="3083"/>
              <a:ext cx="16" cy="1"/>
            </a:xfrm>
            <a:prstGeom prst="line">
              <a:avLst/>
            </a:prstGeom>
            <a:noFill/>
            <a:ln w="12700">
              <a:solidFill>
                <a:schemeClr val="tx2"/>
              </a:solidFill>
              <a:round/>
              <a:headEnd/>
              <a:tailEnd/>
            </a:ln>
          </p:spPr>
          <p:txBody>
            <a:bodyPr/>
            <a:lstStyle/>
            <a:p>
              <a:endParaRPr lang="en-US"/>
            </a:p>
          </p:txBody>
        </p:sp>
        <p:sp>
          <p:nvSpPr>
            <p:cNvPr id="70339" name="Line 1731"/>
            <p:cNvSpPr>
              <a:spLocks noChangeShapeType="1"/>
            </p:cNvSpPr>
            <p:nvPr/>
          </p:nvSpPr>
          <p:spPr bwMode="auto">
            <a:xfrm>
              <a:off x="2341" y="3083"/>
              <a:ext cx="16" cy="1"/>
            </a:xfrm>
            <a:prstGeom prst="line">
              <a:avLst/>
            </a:prstGeom>
            <a:noFill/>
            <a:ln w="12700">
              <a:solidFill>
                <a:schemeClr val="tx2"/>
              </a:solidFill>
              <a:round/>
              <a:headEnd/>
              <a:tailEnd/>
            </a:ln>
          </p:spPr>
          <p:txBody>
            <a:bodyPr/>
            <a:lstStyle/>
            <a:p>
              <a:endParaRPr lang="en-US"/>
            </a:p>
          </p:txBody>
        </p:sp>
        <p:sp>
          <p:nvSpPr>
            <p:cNvPr id="70340" name="Line 1732"/>
            <p:cNvSpPr>
              <a:spLocks noChangeShapeType="1"/>
            </p:cNvSpPr>
            <p:nvPr/>
          </p:nvSpPr>
          <p:spPr bwMode="auto">
            <a:xfrm>
              <a:off x="2389" y="3083"/>
              <a:ext cx="16" cy="1"/>
            </a:xfrm>
            <a:prstGeom prst="line">
              <a:avLst/>
            </a:prstGeom>
            <a:noFill/>
            <a:ln w="12700">
              <a:solidFill>
                <a:schemeClr val="tx2"/>
              </a:solidFill>
              <a:round/>
              <a:headEnd/>
              <a:tailEnd/>
            </a:ln>
          </p:spPr>
          <p:txBody>
            <a:bodyPr/>
            <a:lstStyle/>
            <a:p>
              <a:endParaRPr lang="en-US"/>
            </a:p>
          </p:txBody>
        </p:sp>
        <p:sp>
          <p:nvSpPr>
            <p:cNvPr id="70341" name="Line 1733"/>
            <p:cNvSpPr>
              <a:spLocks noChangeShapeType="1"/>
            </p:cNvSpPr>
            <p:nvPr/>
          </p:nvSpPr>
          <p:spPr bwMode="auto">
            <a:xfrm>
              <a:off x="2437" y="3083"/>
              <a:ext cx="16" cy="1"/>
            </a:xfrm>
            <a:prstGeom prst="line">
              <a:avLst/>
            </a:prstGeom>
            <a:noFill/>
            <a:ln w="12700">
              <a:solidFill>
                <a:schemeClr val="tx2"/>
              </a:solidFill>
              <a:round/>
              <a:headEnd/>
              <a:tailEnd/>
            </a:ln>
          </p:spPr>
          <p:txBody>
            <a:bodyPr/>
            <a:lstStyle/>
            <a:p>
              <a:endParaRPr lang="en-US"/>
            </a:p>
          </p:txBody>
        </p:sp>
        <p:sp>
          <p:nvSpPr>
            <p:cNvPr id="70342" name="Line 1734"/>
            <p:cNvSpPr>
              <a:spLocks noChangeShapeType="1"/>
            </p:cNvSpPr>
            <p:nvPr/>
          </p:nvSpPr>
          <p:spPr bwMode="auto">
            <a:xfrm>
              <a:off x="2485" y="3083"/>
              <a:ext cx="16" cy="1"/>
            </a:xfrm>
            <a:prstGeom prst="line">
              <a:avLst/>
            </a:prstGeom>
            <a:noFill/>
            <a:ln w="12700">
              <a:solidFill>
                <a:schemeClr val="tx2"/>
              </a:solidFill>
              <a:round/>
              <a:headEnd/>
              <a:tailEnd/>
            </a:ln>
          </p:spPr>
          <p:txBody>
            <a:bodyPr/>
            <a:lstStyle/>
            <a:p>
              <a:endParaRPr lang="en-US"/>
            </a:p>
          </p:txBody>
        </p:sp>
        <p:sp>
          <p:nvSpPr>
            <p:cNvPr id="70343" name="Line 1735"/>
            <p:cNvSpPr>
              <a:spLocks noChangeShapeType="1"/>
            </p:cNvSpPr>
            <p:nvPr/>
          </p:nvSpPr>
          <p:spPr bwMode="auto">
            <a:xfrm>
              <a:off x="2533" y="3083"/>
              <a:ext cx="16" cy="1"/>
            </a:xfrm>
            <a:prstGeom prst="line">
              <a:avLst/>
            </a:prstGeom>
            <a:noFill/>
            <a:ln w="12700">
              <a:solidFill>
                <a:schemeClr val="tx2"/>
              </a:solidFill>
              <a:round/>
              <a:headEnd/>
              <a:tailEnd/>
            </a:ln>
          </p:spPr>
          <p:txBody>
            <a:bodyPr/>
            <a:lstStyle/>
            <a:p>
              <a:endParaRPr lang="en-US"/>
            </a:p>
          </p:txBody>
        </p:sp>
        <p:sp>
          <p:nvSpPr>
            <p:cNvPr id="70344" name="Line 1736"/>
            <p:cNvSpPr>
              <a:spLocks noChangeShapeType="1"/>
            </p:cNvSpPr>
            <p:nvPr/>
          </p:nvSpPr>
          <p:spPr bwMode="auto">
            <a:xfrm>
              <a:off x="2580" y="3083"/>
              <a:ext cx="16" cy="1"/>
            </a:xfrm>
            <a:prstGeom prst="line">
              <a:avLst/>
            </a:prstGeom>
            <a:noFill/>
            <a:ln w="12700">
              <a:solidFill>
                <a:schemeClr val="tx2"/>
              </a:solidFill>
              <a:round/>
              <a:headEnd/>
              <a:tailEnd/>
            </a:ln>
          </p:spPr>
          <p:txBody>
            <a:bodyPr/>
            <a:lstStyle/>
            <a:p>
              <a:endParaRPr lang="en-US"/>
            </a:p>
          </p:txBody>
        </p:sp>
        <p:sp>
          <p:nvSpPr>
            <p:cNvPr id="70345" name="Line 1737"/>
            <p:cNvSpPr>
              <a:spLocks noChangeShapeType="1"/>
            </p:cNvSpPr>
            <p:nvPr/>
          </p:nvSpPr>
          <p:spPr bwMode="auto">
            <a:xfrm>
              <a:off x="2628" y="3083"/>
              <a:ext cx="16" cy="1"/>
            </a:xfrm>
            <a:prstGeom prst="line">
              <a:avLst/>
            </a:prstGeom>
            <a:noFill/>
            <a:ln w="12700">
              <a:solidFill>
                <a:schemeClr val="tx2"/>
              </a:solidFill>
              <a:round/>
              <a:headEnd/>
              <a:tailEnd/>
            </a:ln>
          </p:spPr>
          <p:txBody>
            <a:bodyPr/>
            <a:lstStyle/>
            <a:p>
              <a:endParaRPr lang="en-US"/>
            </a:p>
          </p:txBody>
        </p:sp>
        <p:sp>
          <p:nvSpPr>
            <p:cNvPr id="70346" name="Line 1738"/>
            <p:cNvSpPr>
              <a:spLocks noChangeShapeType="1"/>
            </p:cNvSpPr>
            <p:nvPr/>
          </p:nvSpPr>
          <p:spPr bwMode="auto">
            <a:xfrm>
              <a:off x="2676" y="3083"/>
              <a:ext cx="16" cy="1"/>
            </a:xfrm>
            <a:prstGeom prst="line">
              <a:avLst/>
            </a:prstGeom>
            <a:noFill/>
            <a:ln w="12700">
              <a:solidFill>
                <a:schemeClr val="tx2"/>
              </a:solidFill>
              <a:round/>
              <a:headEnd/>
              <a:tailEnd/>
            </a:ln>
          </p:spPr>
          <p:txBody>
            <a:bodyPr/>
            <a:lstStyle/>
            <a:p>
              <a:endParaRPr lang="en-US"/>
            </a:p>
          </p:txBody>
        </p:sp>
        <p:sp>
          <p:nvSpPr>
            <p:cNvPr id="70347" name="Line 1739"/>
            <p:cNvSpPr>
              <a:spLocks noChangeShapeType="1"/>
            </p:cNvSpPr>
            <p:nvPr/>
          </p:nvSpPr>
          <p:spPr bwMode="auto">
            <a:xfrm>
              <a:off x="2724" y="3083"/>
              <a:ext cx="16" cy="1"/>
            </a:xfrm>
            <a:prstGeom prst="line">
              <a:avLst/>
            </a:prstGeom>
            <a:noFill/>
            <a:ln w="12700">
              <a:solidFill>
                <a:schemeClr val="tx2"/>
              </a:solidFill>
              <a:round/>
              <a:headEnd/>
              <a:tailEnd/>
            </a:ln>
          </p:spPr>
          <p:txBody>
            <a:bodyPr/>
            <a:lstStyle/>
            <a:p>
              <a:endParaRPr lang="en-US"/>
            </a:p>
          </p:txBody>
        </p:sp>
        <p:sp>
          <p:nvSpPr>
            <p:cNvPr id="70348" name="Line 1740"/>
            <p:cNvSpPr>
              <a:spLocks noChangeShapeType="1"/>
            </p:cNvSpPr>
            <p:nvPr/>
          </p:nvSpPr>
          <p:spPr bwMode="auto">
            <a:xfrm>
              <a:off x="2772" y="3083"/>
              <a:ext cx="16" cy="1"/>
            </a:xfrm>
            <a:prstGeom prst="line">
              <a:avLst/>
            </a:prstGeom>
            <a:noFill/>
            <a:ln w="12700">
              <a:solidFill>
                <a:schemeClr val="tx2"/>
              </a:solidFill>
              <a:round/>
              <a:headEnd/>
              <a:tailEnd/>
            </a:ln>
          </p:spPr>
          <p:txBody>
            <a:bodyPr/>
            <a:lstStyle/>
            <a:p>
              <a:endParaRPr lang="en-US"/>
            </a:p>
          </p:txBody>
        </p:sp>
        <p:sp>
          <p:nvSpPr>
            <p:cNvPr id="70349" name="Line 1741"/>
            <p:cNvSpPr>
              <a:spLocks noChangeShapeType="1"/>
            </p:cNvSpPr>
            <p:nvPr/>
          </p:nvSpPr>
          <p:spPr bwMode="auto">
            <a:xfrm>
              <a:off x="2820" y="3083"/>
              <a:ext cx="16" cy="1"/>
            </a:xfrm>
            <a:prstGeom prst="line">
              <a:avLst/>
            </a:prstGeom>
            <a:noFill/>
            <a:ln w="12700">
              <a:solidFill>
                <a:schemeClr val="tx2"/>
              </a:solidFill>
              <a:round/>
              <a:headEnd/>
              <a:tailEnd/>
            </a:ln>
          </p:spPr>
          <p:txBody>
            <a:bodyPr/>
            <a:lstStyle/>
            <a:p>
              <a:endParaRPr lang="en-US"/>
            </a:p>
          </p:txBody>
        </p:sp>
        <p:sp>
          <p:nvSpPr>
            <p:cNvPr id="70350" name="Line 1742"/>
            <p:cNvSpPr>
              <a:spLocks noChangeShapeType="1"/>
            </p:cNvSpPr>
            <p:nvPr/>
          </p:nvSpPr>
          <p:spPr bwMode="auto">
            <a:xfrm>
              <a:off x="2868" y="3083"/>
              <a:ext cx="16" cy="1"/>
            </a:xfrm>
            <a:prstGeom prst="line">
              <a:avLst/>
            </a:prstGeom>
            <a:noFill/>
            <a:ln w="12700">
              <a:solidFill>
                <a:schemeClr val="tx2"/>
              </a:solidFill>
              <a:round/>
              <a:headEnd/>
              <a:tailEnd/>
            </a:ln>
          </p:spPr>
          <p:txBody>
            <a:bodyPr/>
            <a:lstStyle/>
            <a:p>
              <a:endParaRPr lang="en-US"/>
            </a:p>
          </p:txBody>
        </p:sp>
        <p:sp>
          <p:nvSpPr>
            <p:cNvPr id="70351" name="Line 1743"/>
            <p:cNvSpPr>
              <a:spLocks noChangeShapeType="1"/>
            </p:cNvSpPr>
            <p:nvPr/>
          </p:nvSpPr>
          <p:spPr bwMode="auto">
            <a:xfrm>
              <a:off x="2916" y="3083"/>
              <a:ext cx="16" cy="1"/>
            </a:xfrm>
            <a:prstGeom prst="line">
              <a:avLst/>
            </a:prstGeom>
            <a:noFill/>
            <a:ln w="12700">
              <a:solidFill>
                <a:schemeClr val="tx2"/>
              </a:solidFill>
              <a:round/>
              <a:headEnd/>
              <a:tailEnd/>
            </a:ln>
          </p:spPr>
          <p:txBody>
            <a:bodyPr/>
            <a:lstStyle/>
            <a:p>
              <a:endParaRPr lang="en-US"/>
            </a:p>
          </p:txBody>
        </p:sp>
        <p:sp>
          <p:nvSpPr>
            <p:cNvPr id="70352" name="Line 1744"/>
            <p:cNvSpPr>
              <a:spLocks noChangeShapeType="1"/>
            </p:cNvSpPr>
            <p:nvPr/>
          </p:nvSpPr>
          <p:spPr bwMode="auto">
            <a:xfrm>
              <a:off x="2964" y="3083"/>
              <a:ext cx="16" cy="1"/>
            </a:xfrm>
            <a:prstGeom prst="line">
              <a:avLst/>
            </a:prstGeom>
            <a:noFill/>
            <a:ln w="12700">
              <a:solidFill>
                <a:schemeClr val="tx2"/>
              </a:solidFill>
              <a:round/>
              <a:headEnd/>
              <a:tailEnd/>
            </a:ln>
          </p:spPr>
          <p:txBody>
            <a:bodyPr/>
            <a:lstStyle/>
            <a:p>
              <a:endParaRPr lang="en-US"/>
            </a:p>
          </p:txBody>
        </p:sp>
        <p:sp>
          <p:nvSpPr>
            <p:cNvPr id="70353" name="Line 1745"/>
            <p:cNvSpPr>
              <a:spLocks noChangeShapeType="1"/>
            </p:cNvSpPr>
            <p:nvPr/>
          </p:nvSpPr>
          <p:spPr bwMode="auto">
            <a:xfrm>
              <a:off x="3012" y="3083"/>
              <a:ext cx="16" cy="1"/>
            </a:xfrm>
            <a:prstGeom prst="line">
              <a:avLst/>
            </a:prstGeom>
            <a:noFill/>
            <a:ln w="12700">
              <a:solidFill>
                <a:schemeClr val="tx2"/>
              </a:solidFill>
              <a:round/>
              <a:headEnd/>
              <a:tailEnd/>
            </a:ln>
          </p:spPr>
          <p:txBody>
            <a:bodyPr/>
            <a:lstStyle/>
            <a:p>
              <a:endParaRPr lang="en-US"/>
            </a:p>
          </p:txBody>
        </p:sp>
        <p:sp>
          <p:nvSpPr>
            <p:cNvPr id="70354" name="Line 1746"/>
            <p:cNvSpPr>
              <a:spLocks noChangeShapeType="1"/>
            </p:cNvSpPr>
            <p:nvPr/>
          </p:nvSpPr>
          <p:spPr bwMode="auto">
            <a:xfrm>
              <a:off x="3060" y="3083"/>
              <a:ext cx="16" cy="1"/>
            </a:xfrm>
            <a:prstGeom prst="line">
              <a:avLst/>
            </a:prstGeom>
            <a:noFill/>
            <a:ln w="12700">
              <a:solidFill>
                <a:schemeClr val="tx2"/>
              </a:solidFill>
              <a:round/>
              <a:headEnd/>
              <a:tailEnd/>
            </a:ln>
          </p:spPr>
          <p:txBody>
            <a:bodyPr/>
            <a:lstStyle/>
            <a:p>
              <a:endParaRPr lang="en-US"/>
            </a:p>
          </p:txBody>
        </p:sp>
        <p:sp>
          <p:nvSpPr>
            <p:cNvPr id="70355" name="Line 1747"/>
            <p:cNvSpPr>
              <a:spLocks noChangeShapeType="1"/>
            </p:cNvSpPr>
            <p:nvPr/>
          </p:nvSpPr>
          <p:spPr bwMode="auto">
            <a:xfrm>
              <a:off x="3108" y="3083"/>
              <a:ext cx="16" cy="1"/>
            </a:xfrm>
            <a:prstGeom prst="line">
              <a:avLst/>
            </a:prstGeom>
            <a:noFill/>
            <a:ln w="12700">
              <a:solidFill>
                <a:schemeClr val="tx2"/>
              </a:solidFill>
              <a:round/>
              <a:headEnd/>
              <a:tailEnd/>
            </a:ln>
          </p:spPr>
          <p:txBody>
            <a:bodyPr/>
            <a:lstStyle/>
            <a:p>
              <a:endParaRPr lang="en-US"/>
            </a:p>
          </p:txBody>
        </p:sp>
        <p:sp>
          <p:nvSpPr>
            <p:cNvPr id="70356" name="Line 1748"/>
            <p:cNvSpPr>
              <a:spLocks noChangeShapeType="1"/>
            </p:cNvSpPr>
            <p:nvPr/>
          </p:nvSpPr>
          <p:spPr bwMode="auto">
            <a:xfrm>
              <a:off x="3156" y="3083"/>
              <a:ext cx="15" cy="1"/>
            </a:xfrm>
            <a:prstGeom prst="line">
              <a:avLst/>
            </a:prstGeom>
            <a:noFill/>
            <a:ln w="12700">
              <a:solidFill>
                <a:schemeClr val="tx2"/>
              </a:solidFill>
              <a:round/>
              <a:headEnd/>
              <a:tailEnd/>
            </a:ln>
          </p:spPr>
          <p:txBody>
            <a:bodyPr/>
            <a:lstStyle/>
            <a:p>
              <a:endParaRPr lang="en-US"/>
            </a:p>
          </p:txBody>
        </p:sp>
        <p:sp>
          <p:nvSpPr>
            <p:cNvPr id="70357" name="Line 1749"/>
            <p:cNvSpPr>
              <a:spLocks noChangeShapeType="1"/>
            </p:cNvSpPr>
            <p:nvPr/>
          </p:nvSpPr>
          <p:spPr bwMode="auto">
            <a:xfrm>
              <a:off x="3203" y="3083"/>
              <a:ext cx="16" cy="1"/>
            </a:xfrm>
            <a:prstGeom prst="line">
              <a:avLst/>
            </a:prstGeom>
            <a:noFill/>
            <a:ln w="12700">
              <a:solidFill>
                <a:schemeClr val="tx2"/>
              </a:solidFill>
              <a:round/>
              <a:headEnd/>
              <a:tailEnd/>
            </a:ln>
          </p:spPr>
          <p:txBody>
            <a:bodyPr/>
            <a:lstStyle/>
            <a:p>
              <a:endParaRPr lang="en-US"/>
            </a:p>
          </p:txBody>
        </p:sp>
        <p:sp>
          <p:nvSpPr>
            <p:cNvPr id="70358" name="Line 1750"/>
            <p:cNvSpPr>
              <a:spLocks noChangeShapeType="1"/>
            </p:cNvSpPr>
            <p:nvPr/>
          </p:nvSpPr>
          <p:spPr bwMode="auto">
            <a:xfrm>
              <a:off x="3251" y="3083"/>
              <a:ext cx="16" cy="1"/>
            </a:xfrm>
            <a:prstGeom prst="line">
              <a:avLst/>
            </a:prstGeom>
            <a:noFill/>
            <a:ln w="12700">
              <a:solidFill>
                <a:schemeClr val="tx2"/>
              </a:solidFill>
              <a:round/>
              <a:headEnd/>
              <a:tailEnd/>
            </a:ln>
          </p:spPr>
          <p:txBody>
            <a:bodyPr/>
            <a:lstStyle/>
            <a:p>
              <a:endParaRPr lang="en-US"/>
            </a:p>
          </p:txBody>
        </p:sp>
        <p:sp>
          <p:nvSpPr>
            <p:cNvPr id="70359" name="Line 1751"/>
            <p:cNvSpPr>
              <a:spLocks noChangeShapeType="1"/>
            </p:cNvSpPr>
            <p:nvPr/>
          </p:nvSpPr>
          <p:spPr bwMode="auto">
            <a:xfrm>
              <a:off x="3299" y="3083"/>
              <a:ext cx="16" cy="1"/>
            </a:xfrm>
            <a:prstGeom prst="line">
              <a:avLst/>
            </a:prstGeom>
            <a:noFill/>
            <a:ln w="12700">
              <a:solidFill>
                <a:schemeClr val="tx2"/>
              </a:solidFill>
              <a:round/>
              <a:headEnd/>
              <a:tailEnd/>
            </a:ln>
          </p:spPr>
          <p:txBody>
            <a:bodyPr/>
            <a:lstStyle/>
            <a:p>
              <a:endParaRPr lang="en-US"/>
            </a:p>
          </p:txBody>
        </p:sp>
        <p:sp>
          <p:nvSpPr>
            <p:cNvPr id="70360" name="Line 1752"/>
            <p:cNvSpPr>
              <a:spLocks noChangeShapeType="1"/>
            </p:cNvSpPr>
            <p:nvPr/>
          </p:nvSpPr>
          <p:spPr bwMode="auto">
            <a:xfrm>
              <a:off x="3347" y="3083"/>
              <a:ext cx="16" cy="1"/>
            </a:xfrm>
            <a:prstGeom prst="line">
              <a:avLst/>
            </a:prstGeom>
            <a:noFill/>
            <a:ln w="12700">
              <a:solidFill>
                <a:schemeClr val="tx2"/>
              </a:solidFill>
              <a:round/>
              <a:headEnd/>
              <a:tailEnd/>
            </a:ln>
          </p:spPr>
          <p:txBody>
            <a:bodyPr/>
            <a:lstStyle/>
            <a:p>
              <a:endParaRPr lang="en-US"/>
            </a:p>
          </p:txBody>
        </p:sp>
        <p:sp>
          <p:nvSpPr>
            <p:cNvPr id="70361" name="Line 1753"/>
            <p:cNvSpPr>
              <a:spLocks noChangeShapeType="1"/>
            </p:cNvSpPr>
            <p:nvPr/>
          </p:nvSpPr>
          <p:spPr bwMode="auto">
            <a:xfrm>
              <a:off x="3395" y="3083"/>
              <a:ext cx="16" cy="1"/>
            </a:xfrm>
            <a:prstGeom prst="line">
              <a:avLst/>
            </a:prstGeom>
            <a:noFill/>
            <a:ln w="12700">
              <a:solidFill>
                <a:schemeClr val="tx2"/>
              </a:solidFill>
              <a:round/>
              <a:headEnd/>
              <a:tailEnd/>
            </a:ln>
          </p:spPr>
          <p:txBody>
            <a:bodyPr/>
            <a:lstStyle/>
            <a:p>
              <a:endParaRPr lang="en-US"/>
            </a:p>
          </p:txBody>
        </p:sp>
        <p:sp>
          <p:nvSpPr>
            <p:cNvPr id="70362" name="Line 1754"/>
            <p:cNvSpPr>
              <a:spLocks noChangeShapeType="1"/>
            </p:cNvSpPr>
            <p:nvPr/>
          </p:nvSpPr>
          <p:spPr bwMode="auto">
            <a:xfrm>
              <a:off x="3443" y="3083"/>
              <a:ext cx="16" cy="1"/>
            </a:xfrm>
            <a:prstGeom prst="line">
              <a:avLst/>
            </a:prstGeom>
            <a:noFill/>
            <a:ln w="12700">
              <a:solidFill>
                <a:schemeClr val="tx2"/>
              </a:solidFill>
              <a:round/>
              <a:headEnd/>
              <a:tailEnd/>
            </a:ln>
          </p:spPr>
          <p:txBody>
            <a:bodyPr/>
            <a:lstStyle/>
            <a:p>
              <a:endParaRPr lang="en-US"/>
            </a:p>
          </p:txBody>
        </p:sp>
        <p:sp>
          <p:nvSpPr>
            <p:cNvPr id="70363" name="Line 1755"/>
            <p:cNvSpPr>
              <a:spLocks noChangeShapeType="1"/>
            </p:cNvSpPr>
            <p:nvPr/>
          </p:nvSpPr>
          <p:spPr bwMode="auto">
            <a:xfrm>
              <a:off x="3491" y="3083"/>
              <a:ext cx="16" cy="1"/>
            </a:xfrm>
            <a:prstGeom prst="line">
              <a:avLst/>
            </a:prstGeom>
            <a:noFill/>
            <a:ln w="12700">
              <a:solidFill>
                <a:schemeClr val="tx2"/>
              </a:solidFill>
              <a:round/>
              <a:headEnd/>
              <a:tailEnd/>
            </a:ln>
          </p:spPr>
          <p:txBody>
            <a:bodyPr/>
            <a:lstStyle/>
            <a:p>
              <a:endParaRPr lang="en-US"/>
            </a:p>
          </p:txBody>
        </p:sp>
        <p:sp>
          <p:nvSpPr>
            <p:cNvPr id="70364" name="Line 1756"/>
            <p:cNvSpPr>
              <a:spLocks noChangeShapeType="1"/>
            </p:cNvSpPr>
            <p:nvPr/>
          </p:nvSpPr>
          <p:spPr bwMode="auto">
            <a:xfrm>
              <a:off x="3539" y="3083"/>
              <a:ext cx="16" cy="1"/>
            </a:xfrm>
            <a:prstGeom prst="line">
              <a:avLst/>
            </a:prstGeom>
            <a:noFill/>
            <a:ln w="12700">
              <a:solidFill>
                <a:schemeClr val="tx2"/>
              </a:solidFill>
              <a:round/>
              <a:headEnd/>
              <a:tailEnd/>
            </a:ln>
          </p:spPr>
          <p:txBody>
            <a:bodyPr/>
            <a:lstStyle/>
            <a:p>
              <a:endParaRPr lang="en-US"/>
            </a:p>
          </p:txBody>
        </p:sp>
        <p:sp>
          <p:nvSpPr>
            <p:cNvPr id="70365" name="Line 1757"/>
            <p:cNvSpPr>
              <a:spLocks noChangeShapeType="1"/>
            </p:cNvSpPr>
            <p:nvPr/>
          </p:nvSpPr>
          <p:spPr bwMode="auto">
            <a:xfrm>
              <a:off x="3587" y="3083"/>
              <a:ext cx="16" cy="1"/>
            </a:xfrm>
            <a:prstGeom prst="line">
              <a:avLst/>
            </a:prstGeom>
            <a:noFill/>
            <a:ln w="12700">
              <a:solidFill>
                <a:schemeClr val="tx2"/>
              </a:solidFill>
              <a:round/>
              <a:headEnd/>
              <a:tailEnd/>
            </a:ln>
          </p:spPr>
          <p:txBody>
            <a:bodyPr/>
            <a:lstStyle/>
            <a:p>
              <a:endParaRPr lang="en-US"/>
            </a:p>
          </p:txBody>
        </p:sp>
        <p:sp>
          <p:nvSpPr>
            <p:cNvPr id="70366" name="Line 1758"/>
            <p:cNvSpPr>
              <a:spLocks noChangeShapeType="1"/>
            </p:cNvSpPr>
            <p:nvPr/>
          </p:nvSpPr>
          <p:spPr bwMode="auto">
            <a:xfrm>
              <a:off x="3635" y="3083"/>
              <a:ext cx="16" cy="1"/>
            </a:xfrm>
            <a:prstGeom prst="line">
              <a:avLst/>
            </a:prstGeom>
            <a:noFill/>
            <a:ln w="12700">
              <a:solidFill>
                <a:schemeClr val="tx2"/>
              </a:solidFill>
              <a:round/>
              <a:headEnd/>
              <a:tailEnd/>
            </a:ln>
          </p:spPr>
          <p:txBody>
            <a:bodyPr/>
            <a:lstStyle/>
            <a:p>
              <a:endParaRPr lang="en-US"/>
            </a:p>
          </p:txBody>
        </p:sp>
        <p:sp>
          <p:nvSpPr>
            <p:cNvPr id="70367" name="Line 1759"/>
            <p:cNvSpPr>
              <a:spLocks noChangeShapeType="1"/>
            </p:cNvSpPr>
            <p:nvPr/>
          </p:nvSpPr>
          <p:spPr bwMode="auto">
            <a:xfrm>
              <a:off x="3683" y="3083"/>
              <a:ext cx="16" cy="1"/>
            </a:xfrm>
            <a:prstGeom prst="line">
              <a:avLst/>
            </a:prstGeom>
            <a:noFill/>
            <a:ln w="12700">
              <a:solidFill>
                <a:schemeClr val="tx2"/>
              </a:solidFill>
              <a:round/>
              <a:headEnd/>
              <a:tailEnd/>
            </a:ln>
          </p:spPr>
          <p:txBody>
            <a:bodyPr/>
            <a:lstStyle/>
            <a:p>
              <a:endParaRPr lang="en-US"/>
            </a:p>
          </p:txBody>
        </p:sp>
        <p:sp>
          <p:nvSpPr>
            <p:cNvPr id="70368" name="Line 1760"/>
            <p:cNvSpPr>
              <a:spLocks noChangeShapeType="1"/>
            </p:cNvSpPr>
            <p:nvPr/>
          </p:nvSpPr>
          <p:spPr bwMode="auto">
            <a:xfrm>
              <a:off x="3731" y="3083"/>
              <a:ext cx="16" cy="1"/>
            </a:xfrm>
            <a:prstGeom prst="line">
              <a:avLst/>
            </a:prstGeom>
            <a:noFill/>
            <a:ln w="12700">
              <a:solidFill>
                <a:schemeClr val="tx2"/>
              </a:solidFill>
              <a:round/>
              <a:headEnd/>
              <a:tailEnd/>
            </a:ln>
          </p:spPr>
          <p:txBody>
            <a:bodyPr/>
            <a:lstStyle/>
            <a:p>
              <a:endParaRPr lang="en-US"/>
            </a:p>
          </p:txBody>
        </p:sp>
        <p:sp>
          <p:nvSpPr>
            <p:cNvPr id="70369" name="Line 1761"/>
            <p:cNvSpPr>
              <a:spLocks noChangeShapeType="1"/>
            </p:cNvSpPr>
            <p:nvPr/>
          </p:nvSpPr>
          <p:spPr bwMode="auto">
            <a:xfrm>
              <a:off x="3778" y="3083"/>
              <a:ext cx="16" cy="1"/>
            </a:xfrm>
            <a:prstGeom prst="line">
              <a:avLst/>
            </a:prstGeom>
            <a:noFill/>
            <a:ln w="12700">
              <a:solidFill>
                <a:schemeClr val="tx2"/>
              </a:solidFill>
              <a:round/>
              <a:headEnd/>
              <a:tailEnd/>
            </a:ln>
          </p:spPr>
          <p:txBody>
            <a:bodyPr/>
            <a:lstStyle/>
            <a:p>
              <a:endParaRPr lang="en-US"/>
            </a:p>
          </p:txBody>
        </p:sp>
        <p:sp>
          <p:nvSpPr>
            <p:cNvPr id="70370" name="Line 1762"/>
            <p:cNvSpPr>
              <a:spLocks noChangeShapeType="1"/>
            </p:cNvSpPr>
            <p:nvPr/>
          </p:nvSpPr>
          <p:spPr bwMode="auto">
            <a:xfrm>
              <a:off x="3826" y="3083"/>
              <a:ext cx="16" cy="1"/>
            </a:xfrm>
            <a:prstGeom prst="line">
              <a:avLst/>
            </a:prstGeom>
            <a:noFill/>
            <a:ln w="12700">
              <a:solidFill>
                <a:schemeClr val="tx2"/>
              </a:solidFill>
              <a:round/>
              <a:headEnd/>
              <a:tailEnd/>
            </a:ln>
          </p:spPr>
          <p:txBody>
            <a:bodyPr/>
            <a:lstStyle/>
            <a:p>
              <a:endParaRPr lang="en-US"/>
            </a:p>
          </p:txBody>
        </p:sp>
        <p:sp>
          <p:nvSpPr>
            <p:cNvPr id="70371" name="Line 1763"/>
            <p:cNvSpPr>
              <a:spLocks noChangeShapeType="1"/>
            </p:cNvSpPr>
            <p:nvPr/>
          </p:nvSpPr>
          <p:spPr bwMode="auto">
            <a:xfrm>
              <a:off x="3874" y="3083"/>
              <a:ext cx="16" cy="1"/>
            </a:xfrm>
            <a:prstGeom prst="line">
              <a:avLst/>
            </a:prstGeom>
            <a:noFill/>
            <a:ln w="12700">
              <a:solidFill>
                <a:schemeClr val="tx2"/>
              </a:solidFill>
              <a:round/>
              <a:headEnd/>
              <a:tailEnd/>
            </a:ln>
          </p:spPr>
          <p:txBody>
            <a:bodyPr/>
            <a:lstStyle/>
            <a:p>
              <a:endParaRPr lang="en-US"/>
            </a:p>
          </p:txBody>
        </p:sp>
        <p:sp>
          <p:nvSpPr>
            <p:cNvPr id="70372" name="Line 1764"/>
            <p:cNvSpPr>
              <a:spLocks noChangeShapeType="1"/>
            </p:cNvSpPr>
            <p:nvPr/>
          </p:nvSpPr>
          <p:spPr bwMode="auto">
            <a:xfrm>
              <a:off x="3922" y="3083"/>
              <a:ext cx="16" cy="1"/>
            </a:xfrm>
            <a:prstGeom prst="line">
              <a:avLst/>
            </a:prstGeom>
            <a:noFill/>
            <a:ln w="12700">
              <a:solidFill>
                <a:schemeClr val="tx2"/>
              </a:solidFill>
              <a:round/>
              <a:headEnd/>
              <a:tailEnd/>
            </a:ln>
          </p:spPr>
          <p:txBody>
            <a:bodyPr/>
            <a:lstStyle/>
            <a:p>
              <a:endParaRPr lang="en-US"/>
            </a:p>
          </p:txBody>
        </p:sp>
        <p:sp>
          <p:nvSpPr>
            <p:cNvPr id="70373" name="Line 1765"/>
            <p:cNvSpPr>
              <a:spLocks noChangeShapeType="1"/>
            </p:cNvSpPr>
            <p:nvPr/>
          </p:nvSpPr>
          <p:spPr bwMode="auto">
            <a:xfrm>
              <a:off x="3970" y="3083"/>
              <a:ext cx="16" cy="1"/>
            </a:xfrm>
            <a:prstGeom prst="line">
              <a:avLst/>
            </a:prstGeom>
            <a:noFill/>
            <a:ln w="12700">
              <a:solidFill>
                <a:schemeClr val="tx2"/>
              </a:solidFill>
              <a:round/>
              <a:headEnd/>
              <a:tailEnd/>
            </a:ln>
          </p:spPr>
          <p:txBody>
            <a:bodyPr/>
            <a:lstStyle/>
            <a:p>
              <a:endParaRPr lang="en-US"/>
            </a:p>
          </p:txBody>
        </p:sp>
        <p:sp>
          <p:nvSpPr>
            <p:cNvPr id="70374" name="Line 1766"/>
            <p:cNvSpPr>
              <a:spLocks noChangeShapeType="1"/>
            </p:cNvSpPr>
            <p:nvPr/>
          </p:nvSpPr>
          <p:spPr bwMode="auto">
            <a:xfrm>
              <a:off x="4018" y="3083"/>
              <a:ext cx="16" cy="1"/>
            </a:xfrm>
            <a:prstGeom prst="line">
              <a:avLst/>
            </a:prstGeom>
            <a:noFill/>
            <a:ln w="12700">
              <a:solidFill>
                <a:schemeClr val="tx2"/>
              </a:solidFill>
              <a:round/>
              <a:headEnd/>
              <a:tailEnd/>
            </a:ln>
          </p:spPr>
          <p:txBody>
            <a:bodyPr/>
            <a:lstStyle/>
            <a:p>
              <a:endParaRPr lang="en-US"/>
            </a:p>
          </p:txBody>
        </p:sp>
        <p:sp>
          <p:nvSpPr>
            <p:cNvPr id="70375" name="Line 1767"/>
            <p:cNvSpPr>
              <a:spLocks noChangeShapeType="1"/>
            </p:cNvSpPr>
            <p:nvPr/>
          </p:nvSpPr>
          <p:spPr bwMode="auto">
            <a:xfrm>
              <a:off x="4066" y="3083"/>
              <a:ext cx="16" cy="1"/>
            </a:xfrm>
            <a:prstGeom prst="line">
              <a:avLst/>
            </a:prstGeom>
            <a:noFill/>
            <a:ln w="12700">
              <a:solidFill>
                <a:schemeClr val="tx2"/>
              </a:solidFill>
              <a:round/>
              <a:headEnd/>
              <a:tailEnd/>
            </a:ln>
          </p:spPr>
          <p:txBody>
            <a:bodyPr/>
            <a:lstStyle/>
            <a:p>
              <a:endParaRPr lang="en-US"/>
            </a:p>
          </p:txBody>
        </p:sp>
        <p:sp>
          <p:nvSpPr>
            <p:cNvPr id="70376" name="Line 1768"/>
            <p:cNvSpPr>
              <a:spLocks noChangeShapeType="1"/>
            </p:cNvSpPr>
            <p:nvPr/>
          </p:nvSpPr>
          <p:spPr bwMode="auto">
            <a:xfrm>
              <a:off x="4114" y="3083"/>
              <a:ext cx="16" cy="1"/>
            </a:xfrm>
            <a:prstGeom prst="line">
              <a:avLst/>
            </a:prstGeom>
            <a:noFill/>
            <a:ln w="12700">
              <a:solidFill>
                <a:schemeClr val="tx2"/>
              </a:solidFill>
              <a:round/>
              <a:headEnd/>
              <a:tailEnd/>
            </a:ln>
          </p:spPr>
          <p:txBody>
            <a:bodyPr/>
            <a:lstStyle/>
            <a:p>
              <a:endParaRPr lang="en-US"/>
            </a:p>
          </p:txBody>
        </p:sp>
        <p:sp>
          <p:nvSpPr>
            <p:cNvPr id="70377" name="Line 1769"/>
            <p:cNvSpPr>
              <a:spLocks noChangeShapeType="1"/>
            </p:cNvSpPr>
            <p:nvPr/>
          </p:nvSpPr>
          <p:spPr bwMode="auto">
            <a:xfrm>
              <a:off x="4162" y="3083"/>
              <a:ext cx="16" cy="1"/>
            </a:xfrm>
            <a:prstGeom prst="line">
              <a:avLst/>
            </a:prstGeom>
            <a:noFill/>
            <a:ln w="12700">
              <a:solidFill>
                <a:schemeClr val="tx2"/>
              </a:solidFill>
              <a:round/>
              <a:headEnd/>
              <a:tailEnd/>
            </a:ln>
          </p:spPr>
          <p:txBody>
            <a:bodyPr/>
            <a:lstStyle/>
            <a:p>
              <a:endParaRPr lang="en-US"/>
            </a:p>
          </p:txBody>
        </p:sp>
        <p:sp>
          <p:nvSpPr>
            <p:cNvPr id="70378" name="Line 1770"/>
            <p:cNvSpPr>
              <a:spLocks noChangeShapeType="1"/>
            </p:cNvSpPr>
            <p:nvPr/>
          </p:nvSpPr>
          <p:spPr bwMode="auto">
            <a:xfrm>
              <a:off x="4210" y="3083"/>
              <a:ext cx="16" cy="1"/>
            </a:xfrm>
            <a:prstGeom prst="line">
              <a:avLst/>
            </a:prstGeom>
            <a:noFill/>
            <a:ln w="12700">
              <a:solidFill>
                <a:schemeClr val="tx2"/>
              </a:solidFill>
              <a:round/>
              <a:headEnd/>
              <a:tailEnd/>
            </a:ln>
          </p:spPr>
          <p:txBody>
            <a:bodyPr/>
            <a:lstStyle/>
            <a:p>
              <a:endParaRPr lang="en-US"/>
            </a:p>
          </p:txBody>
        </p:sp>
        <p:sp>
          <p:nvSpPr>
            <p:cNvPr id="70379" name="Line 1771"/>
            <p:cNvSpPr>
              <a:spLocks noChangeShapeType="1"/>
            </p:cNvSpPr>
            <p:nvPr/>
          </p:nvSpPr>
          <p:spPr bwMode="auto">
            <a:xfrm>
              <a:off x="4258" y="3083"/>
              <a:ext cx="16" cy="1"/>
            </a:xfrm>
            <a:prstGeom prst="line">
              <a:avLst/>
            </a:prstGeom>
            <a:noFill/>
            <a:ln w="12700">
              <a:solidFill>
                <a:schemeClr val="tx2"/>
              </a:solidFill>
              <a:round/>
              <a:headEnd/>
              <a:tailEnd/>
            </a:ln>
          </p:spPr>
          <p:txBody>
            <a:bodyPr/>
            <a:lstStyle/>
            <a:p>
              <a:endParaRPr lang="en-US"/>
            </a:p>
          </p:txBody>
        </p:sp>
        <p:sp>
          <p:nvSpPr>
            <p:cNvPr id="70380" name="Line 1772"/>
            <p:cNvSpPr>
              <a:spLocks noChangeShapeType="1"/>
            </p:cNvSpPr>
            <p:nvPr/>
          </p:nvSpPr>
          <p:spPr bwMode="auto">
            <a:xfrm>
              <a:off x="4306" y="3083"/>
              <a:ext cx="16" cy="1"/>
            </a:xfrm>
            <a:prstGeom prst="line">
              <a:avLst/>
            </a:prstGeom>
            <a:noFill/>
            <a:ln w="12700">
              <a:solidFill>
                <a:schemeClr val="tx2"/>
              </a:solidFill>
              <a:round/>
              <a:headEnd/>
              <a:tailEnd/>
            </a:ln>
          </p:spPr>
          <p:txBody>
            <a:bodyPr/>
            <a:lstStyle/>
            <a:p>
              <a:endParaRPr lang="en-US"/>
            </a:p>
          </p:txBody>
        </p:sp>
        <p:sp>
          <p:nvSpPr>
            <p:cNvPr id="70381" name="Line 1773"/>
            <p:cNvSpPr>
              <a:spLocks noChangeShapeType="1"/>
            </p:cNvSpPr>
            <p:nvPr/>
          </p:nvSpPr>
          <p:spPr bwMode="auto">
            <a:xfrm>
              <a:off x="4353" y="3083"/>
              <a:ext cx="16" cy="1"/>
            </a:xfrm>
            <a:prstGeom prst="line">
              <a:avLst/>
            </a:prstGeom>
            <a:noFill/>
            <a:ln w="12700">
              <a:solidFill>
                <a:schemeClr val="tx2"/>
              </a:solidFill>
              <a:round/>
              <a:headEnd/>
              <a:tailEnd/>
            </a:ln>
          </p:spPr>
          <p:txBody>
            <a:bodyPr/>
            <a:lstStyle/>
            <a:p>
              <a:endParaRPr lang="en-US"/>
            </a:p>
          </p:txBody>
        </p:sp>
        <p:sp>
          <p:nvSpPr>
            <p:cNvPr id="70382" name="Line 1774"/>
            <p:cNvSpPr>
              <a:spLocks noChangeShapeType="1"/>
            </p:cNvSpPr>
            <p:nvPr/>
          </p:nvSpPr>
          <p:spPr bwMode="auto">
            <a:xfrm>
              <a:off x="4401" y="3083"/>
              <a:ext cx="16" cy="1"/>
            </a:xfrm>
            <a:prstGeom prst="line">
              <a:avLst/>
            </a:prstGeom>
            <a:noFill/>
            <a:ln w="12700">
              <a:solidFill>
                <a:schemeClr val="tx2"/>
              </a:solidFill>
              <a:round/>
              <a:headEnd/>
              <a:tailEnd/>
            </a:ln>
          </p:spPr>
          <p:txBody>
            <a:bodyPr/>
            <a:lstStyle/>
            <a:p>
              <a:endParaRPr lang="en-US"/>
            </a:p>
          </p:txBody>
        </p:sp>
        <p:sp>
          <p:nvSpPr>
            <p:cNvPr id="70383" name="Line 1775"/>
            <p:cNvSpPr>
              <a:spLocks noChangeShapeType="1"/>
            </p:cNvSpPr>
            <p:nvPr/>
          </p:nvSpPr>
          <p:spPr bwMode="auto">
            <a:xfrm>
              <a:off x="4449" y="3083"/>
              <a:ext cx="16" cy="1"/>
            </a:xfrm>
            <a:prstGeom prst="line">
              <a:avLst/>
            </a:prstGeom>
            <a:noFill/>
            <a:ln w="12700">
              <a:solidFill>
                <a:schemeClr val="tx2"/>
              </a:solidFill>
              <a:round/>
              <a:headEnd/>
              <a:tailEnd/>
            </a:ln>
          </p:spPr>
          <p:txBody>
            <a:bodyPr/>
            <a:lstStyle/>
            <a:p>
              <a:endParaRPr lang="en-US"/>
            </a:p>
          </p:txBody>
        </p:sp>
        <p:sp>
          <p:nvSpPr>
            <p:cNvPr id="70384" name="Line 1776"/>
            <p:cNvSpPr>
              <a:spLocks noChangeShapeType="1"/>
            </p:cNvSpPr>
            <p:nvPr/>
          </p:nvSpPr>
          <p:spPr bwMode="auto">
            <a:xfrm>
              <a:off x="4497" y="3083"/>
              <a:ext cx="16" cy="1"/>
            </a:xfrm>
            <a:prstGeom prst="line">
              <a:avLst/>
            </a:prstGeom>
            <a:noFill/>
            <a:ln w="12700">
              <a:solidFill>
                <a:schemeClr val="tx2"/>
              </a:solidFill>
              <a:round/>
              <a:headEnd/>
              <a:tailEnd/>
            </a:ln>
          </p:spPr>
          <p:txBody>
            <a:bodyPr/>
            <a:lstStyle/>
            <a:p>
              <a:endParaRPr lang="en-US"/>
            </a:p>
          </p:txBody>
        </p:sp>
        <p:sp>
          <p:nvSpPr>
            <p:cNvPr id="70385" name="Line 1777"/>
            <p:cNvSpPr>
              <a:spLocks noChangeShapeType="1"/>
            </p:cNvSpPr>
            <p:nvPr/>
          </p:nvSpPr>
          <p:spPr bwMode="auto">
            <a:xfrm>
              <a:off x="4545" y="3083"/>
              <a:ext cx="16" cy="1"/>
            </a:xfrm>
            <a:prstGeom prst="line">
              <a:avLst/>
            </a:prstGeom>
            <a:noFill/>
            <a:ln w="12700">
              <a:solidFill>
                <a:schemeClr val="tx2"/>
              </a:solidFill>
              <a:round/>
              <a:headEnd/>
              <a:tailEnd/>
            </a:ln>
          </p:spPr>
          <p:txBody>
            <a:bodyPr/>
            <a:lstStyle/>
            <a:p>
              <a:endParaRPr lang="en-US"/>
            </a:p>
          </p:txBody>
        </p:sp>
        <p:sp>
          <p:nvSpPr>
            <p:cNvPr id="70386" name="Line 1778"/>
            <p:cNvSpPr>
              <a:spLocks noChangeShapeType="1"/>
            </p:cNvSpPr>
            <p:nvPr/>
          </p:nvSpPr>
          <p:spPr bwMode="auto">
            <a:xfrm>
              <a:off x="4593" y="3083"/>
              <a:ext cx="16" cy="1"/>
            </a:xfrm>
            <a:prstGeom prst="line">
              <a:avLst/>
            </a:prstGeom>
            <a:noFill/>
            <a:ln w="12700">
              <a:solidFill>
                <a:schemeClr val="tx2"/>
              </a:solidFill>
              <a:round/>
              <a:headEnd/>
              <a:tailEnd/>
            </a:ln>
          </p:spPr>
          <p:txBody>
            <a:bodyPr/>
            <a:lstStyle/>
            <a:p>
              <a:endParaRPr lang="en-US"/>
            </a:p>
          </p:txBody>
        </p:sp>
        <p:sp>
          <p:nvSpPr>
            <p:cNvPr id="70387" name="Line 1779"/>
            <p:cNvSpPr>
              <a:spLocks noChangeShapeType="1"/>
            </p:cNvSpPr>
            <p:nvPr/>
          </p:nvSpPr>
          <p:spPr bwMode="auto">
            <a:xfrm>
              <a:off x="4641" y="3083"/>
              <a:ext cx="16" cy="1"/>
            </a:xfrm>
            <a:prstGeom prst="line">
              <a:avLst/>
            </a:prstGeom>
            <a:noFill/>
            <a:ln w="12700">
              <a:solidFill>
                <a:schemeClr val="tx2"/>
              </a:solidFill>
              <a:round/>
              <a:headEnd/>
              <a:tailEnd/>
            </a:ln>
          </p:spPr>
          <p:txBody>
            <a:bodyPr/>
            <a:lstStyle/>
            <a:p>
              <a:endParaRPr lang="en-US"/>
            </a:p>
          </p:txBody>
        </p:sp>
        <p:sp>
          <p:nvSpPr>
            <p:cNvPr id="70388" name="Line 1780"/>
            <p:cNvSpPr>
              <a:spLocks noChangeShapeType="1"/>
            </p:cNvSpPr>
            <p:nvPr/>
          </p:nvSpPr>
          <p:spPr bwMode="auto">
            <a:xfrm>
              <a:off x="4689" y="3083"/>
              <a:ext cx="16" cy="1"/>
            </a:xfrm>
            <a:prstGeom prst="line">
              <a:avLst/>
            </a:prstGeom>
            <a:noFill/>
            <a:ln w="12700">
              <a:solidFill>
                <a:schemeClr val="tx2"/>
              </a:solidFill>
              <a:round/>
              <a:headEnd/>
              <a:tailEnd/>
            </a:ln>
          </p:spPr>
          <p:txBody>
            <a:bodyPr/>
            <a:lstStyle/>
            <a:p>
              <a:endParaRPr lang="en-US"/>
            </a:p>
          </p:txBody>
        </p:sp>
        <p:sp>
          <p:nvSpPr>
            <p:cNvPr id="70389" name="Line 1781"/>
            <p:cNvSpPr>
              <a:spLocks noChangeShapeType="1"/>
            </p:cNvSpPr>
            <p:nvPr/>
          </p:nvSpPr>
          <p:spPr bwMode="auto">
            <a:xfrm>
              <a:off x="4737" y="3083"/>
              <a:ext cx="16" cy="1"/>
            </a:xfrm>
            <a:prstGeom prst="line">
              <a:avLst/>
            </a:prstGeom>
            <a:noFill/>
            <a:ln w="12700">
              <a:solidFill>
                <a:schemeClr val="tx2"/>
              </a:solidFill>
              <a:round/>
              <a:headEnd/>
              <a:tailEnd/>
            </a:ln>
          </p:spPr>
          <p:txBody>
            <a:bodyPr/>
            <a:lstStyle/>
            <a:p>
              <a:endParaRPr lang="en-US"/>
            </a:p>
          </p:txBody>
        </p:sp>
        <p:sp>
          <p:nvSpPr>
            <p:cNvPr id="70390" name="Line 1782"/>
            <p:cNvSpPr>
              <a:spLocks noChangeShapeType="1"/>
            </p:cNvSpPr>
            <p:nvPr/>
          </p:nvSpPr>
          <p:spPr bwMode="auto">
            <a:xfrm>
              <a:off x="4785" y="3083"/>
              <a:ext cx="16" cy="1"/>
            </a:xfrm>
            <a:prstGeom prst="line">
              <a:avLst/>
            </a:prstGeom>
            <a:noFill/>
            <a:ln w="12700">
              <a:solidFill>
                <a:schemeClr val="tx2"/>
              </a:solidFill>
              <a:round/>
              <a:headEnd/>
              <a:tailEnd/>
            </a:ln>
          </p:spPr>
          <p:txBody>
            <a:bodyPr/>
            <a:lstStyle/>
            <a:p>
              <a:endParaRPr lang="en-US"/>
            </a:p>
          </p:txBody>
        </p:sp>
        <p:sp>
          <p:nvSpPr>
            <p:cNvPr id="70391" name="Line 1783"/>
            <p:cNvSpPr>
              <a:spLocks noChangeShapeType="1"/>
            </p:cNvSpPr>
            <p:nvPr/>
          </p:nvSpPr>
          <p:spPr bwMode="auto">
            <a:xfrm>
              <a:off x="4833" y="3083"/>
              <a:ext cx="16" cy="1"/>
            </a:xfrm>
            <a:prstGeom prst="line">
              <a:avLst/>
            </a:prstGeom>
            <a:noFill/>
            <a:ln w="12700">
              <a:solidFill>
                <a:schemeClr val="tx2"/>
              </a:solidFill>
              <a:round/>
              <a:headEnd/>
              <a:tailEnd/>
            </a:ln>
          </p:spPr>
          <p:txBody>
            <a:bodyPr/>
            <a:lstStyle/>
            <a:p>
              <a:endParaRPr lang="en-US"/>
            </a:p>
          </p:txBody>
        </p:sp>
        <p:sp>
          <p:nvSpPr>
            <p:cNvPr id="70392" name="Line 1784"/>
            <p:cNvSpPr>
              <a:spLocks noChangeShapeType="1"/>
            </p:cNvSpPr>
            <p:nvPr/>
          </p:nvSpPr>
          <p:spPr bwMode="auto">
            <a:xfrm>
              <a:off x="4881" y="3083"/>
              <a:ext cx="16" cy="1"/>
            </a:xfrm>
            <a:prstGeom prst="line">
              <a:avLst/>
            </a:prstGeom>
            <a:noFill/>
            <a:ln w="12700">
              <a:solidFill>
                <a:schemeClr val="tx2"/>
              </a:solidFill>
              <a:round/>
              <a:headEnd/>
              <a:tailEnd/>
            </a:ln>
          </p:spPr>
          <p:txBody>
            <a:bodyPr/>
            <a:lstStyle/>
            <a:p>
              <a:endParaRPr lang="en-US"/>
            </a:p>
          </p:txBody>
        </p:sp>
        <p:sp>
          <p:nvSpPr>
            <p:cNvPr id="70393" name="Line 1785"/>
            <p:cNvSpPr>
              <a:spLocks noChangeShapeType="1"/>
            </p:cNvSpPr>
            <p:nvPr/>
          </p:nvSpPr>
          <p:spPr bwMode="auto">
            <a:xfrm>
              <a:off x="1143" y="3051"/>
              <a:ext cx="16" cy="1"/>
            </a:xfrm>
            <a:prstGeom prst="line">
              <a:avLst/>
            </a:prstGeom>
            <a:noFill/>
            <a:ln w="12700">
              <a:solidFill>
                <a:schemeClr val="tx2"/>
              </a:solidFill>
              <a:round/>
              <a:headEnd/>
              <a:tailEnd/>
            </a:ln>
          </p:spPr>
          <p:txBody>
            <a:bodyPr/>
            <a:lstStyle/>
            <a:p>
              <a:endParaRPr lang="en-US"/>
            </a:p>
          </p:txBody>
        </p:sp>
        <p:sp>
          <p:nvSpPr>
            <p:cNvPr id="70394" name="Line 1786"/>
            <p:cNvSpPr>
              <a:spLocks noChangeShapeType="1"/>
            </p:cNvSpPr>
            <p:nvPr/>
          </p:nvSpPr>
          <p:spPr bwMode="auto">
            <a:xfrm>
              <a:off x="1191" y="3051"/>
              <a:ext cx="16" cy="1"/>
            </a:xfrm>
            <a:prstGeom prst="line">
              <a:avLst/>
            </a:prstGeom>
            <a:noFill/>
            <a:ln w="12700">
              <a:solidFill>
                <a:schemeClr val="tx2"/>
              </a:solidFill>
              <a:round/>
              <a:headEnd/>
              <a:tailEnd/>
            </a:ln>
          </p:spPr>
          <p:txBody>
            <a:bodyPr/>
            <a:lstStyle/>
            <a:p>
              <a:endParaRPr lang="en-US"/>
            </a:p>
          </p:txBody>
        </p:sp>
        <p:sp>
          <p:nvSpPr>
            <p:cNvPr id="70395" name="Line 1787"/>
            <p:cNvSpPr>
              <a:spLocks noChangeShapeType="1"/>
            </p:cNvSpPr>
            <p:nvPr/>
          </p:nvSpPr>
          <p:spPr bwMode="auto">
            <a:xfrm>
              <a:off x="1239" y="3051"/>
              <a:ext cx="16" cy="1"/>
            </a:xfrm>
            <a:prstGeom prst="line">
              <a:avLst/>
            </a:prstGeom>
            <a:noFill/>
            <a:ln w="12700">
              <a:solidFill>
                <a:schemeClr val="tx2"/>
              </a:solidFill>
              <a:round/>
              <a:headEnd/>
              <a:tailEnd/>
            </a:ln>
          </p:spPr>
          <p:txBody>
            <a:bodyPr/>
            <a:lstStyle/>
            <a:p>
              <a:endParaRPr lang="en-US"/>
            </a:p>
          </p:txBody>
        </p:sp>
        <p:sp>
          <p:nvSpPr>
            <p:cNvPr id="70396" name="Line 1788"/>
            <p:cNvSpPr>
              <a:spLocks noChangeShapeType="1"/>
            </p:cNvSpPr>
            <p:nvPr/>
          </p:nvSpPr>
          <p:spPr bwMode="auto">
            <a:xfrm>
              <a:off x="1287" y="3051"/>
              <a:ext cx="16" cy="1"/>
            </a:xfrm>
            <a:prstGeom prst="line">
              <a:avLst/>
            </a:prstGeom>
            <a:noFill/>
            <a:ln w="12700">
              <a:solidFill>
                <a:schemeClr val="tx2"/>
              </a:solidFill>
              <a:round/>
              <a:headEnd/>
              <a:tailEnd/>
            </a:ln>
          </p:spPr>
          <p:txBody>
            <a:bodyPr/>
            <a:lstStyle/>
            <a:p>
              <a:endParaRPr lang="en-US"/>
            </a:p>
          </p:txBody>
        </p:sp>
        <p:sp>
          <p:nvSpPr>
            <p:cNvPr id="70397" name="Line 1789"/>
            <p:cNvSpPr>
              <a:spLocks noChangeShapeType="1"/>
            </p:cNvSpPr>
            <p:nvPr/>
          </p:nvSpPr>
          <p:spPr bwMode="auto">
            <a:xfrm>
              <a:off x="1335" y="3051"/>
              <a:ext cx="16" cy="1"/>
            </a:xfrm>
            <a:prstGeom prst="line">
              <a:avLst/>
            </a:prstGeom>
            <a:noFill/>
            <a:ln w="12700">
              <a:solidFill>
                <a:schemeClr val="tx2"/>
              </a:solidFill>
              <a:round/>
              <a:headEnd/>
              <a:tailEnd/>
            </a:ln>
          </p:spPr>
          <p:txBody>
            <a:bodyPr/>
            <a:lstStyle/>
            <a:p>
              <a:endParaRPr lang="en-US"/>
            </a:p>
          </p:txBody>
        </p:sp>
        <p:sp>
          <p:nvSpPr>
            <p:cNvPr id="70398" name="Line 1790"/>
            <p:cNvSpPr>
              <a:spLocks noChangeShapeType="1"/>
            </p:cNvSpPr>
            <p:nvPr/>
          </p:nvSpPr>
          <p:spPr bwMode="auto">
            <a:xfrm>
              <a:off x="1383" y="3051"/>
              <a:ext cx="15" cy="1"/>
            </a:xfrm>
            <a:prstGeom prst="line">
              <a:avLst/>
            </a:prstGeom>
            <a:noFill/>
            <a:ln w="12700">
              <a:solidFill>
                <a:schemeClr val="tx2"/>
              </a:solidFill>
              <a:round/>
              <a:headEnd/>
              <a:tailEnd/>
            </a:ln>
          </p:spPr>
          <p:txBody>
            <a:bodyPr/>
            <a:lstStyle/>
            <a:p>
              <a:endParaRPr lang="en-US"/>
            </a:p>
          </p:txBody>
        </p:sp>
        <p:sp>
          <p:nvSpPr>
            <p:cNvPr id="70399" name="Line 1791"/>
            <p:cNvSpPr>
              <a:spLocks noChangeShapeType="1"/>
            </p:cNvSpPr>
            <p:nvPr/>
          </p:nvSpPr>
          <p:spPr bwMode="auto">
            <a:xfrm>
              <a:off x="1430" y="3051"/>
              <a:ext cx="16" cy="1"/>
            </a:xfrm>
            <a:prstGeom prst="line">
              <a:avLst/>
            </a:prstGeom>
            <a:noFill/>
            <a:ln w="12700">
              <a:solidFill>
                <a:schemeClr val="tx2"/>
              </a:solidFill>
              <a:round/>
              <a:headEnd/>
              <a:tailEnd/>
            </a:ln>
          </p:spPr>
          <p:txBody>
            <a:bodyPr/>
            <a:lstStyle/>
            <a:p>
              <a:endParaRPr lang="en-US"/>
            </a:p>
          </p:txBody>
        </p:sp>
        <p:sp>
          <p:nvSpPr>
            <p:cNvPr id="70400" name="Line 1792"/>
            <p:cNvSpPr>
              <a:spLocks noChangeShapeType="1"/>
            </p:cNvSpPr>
            <p:nvPr/>
          </p:nvSpPr>
          <p:spPr bwMode="auto">
            <a:xfrm>
              <a:off x="1478" y="3051"/>
              <a:ext cx="16" cy="1"/>
            </a:xfrm>
            <a:prstGeom prst="line">
              <a:avLst/>
            </a:prstGeom>
            <a:noFill/>
            <a:ln w="12700">
              <a:solidFill>
                <a:schemeClr val="tx2"/>
              </a:solidFill>
              <a:round/>
              <a:headEnd/>
              <a:tailEnd/>
            </a:ln>
          </p:spPr>
          <p:txBody>
            <a:bodyPr/>
            <a:lstStyle/>
            <a:p>
              <a:endParaRPr lang="en-US"/>
            </a:p>
          </p:txBody>
        </p:sp>
        <p:sp>
          <p:nvSpPr>
            <p:cNvPr id="70401" name="Line 1793"/>
            <p:cNvSpPr>
              <a:spLocks noChangeShapeType="1"/>
            </p:cNvSpPr>
            <p:nvPr/>
          </p:nvSpPr>
          <p:spPr bwMode="auto">
            <a:xfrm>
              <a:off x="1526" y="3051"/>
              <a:ext cx="16" cy="1"/>
            </a:xfrm>
            <a:prstGeom prst="line">
              <a:avLst/>
            </a:prstGeom>
            <a:noFill/>
            <a:ln w="12700">
              <a:solidFill>
                <a:schemeClr val="tx2"/>
              </a:solidFill>
              <a:round/>
              <a:headEnd/>
              <a:tailEnd/>
            </a:ln>
          </p:spPr>
          <p:txBody>
            <a:bodyPr/>
            <a:lstStyle/>
            <a:p>
              <a:endParaRPr lang="en-US"/>
            </a:p>
          </p:txBody>
        </p:sp>
        <p:sp>
          <p:nvSpPr>
            <p:cNvPr id="70402" name="Line 1794"/>
            <p:cNvSpPr>
              <a:spLocks noChangeShapeType="1"/>
            </p:cNvSpPr>
            <p:nvPr/>
          </p:nvSpPr>
          <p:spPr bwMode="auto">
            <a:xfrm>
              <a:off x="1574" y="3051"/>
              <a:ext cx="16" cy="1"/>
            </a:xfrm>
            <a:prstGeom prst="line">
              <a:avLst/>
            </a:prstGeom>
            <a:noFill/>
            <a:ln w="12700">
              <a:solidFill>
                <a:schemeClr val="tx2"/>
              </a:solidFill>
              <a:round/>
              <a:headEnd/>
              <a:tailEnd/>
            </a:ln>
          </p:spPr>
          <p:txBody>
            <a:bodyPr/>
            <a:lstStyle/>
            <a:p>
              <a:endParaRPr lang="en-US"/>
            </a:p>
          </p:txBody>
        </p:sp>
        <p:sp>
          <p:nvSpPr>
            <p:cNvPr id="70403" name="Line 1795"/>
            <p:cNvSpPr>
              <a:spLocks noChangeShapeType="1"/>
            </p:cNvSpPr>
            <p:nvPr/>
          </p:nvSpPr>
          <p:spPr bwMode="auto">
            <a:xfrm>
              <a:off x="1622" y="3051"/>
              <a:ext cx="16" cy="1"/>
            </a:xfrm>
            <a:prstGeom prst="line">
              <a:avLst/>
            </a:prstGeom>
            <a:noFill/>
            <a:ln w="12700">
              <a:solidFill>
                <a:schemeClr val="tx2"/>
              </a:solidFill>
              <a:round/>
              <a:headEnd/>
              <a:tailEnd/>
            </a:ln>
          </p:spPr>
          <p:txBody>
            <a:bodyPr/>
            <a:lstStyle/>
            <a:p>
              <a:endParaRPr lang="en-US"/>
            </a:p>
          </p:txBody>
        </p:sp>
        <p:sp>
          <p:nvSpPr>
            <p:cNvPr id="70404" name="Line 1796"/>
            <p:cNvSpPr>
              <a:spLocks noChangeShapeType="1"/>
            </p:cNvSpPr>
            <p:nvPr/>
          </p:nvSpPr>
          <p:spPr bwMode="auto">
            <a:xfrm>
              <a:off x="1670" y="3051"/>
              <a:ext cx="16" cy="1"/>
            </a:xfrm>
            <a:prstGeom prst="line">
              <a:avLst/>
            </a:prstGeom>
            <a:noFill/>
            <a:ln w="12700">
              <a:solidFill>
                <a:schemeClr val="tx2"/>
              </a:solidFill>
              <a:round/>
              <a:headEnd/>
              <a:tailEnd/>
            </a:ln>
          </p:spPr>
          <p:txBody>
            <a:bodyPr/>
            <a:lstStyle/>
            <a:p>
              <a:endParaRPr lang="en-US"/>
            </a:p>
          </p:txBody>
        </p:sp>
        <p:sp>
          <p:nvSpPr>
            <p:cNvPr id="70405" name="Line 1797"/>
            <p:cNvSpPr>
              <a:spLocks noChangeShapeType="1"/>
            </p:cNvSpPr>
            <p:nvPr/>
          </p:nvSpPr>
          <p:spPr bwMode="auto">
            <a:xfrm>
              <a:off x="1718" y="3051"/>
              <a:ext cx="16" cy="1"/>
            </a:xfrm>
            <a:prstGeom prst="line">
              <a:avLst/>
            </a:prstGeom>
            <a:noFill/>
            <a:ln w="12700">
              <a:solidFill>
                <a:schemeClr val="tx2"/>
              </a:solidFill>
              <a:round/>
              <a:headEnd/>
              <a:tailEnd/>
            </a:ln>
          </p:spPr>
          <p:txBody>
            <a:bodyPr/>
            <a:lstStyle/>
            <a:p>
              <a:endParaRPr lang="en-US"/>
            </a:p>
          </p:txBody>
        </p:sp>
        <p:sp>
          <p:nvSpPr>
            <p:cNvPr id="70406" name="Line 1798"/>
            <p:cNvSpPr>
              <a:spLocks noChangeShapeType="1"/>
            </p:cNvSpPr>
            <p:nvPr/>
          </p:nvSpPr>
          <p:spPr bwMode="auto">
            <a:xfrm>
              <a:off x="1766" y="3051"/>
              <a:ext cx="16" cy="1"/>
            </a:xfrm>
            <a:prstGeom prst="line">
              <a:avLst/>
            </a:prstGeom>
            <a:noFill/>
            <a:ln w="12700">
              <a:solidFill>
                <a:schemeClr val="tx2"/>
              </a:solidFill>
              <a:round/>
              <a:headEnd/>
              <a:tailEnd/>
            </a:ln>
          </p:spPr>
          <p:txBody>
            <a:bodyPr/>
            <a:lstStyle/>
            <a:p>
              <a:endParaRPr lang="en-US"/>
            </a:p>
          </p:txBody>
        </p:sp>
        <p:sp>
          <p:nvSpPr>
            <p:cNvPr id="70407" name="Line 1799"/>
            <p:cNvSpPr>
              <a:spLocks noChangeShapeType="1"/>
            </p:cNvSpPr>
            <p:nvPr/>
          </p:nvSpPr>
          <p:spPr bwMode="auto">
            <a:xfrm>
              <a:off x="1814" y="3051"/>
              <a:ext cx="16" cy="1"/>
            </a:xfrm>
            <a:prstGeom prst="line">
              <a:avLst/>
            </a:prstGeom>
            <a:noFill/>
            <a:ln w="12700">
              <a:solidFill>
                <a:schemeClr val="tx2"/>
              </a:solidFill>
              <a:round/>
              <a:headEnd/>
              <a:tailEnd/>
            </a:ln>
          </p:spPr>
          <p:txBody>
            <a:bodyPr/>
            <a:lstStyle/>
            <a:p>
              <a:endParaRPr lang="en-US"/>
            </a:p>
          </p:txBody>
        </p:sp>
        <p:sp>
          <p:nvSpPr>
            <p:cNvPr id="70408" name="Line 1800"/>
            <p:cNvSpPr>
              <a:spLocks noChangeShapeType="1"/>
            </p:cNvSpPr>
            <p:nvPr/>
          </p:nvSpPr>
          <p:spPr bwMode="auto">
            <a:xfrm>
              <a:off x="1862" y="3051"/>
              <a:ext cx="16" cy="1"/>
            </a:xfrm>
            <a:prstGeom prst="line">
              <a:avLst/>
            </a:prstGeom>
            <a:noFill/>
            <a:ln w="12700">
              <a:solidFill>
                <a:schemeClr val="tx2"/>
              </a:solidFill>
              <a:round/>
              <a:headEnd/>
              <a:tailEnd/>
            </a:ln>
          </p:spPr>
          <p:txBody>
            <a:bodyPr/>
            <a:lstStyle/>
            <a:p>
              <a:endParaRPr lang="en-US"/>
            </a:p>
          </p:txBody>
        </p:sp>
        <p:sp>
          <p:nvSpPr>
            <p:cNvPr id="70409" name="Line 1801"/>
            <p:cNvSpPr>
              <a:spLocks noChangeShapeType="1"/>
            </p:cNvSpPr>
            <p:nvPr/>
          </p:nvSpPr>
          <p:spPr bwMode="auto">
            <a:xfrm>
              <a:off x="1910" y="3051"/>
              <a:ext cx="16" cy="1"/>
            </a:xfrm>
            <a:prstGeom prst="line">
              <a:avLst/>
            </a:prstGeom>
            <a:noFill/>
            <a:ln w="12700">
              <a:solidFill>
                <a:schemeClr val="tx2"/>
              </a:solidFill>
              <a:round/>
              <a:headEnd/>
              <a:tailEnd/>
            </a:ln>
          </p:spPr>
          <p:txBody>
            <a:bodyPr/>
            <a:lstStyle/>
            <a:p>
              <a:endParaRPr lang="en-US"/>
            </a:p>
          </p:txBody>
        </p:sp>
        <p:sp>
          <p:nvSpPr>
            <p:cNvPr id="70410" name="Line 1802"/>
            <p:cNvSpPr>
              <a:spLocks noChangeShapeType="1"/>
            </p:cNvSpPr>
            <p:nvPr/>
          </p:nvSpPr>
          <p:spPr bwMode="auto">
            <a:xfrm>
              <a:off x="1958" y="3051"/>
              <a:ext cx="16" cy="1"/>
            </a:xfrm>
            <a:prstGeom prst="line">
              <a:avLst/>
            </a:prstGeom>
            <a:noFill/>
            <a:ln w="12700">
              <a:solidFill>
                <a:schemeClr val="tx2"/>
              </a:solidFill>
              <a:round/>
              <a:headEnd/>
              <a:tailEnd/>
            </a:ln>
          </p:spPr>
          <p:txBody>
            <a:bodyPr/>
            <a:lstStyle/>
            <a:p>
              <a:endParaRPr lang="en-US"/>
            </a:p>
          </p:txBody>
        </p:sp>
        <p:sp>
          <p:nvSpPr>
            <p:cNvPr id="70411" name="Line 1803"/>
            <p:cNvSpPr>
              <a:spLocks noChangeShapeType="1"/>
            </p:cNvSpPr>
            <p:nvPr/>
          </p:nvSpPr>
          <p:spPr bwMode="auto">
            <a:xfrm>
              <a:off x="2005" y="3051"/>
              <a:ext cx="16" cy="1"/>
            </a:xfrm>
            <a:prstGeom prst="line">
              <a:avLst/>
            </a:prstGeom>
            <a:noFill/>
            <a:ln w="12700">
              <a:solidFill>
                <a:schemeClr val="tx2"/>
              </a:solidFill>
              <a:round/>
              <a:headEnd/>
              <a:tailEnd/>
            </a:ln>
          </p:spPr>
          <p:txBody>
            <a:bodyPr/>
            <a:lstStyle/>
            <a:p>
              <a:endParaRPr lang="en-US"/>
            </a:p>
          </p:txBody>
        </p:sp>
        <p:sp>
          <p:nvSpPr>
            <p:cNvPr id="70412" name="Line 1804"/>
            <p:cNvSpPr>
              <a:spLocks noChangeShapeType="1"/>
            </p:cNvSpPr>
            <p:nvPr/>
          </p:nvSpPr>
          <p:spPr bwMode="auto">
            <a:xfrm>
              <a:off x="2053" y="3051"/>
              <a:ext cx="16" cy="1"/>
            </a:xfrm>
            <a:prstGeom prst="line">
              <a:avLst/>
            </a:prstGeom>
            <a:noFill/>
            <a:ln w="12700">
              <a:solidFill>
                <a:schemeClr val="tx2"/>
              </a:solidFill>
              <a:round/>
              <a:headEnd/>
              <a:tailEnd/>
            </a:ln>
          </p:spPr>
          <p:txBody>
            <a:bodyPr/>
            <a:lstStyle/>
            <a:p>
              <a:endParaRPr lang="en-US"/>
            </a:p>
          </p:txBody>
        </p:sp>
        <p:sp>
          <p:nvSpPr>
            <p:cNvPr id="70413" name="Line 1805"/>
            <p:cNvSpPr>
              <a:spLocks noChangeShapeType="1"/>
            </p:cNvSpPr>
            <p:nvPr/>
          </p:nvSpPr>
          <p:spPr bwMode="auto">
            <a:xfrm>
              <a:off x="2101" y="3051"/>
              <a:ext cx="16" cy="1"/>
            </a:xfrm>
            <a:prstGeom prst="line">
              <a:avLst/>
            </a:prstGeom>
            <a:noFill/>
            <a:ln w="12700">
              <a:solidFill>
                <a:schemeClr val="tx2"/>
              </a:solidFill>
              <a:round/>
              <a:headEnd/>
              <a:tailEnd/>
            </a:ln>
          </p:spPr>
          <p:txBody>
            <a:bodyPr/>
            <a:lstStyle/>
            <a:p>
              <a:endParaRPr lang="en-US"/>
            </a:p>
          </p:txBody>
        </p:sp>
        <p:sp>
          <p:nvSpPr>
            <p:cNvPr id="70414" name="Line 1806"/>
            <p:cNvSpPr>
              <a:spLocks noChangeShapeType="1"/>
            </p:cNvSpPr>
            <p:nvPr/>
          </p:nvSpPr>
          <p:spPr bwMode="auto">
            <a:xfrm>
              <a:off x="2149" y="3051"/>
              <a:ext cx="16" cy="1"/>
            </a:xfrm>
            <a:prstGeom prst="line">
              <a:avLst/>
            </a:prstGeom>
            <a:noFill/>
            <a:ln w="12700">
              <a:solidFill>
                <a:schemeClr val="tx2"/>
              </a:solidFill>
              <a:round/>
              <a:headEnd/>
              <a:tailEnd/>
            </a:ln>
          </p:spPr>
          <p:txBody>
            <a:bodyPr/>
            <a:lstStyle/>
            <a:p>
              <a:endParaRPr lang="en-US"/>
            </a:p>
          </p:txBody>
        </p:sp>
        <p:sp>
          <p:nvSpPr>
            <p:cNvPr id="70415" name="Line 1807"/>
            <p:cNvSpPr>
              <a:spLocks noChangeShapeType="1"/>
            </p:cNvSpPr>
            <p:nvPr/>
          </p:nvSpPr>
          <p:spPr bwMode="auto">
            <a:xfrm>
              <a:off x="2197" y="3051"/>
              <a:ext cx="16" cy="1"/>
            </a:xfrm>
            <a:prstGeom prst="line">
              <a:avLst/>
            </a:prstGeom>
            <a:noFill/>
            <a:ln w="12700">
              <a:solidFill>
                <a:schemeClr val="tx2"/>
              </a:solidFill>
              <a:round/>
              <a:headEnd/>
              <a:tailEnd/>
            </a:ln>
          </p:spPr>
          <p:txBody>
            <a:bodyPr/>
            <a:lstStyle/>
            <a:p>
              <a:endParaRPr lang="en-US"/>
            </a:p>
          </p:txBody>
        </p:sp>
        <p:sp>
          <p:nvSpPr>
            <p:cNvPr id="70416" name="Line 1808"/>
            <p:cNvSpPr>
              <a:spLocks noChangeShapeType="1"/>
            </p:cNvSpPr>
            <p:nvPr/>
          </p:nvSpPr>
          <p:spPr bwMode="auto">
            <a:xfrm>
              <a:off x="2245" y="3051"/>
              <a:ext cx="16" cy="1"/>
            </a:xfrm>
            <a:prstGeom prst="line">
              <a:avLst/>
            </a:prstGeom>
            <a:noFill/>
            <a:ln w="12700">
              <a:solidFill>
                <a:schemeClr val="tx2"/>
              </a:solidFill>
              <a:round/>
              <a:headEnd/>
              <a:tailEnd/>
            </a:ln>
          </p:spPr>
          <p:txBody>
            <a:bodyPr/>
            <a:lstStyle/>
            <a:p>
              <a:endParaRPr lang="en-US"/>
            </a:p>
          </p:txBody>
        </p:sp>
        <p:sp>
          <p:nvSpPr>
            <p:cNvPr id="70417" name="Line 1809"/>
            <p:cNvSpPr>
              <a:spLocks noChangeShapeType="1"/>
            </p:cNvSpPr>
            <p:nvPr/>
          </p:nvSpPr>
          <p:spPr bwMode="auto">
            <a:xfrm>
              <a:off x="2293" y="3051"/>
              <a:ext cx="16" cy="1"/>
            </a:xfrm>
            <a:prstGeom prst="line">
              <a:avLst/>
            </a:prstGeom>
            <a:noFill/>
            <a:ln w="12700">
              <a:solidFill>
                <a:schemeClr val="tx2"/>
              </a:solidFill>
              <a:round/>
              <a:headEnd/>
              <a:tailEnd/>
            </a:ln>
          </p:spPr>
          <p:txBody>
            <a:bodyPr/>
            <a:lstStyle/>
            <a:p>
              <a:endParaRPr lang="en-US"/>
            </a:p>
          </p:txBody>
        </p:sp>
        <p:sp>
          <p:nvSpPr>
            <p:cNvPr id="70418" name="Line 1810"/>
            <p:cNvSpPr>
              <a:spLocks noChangeShapeType="1"/>
            </p:cNvSpPr>
            <p:nvPr/>
          </p:nvSpPr>
          <p:spPr bwMode="auto">
            <a:xfrm>
              <a:off x="2341" y="3051"/>
              <a:ext cx="16" cy="1"/>
            </a:xfrm>
            <a:prstGeom prst="line">
              <a:avLst/>
            </a:prstGeom>
            <a:noFill/>
            <a:ln w="12700">
              <a:solidFill>
                <a:schemeClr val="tx2"/>
              </a:solidFill>
              <a:round/>
              <a:headEnd/>
              <a:tailEnd/>
            </a:ln>
          </p:spPr>
          <p:txBody>
            <a:bodyPr/>
            <a:lstStyle/>
            <a:p>
              <a:endParaRPr lang="en-US"/>
            </a:p>
          </p:txBody>
        </p:sp>
        <p:sp>
          <p:nvSpPr>
            <p:cNvPr id="70419" name="Line 1811"/>
            <p:cNvSpPr>
              <a:spLocks noChangeShapeType="1"/>
            </p:cNvSpPr>
            <p:nvPr/>
          </p:nvSpPr>
          <p:spPr bwMode="auto">
            <a:xfrm>
              <a:off x="2389" y="3051"/>
              <a:ext cx="16" cy="1"/>
            </a:xfrm>
            <a:prstGeom prst="line">
              <a:avLst/>
            </a:prstGeom>
            <a:noFill/>
            <a:ln w="12700">
              <a:solidFill>
                <a:schemeClr val="tx2"/>
              </a:solidFill>
              <a:round/>
              <a:headEnd/>
              <a:tailEnd/>
            </a:ln>
          </p:spPr>
          <p:txBody>
            <a:bodyPr/>
            <a:lstStyle/>
            <a:p>
              <a:endParaRPr lang="en-US"/>
            </a:p>
          </p:txBody>
        </p:sp>
        <p:sp>
          <p:nvSpPr>
            <p:cNvPr id="70420" name="Line 1812"/>
            <p:cNvSpPr>
              <a:spLocks noChangeShapeType="1"/>
            </p:cNvSpPr>
            <p:nvPr/>
          </p:nvSpPr>
          <p:spPr bwMode="auto">
            <a:xfrm>
              <a:off x="2437" y="3051"/>
              <a:ext cx="16" cy="1"/>
            </a:xfrm>
            <a:prstGeom prst="line">
              <a:avLst/>
            </a:prstGeom>
            <a:noFill/>
            <a:ln w="12700">
              <a:solidFill>
                <a:schemeClr val="tx2"/>
              </a:solidFill>
              <a:round/>
              <a:headEnd/>
              <a:tailEnd/>
            </a:ln>
          </p:spPr>
          <p:txBody>
            <a:bodyPr/>
            <a:lstStyle/>
            <a:p>
              <a:endParaRPr lang="en-US"/>
            </a:p>
          </p:txBody>
        </p:sp>
        <p:sp>
          <p:nvSpPr>
            <p:cNvPr id="70421" name="Line 1813"/>
            <p:cNvSpPr>
              <a:spLocks noChangeShapeType="1"/>
            </p:cNvSpPr>
            <p:nvPr/>
          </p:nvSpPr>
          <p:spPr bwMode="auto">
            <a:xfrm>
              <a:off x="2485" y="3051"/>
              <a:ext cx="16" cy="1"/>
            </a:xfrm>
            <a:prstGeom prst="line">
              <a:avLst/>
            </a:prstGeom>
            <a:noFill/>
            <a:ln w="12700">
              <a:solidFill>
                <a:schemeClr val="tx2"/>
              </a:solidFill>
              <a:round/>
              <a:headEnd/>
              <a:tailEnd/>
            </a:ln>
          </p:spPr>
          <p:txBody>
            <a:bodyPr/>
            <a:lstStyle/>
            <a:p>
              <a:endParaRPr lang="en-US"/>
            </a:p>
          </p:txBody>
        </p:sp>
        <p:sp>
          <p:nvSpPr>
            <p:cNvPr id="70422" name="Line 1814"/>
            <p:cNvSpPr>
              <a:spLocks noChangeShapeType="1"/>
            </p:cNvSpPr>
            <p:nvPr/>
          </p:nvSpPr>
          <p:spPr bwMode="auto">
            <a:xfrm>
              <a:off x="2533" y="3051"/>
              <a:ext cx="16" cy="1"/>
            </a:xfrm>
            <a:prstGeom prst="line">
              <a:avLst/>
            </a:prstGeom>
            <a:noFill/>
            <a:ln w="12700">
              <a:solidFill>
                <a:schemeClr val="tx2"/>
              </a:solidFill>
              <a:round/>
              <a:headEnd/>
              <a:tailEnd/>
            </a:ln>
          </p:spPr>
          <p:txBody>
            <a:bodyPr/>
            <a:lstStyle/>
            <a:p>
              <a:endParaRPr lang="en-US"/>
            </a:p>
          </p:txBody>
        </p:sp>
        <p:sp>
          <p:nvSpPr>
            <p:cNvPr id="70423" name="Line 1815"/>
            <p:cNvSpPr>
              <a:spLocks noChangeShapeType="1"/>
            </p:cNvSpPr>
            <p:nvPr/>
          </p:nvSpPr>
          <p:spPr bwMode="auto">
            <a:xfrm>
              <a:off x="2580" y="3051"/>
              <a:ext cx="16" cy="1"/>
            </a:xfrm>
            <a:prstGeom prst="line">
              <a:avLst/>
            </a:prstGeom>
            <a:noFill/>
            <a:ln w="12700">
              <a:solidFill>
                <a:schemeClr val="tx2"/>
              </a:solidFill>
              <a:round/>
              <a:headEnd/>
              <a:tailEnd/>
            </a:ln>
          </p:spPr>
          <p:txBody>
            <a:bodyPr/>
            <a:lstStyle/>
            <a:p>
              <a:endParaRPr lang="en-US"/>
            </a:p>
          </p:txBody>
        </p:sp>
        <p:sp>
          <p:nvSpPr>
            <p:cNvPr id="70424" name="Line 1816"/>
            <p:cNvSpPr>
              <a:spLocks noChangeShapeType="1"/>
            </p:cNvSpPr>
            <p:nvPr/>
          </p:nvSpPr>
          <p:spPr bwMode="auto">
            <a:xfrm>
              <a:off x="2628" y="3051"/>
              <a:ext cx="16" cy="1"/>
            </a:xfrm>
            <a:prstGeom prst="line">
              <a:avLst/>
            </a:prstGeom>
            <a:noFill/>
            <a:ln w="12700">
              <a:solidFill>
                <a:schemeClr val="tx2"/>
              </a:solidFill>
              <a:round/>
              <a:headEnd/>
              <a:tailEnd/>
            </a:ln>
          </p:spPr>
          <p:txBody>
            <a:bodyPr/>
            <a:lstStyle/>
            <a:p>
              <a:endParaRPr lang="en-US"/>
            </a:p>
          </p:txBody>
        </p:sp>
        <p:sp>
          <p:nvSpPr>
            <p:cNvPr id="70425" name="Line 1817"/>
            <p:cNvSpPr>
              <a:spLocks noChangeShapeType="1"/>
            </p:cNvSpPr>
            <p:nvPr/>
          </p:nvSpPr>
          <p:spPr bwMode="auto">
            <a:xfrm>
              <a:off x="2676" y="3051"/>
              <a:ext cx="16" cy="1"/>
            </a:xfrm>
            <a:prstGeom prst="line">
              <a:avLst/>
            </a:prstGeom>
            <a:noFill/>
            <a:ln w="12700">
              <a:solidFill>
                <a:schemeClr val="tx2"/>
              </a:solidFill>
              <a:round/>
              <a:headEnd/>
              <a:tailEnd/>
            </a:ln>
          </p:spPr>
          <p:txBody>
            <a:bodyPr/>
            <a:lstStyle/>
            <a:p>
              <a:endParaRPr lang="en-US"/>
            </a:p>
          </p:txBody>
        </p:sp>
        <p:sp>
          <p:nvSpPr>
            <p:cNvPr id="70426" name="Line 1818"/>
            <p:cNvSpPr>
              <a:spLocks noChangeShapeType="1"/>
            </p:cNvSpPr>
            <p:nvPr/>
          </p:nvSpPr>
          <p:spPr bwMode="auto">
            <a:xfrm>
              <a:off x="2724" y="3051"/>
              <a:ext cx="16" cy="1"/>
            </a:xfrm>
            <a:prstGeom prst="line">
              <a:avLst/>
            </a:prstGeom>
            <a:noFill/>
            <a:ln w="12700">
              <a:solidFill>
                <a:schemeClr val="tx2"/>
              </a:solidFill>
              <a:round/>
              <a:headEnd/>
              <a:tailEnd/>
            </a:ln>
          </p:spPr>
          <p:txBody>
            <a:bodyPr/>
            <a:lstStyle/>
            <a:p>
              <a:endParaRPr lang="en-US"/>
            </a:p>
          </p:txBody>
        </p:sp>
        <p:sp>
          <p:nvSpPr>
            <p:cNvPr id="70427" name="Line 1819"/>
            <p:cNvSpPr>
              <a:spLocks noChangeShapeType="1"/>
            </p:cNvSpPr>
            <p:nvPr/>
          </p:nvSpPr>
          <p:spPr bwMode="auto">
            <a:xfrm>
              <a:off x="2772" y="3051"/>
              <a:ext cx="16" cy="1"/>
            </a:xfrm>
            <a:prstGeom prst="line">
              <a:avLst/>
            </a:prstGeom>
            <a:noFill/>
            <a:ln w="12700">
              <a:solidFill>
                <a:schemeClr val="tx2"/>
              </a:solidFill>
              <a:round/>
              <a:headEnd/>
              <a:tailEnd/>
            </a:ln>
          </p:spPr>
          <p:txBody>
            <a:bodyPr/>
            <a:lstStyle/>
            <a:p>
              <a:endParaRPr lang="en-US"/>
            </a:p>
          </p:txBody>
        </p:sp>
        <p:sp>
          <p:nvSpPr>
            <p:cNvPr id="70428" name="Line 1820"/>
            <p:cNvSpPr>
              <a:spLocks noChangeShapeType="1"/>
            </p:cNvSpPr>
            <p:nvPr/>
          </p:nvSpPr>
          <p:spPr bwMode="auto">
            <a:xfrm>
              <a:off x="2820" y="3051"/>
              <a:ext cx="16" cy="1"/>
            </a:xfrm>
            <a:prstGeom prst="line">
              <a:avLst/>
            </a:prstGeom>
            <a:noFill/>
            <a:ln w="12700">
              <a:solidFill>
                <a:schemeClr val="tx2"/>
              </a:solidFill>
              <a:round/>
              <a:headEnd/>
              <a:tailEnd/>
            </a:ln>
          </p:spPr>
          <p:txBody>
            <a:bodyPr/>
            <a:lstStyle/>
            <a:p>
              <a:endParaRPr lang="en-US"/>
            </a:p>
          </p:txBody>
        </p:sp>
        <p:sp>
          <p:nvSpPr>
            <p:cNvPr id="70429" name="Line 1821"/>
            <p:cNvSpPr>
              <a:spLocks noChangeShapeType="1"/>
            </p:cNvSpPr>
            <p:nvPr/>
          </p:nvSpPr>
          <p:spPr bwMode="auto">
            <a:xfrm>
              <a:off x="2868" y="3051"/>
              <a:ext cx="16" cy="1"/>
            </a:xfrm>
            <a:prstGeom prst="line">
              <a:avLst/>
            </a:prstGeom>
            <a:noFill/>
            <a:ln w="12700">
              <a:solidFill>
                <a:schemeClr val="tx2"/>
              </a:solidFill>
              <a:round/>
              <a:headEnd/>
              <a:tailEnd/>
            </a:ln>
          </p:spPr>
          <p:txBody>
            <a:bodyPr/>
            <a:lstStyle/>
            <a:p>
              <a:endParaRPr lang="en-US"/>
            </a:p>
          </p:txBody>
        </p:sp>
        <p:sp>
          <p:nvSpPr>
            <p:cNvPr id="70430" name="Line 1822"/>
            <p:cNvSpPr>
              <a:spLocks noChangeShapeType="1"/>
            </p:cNvSpPr>
            <p:nvPr/>
          </p:nvSpPr>
          <p:spPr bwMode="auto">
            <a:xfrm>
              <a:off x="2916" y="3051"/>
              <a:ext cx="16" cy="1"/>
            </a:xfrm>
            <a:prstGeom prst="line">
              <a:avLst/>
            </a:prstGeom>
            <a:noFill/>
            <a:ln w="12700">
              <a:solidFill>
                <a:schemeClr val="tx2"/>
              </a:solidFill>
              <a:round/>
              <a:headEnd/>
              <a:tailEnd/>
            </a:ln>
          </p:spPr>
          <p:txBody>
            <a:bodyPr/>
            <a:lstStyle/>
            <a:p>
              <a:endParaRPr lang="en-US"/>
            </a:p>
          </p:txBody>
        </p:sp>
        <p:sp>
          <p:nvSpPr>
            <p:cNvPr id="70431" name="Line 1823"/>
            <p:cNvSpPr>
              <a:spLocks noChangeShapeType="1"/>
            </p:cNvSpPr>
            <p:nvPr/>
          </p:nvSpPr>
          <p:spPr bwMode="auto">
            <a:xfrm>
              <a:off x="2964" y="3051"/>
              <a:ext cx="16" cy="1"/>
            </a:xfrm>
            <a:prstGeom prst="line">
              <a:avLst/>
            </a:prstGeom>
            <a:noFill/>
            <a:ln w="12700">
              <a:solidFill>
                <a:schemeClr val="tx2"/>
              </a:solidFill>
              <a:round/>
              <a:headEnd/>
              <a:tailEnd/>
            </a:ln>
          </p:spPr>
          <p:txBody>
            <a:bodyPr/>
            <a:lstStyle/>
            <a:p>
              <a:endParaRPr lang="en-US"/>
            </a:p>
          </p:txBody>
        </p:sp>
        <p:sp>
          <p:nvSpPr>
            <p:cNvPr id="70432" name="Line 1824"/>
            <p:cNvSpPr>
              <a:spLocks noChangeShapeType="1"/>
            </p:cNvSpPr>
            <p:nvPr/>
          </p:nvSpPr>
          <p:spPr bwMode="auto">
            <a:xfrm>
              <a:off x="3012" y="3051"/>
              <a:ext cx="16" cy="1"/>
            </a:xfrm>
            <a:prstGeom prst="line">
              <a:avLst/>
            </a:prstGeom>
            <a:noFill/>
            <a:ln w="12700">
              <a:solidFill>
                <a:schemeClr val="tx2"/>
              </a:solidFill>
              <a:round/>
              <a:headEnd/>
              <a:tailEnd/>
            </a:ln>
          </p:spPr>
          <p:txBody>
            <a:bodyPr/>
            <a:lstStyle/>
            <a:p>
              <a:endParaRPr lang="en-US"/>
            </a:p>
          </p:txBody>
        </p:sp>
        <p:sp>
          <p:nvSpPr>
            <p:cNvPr id="70433" name="Line 1825"/>
            <p:cNvSpPr>
              <a:spLocks noChangeShapeType="1"/>
            </p:cNvSpPr>
            <p:nvPr/>
          </p:nvSpPr>
          <p:spPr bwMode="auto">
            <a:xfrm>
              <a:off x="3060" y="3051"/>
              <a:ext cx="16" cy="1"/>
            </a:xfrm>
            <a:prstGeom prst="line">
              <a:avLst/>
            </a:prstGeom>
            <a:noFill/>
            <a:ln w="12700">
              <a:solidFill>
                <a:schemeClr val="tx2"/>
              </a:solidFill>
              <a:round/>
              <a:headEnd/>
              <a:tailEnd/>
            </a:ln>
          </p:spPr>
          <p:txBody>
            <a:bodyPr/>
            <a:lstStyle/>
            <a:p>
              <a:endParaRPr lang="en-US"/>
            </a:p>
          </p:txBody>
        </p:sp>
        <p:sp>
          <p:nvSpPr>
            <p:cNvPr id="70434" name="Line 1826"/>
            <p:cNvSpPr>
              <a:spLocks noChangeShapeType="1"/>
            </p:cNvSpPr>
            <p:nvPr/>
          </p:nvSpPr>
          <p:spPr bwMode="auto">
            <a:xfrm>
              <a:off x="3108" y="3051"/>
              <a:ext cx="16" cy="1"/>
            </a:xfrm>
            <a:prstGeom prst="line">
              <a:avLst/>
            </a:prstGeom>
            <a:noFill/>
            <a:ln w="12700">
              <a:solidFill>
                <a:schemeClr val="tx2"/>
              </a:solidFill>
              <a:round/>
              <a:headEnd/>
              <a:tailEnd/>
            </a:ln>
          </p:spPr>
          <p:txBody>
            <a:bodyPr/>
            <a:lstStyle/>
            <a:p>
              <a:endParaRPr lang="en-US"/>
            </a:p>
          </p:txBody>
        </p:sp>
        <p:sp>
          <p:nvSpPr>
            <p:cNvPr id="70435" name="Line 1827"/>
            <p:cNvSpPr>
              <a:spLocks noChangeShapeType="1"/>
            </p:cNvSpPr>
            <p:nvPr/>
          </p:nvSpPr>
          <p:spPr bwMode="auto">
            <a:xfrm>
              <a:off x="3156" y="3051"/>
              <a:ext cx="15" cy="1"/>
            </a:xfrm>
            <a:prstGeom prst="line">
              <a:avLst/>
            </a:prstGeom>
            <a:noFill/>
            <a:ln w="12700">
              <a:solidFill>
                <a:schemeClr val="tx2"/>
              </a:solidFill>
              <a:round/>
              <a:headEnd/>
              <a:tailEnd/>
            </a:ln>
          </p:spPr>
          <p:txBody>
            <a:bodyPr/>
            <a:lstStyle/>
            <a:p>
              <a:endParaRPr lang="en-US"/>
            </a:p>
          </p:txBody>
        </p:sp>
        <p:sp>
          <p:nvSpPr>
            <p:cNvPr id="70436" name="Line 1828"/>
            <p:cNvSpPr>
              <a:spLocks noChangeShapeType="1"/>
            </p:cNvSpPr>
            <p:nvPr/>
          </p:nvSpPr>
          <p:spPr bwMode="auto">
            <a:xfrm>
              <a:off x="3203" y="3051"/>
              <a:ext cx="16" cy="1"/>
            </a:xfrm>
            <a:prstGeom prst="line">
              <a:avLst/>
            </a:prstGeom>
            <a:noFill/>
            <a:ln w="12700">
              <a:solidFill>
                <a:schemeClr val="tx2"/>
              </a:solidFill>
              <a:round/>
              <a:headEnd/>
              <a:tailEnd/>
            </a:ln>
          </p:spPr>
          <p:txBody>
            <a:bodyPr/>
            <a:lstStyle/>
            <a:p>
              <a:endParaRPr lang="en-US"/>
            </a:p>
          </p:txBody>
        </p:sp>
        <p:sp>
          <p:nvSpPr>
            <p:cNvPr id="70437" name="Line 1829"/>
            <p:cNvSpPr>
              <a:spLocks noChangeShapeType="1"/>
            </p:cNvSpPr>
            <p:nvPr/>
          </p:nvSpPr>
          <p:spPr bwMode="auto">
            <a:xfrm>
              <a:off x="3251" y="3051"/>
              <a:ext cx="16" cy="1"/>
            </a:xfrm>
            <a:prstGeom prst="line">
              <a:avLst/>
            </a:prstGeom>
            <a:noFill/>
            <a:ln w="12700">
              <a:solidFill>
                <a:schemeClr val="tx2"/>
              </a:solidFill>
              <a:round/>
              <a:headEnd/>
              <a:tailEnd/>
            </a:ln>
          </p:spPr>
          <p:txBody>
            <a:bodyPr/>
            <a:lstStyle/>
            <a:p>
              <a:endParaRPr lang="en-US"/>
            </a:p>
          </p:txBody>
        </p:sp>
        <p:sp>
          <p:nvSpPr>
            <p:cNvPr id="70438" name="Line 1830"/>
            <p:cNvSpPr>
              <a:spLocks noChangeShapeType="1"/>
            </p:cNvSpPr>
            <p:nvPr/>
          </p:nvSpPr>
          <p:spPr bwMode="auto">
            <a:xfrm>
              <a:off x="3299" y="3051"/>
              <a:ext cx="16" cy="1"/>
            </a:xfrm>
            <a:prstGeom prst="line">
              <a:avLst/>
            </a:prstGeom>
            <a:noFill/>
            <a:ln w="12700">
              <a:solidFill>
                <a:schemeClr val="tx2"/>
              </a:solidFill>
              <a:round/>
              <a:headEnd/>
              <a:tailEnd/>
            </a:ln>
          </p:spPr>
          <p:txBody>
            <a:bodyPr/>
            <a:lstStyle/>
            <a:p>
              <a:endParaRPr lang="en-US"/>
            </a:p>
          </p:txBody>
        </p:sp>
        <p:sp>
          <p:nvSpPr>
            <p:cNvPr id="70439" name="Line 1831"/>
            <p:cNvSpPr>
              <a:spLocks noChangeShapeType="1"/>
            </p:cNvSpPr>
            <p:nvPr/>
          </p:nvSpPr>
          <p:spPr bwMode="auto">
            <a:xfrm>
              <a:off x="3347" y="3051"/>
              <a:ext cx="16" cy="1"/>
            </a:xfrm>
            <a:prstGeom prst="line">
              <a:avLst/>
            </a:prstGeom>
            <a:noFill/>
            <a:ln w="12700">
              <a:solidFill>
                <a:schemeClr val="tx2"/>
              </a:solidFill>
              <a:round/>
              <a:headEnd/>
              <a:tailEnd/>
            </a:ln>
          </p:spPr>
          <p:txBody>
            <a:bodyPr/>
            <a:lstStyle/>
            <a:p>
              <a:endParaRPr lang="en-US"/>
            </a:p>
          </p:txBody>
        </p:sp>
      </p:grpSp>
      <p:grpSp>
        <p:nvGrpSpPr>
          <p:cNvPr id="70641" name="Group 2033"/>
          <p:cNvGrpSpPr>
            <a:grpSpLocks/>
          </p:cNvGrpSpPr>
          <p:nvPr/>
        </p:nvGrpSpPr>
        <p:grpSpPr bwMode="auto">
          <a:xfrm>
            <a:off x="1814513" y="4273550"/>
            <a:ext cx="5959475" cy="571500"/>
            <a:chOff x="1143" y="2692"/>
            <a:chExt cx="3754" cy="360"/>
          </a:xfrm>
        </p:grpSpPr>
        <p:sp>
          <p:nvSpPr>
            <p:cNvPr id="70441" name="Line 1833"/>
            <p:cNvSpPr>
              <a:spLocks noChangeShapeType="1"/>
            </p:cNvSpPr>
            <p:nvPr/>
          </p:nvSpPr>
          <p:spPr bwMode="auto">
            <a:xfrm>
              <a:off x="3395" y="3051"/>
              <a:ext cx="16" cy="1"/>
            </a:xfrm>
            <a:prstGeom prst="line">
              <a:avLst/>
            </a:prstGeom>
            <a:noFill/>
            <a:ln w="12700">
              <a:solidFill>
                <a:schemeClr val="tx2"/>
              </a:solidFill>
              <a:round/>
              <a:headEnd/>
              <a:tailEnd/>
            </a:ln>
          </p:spPr>
          <p:txBody>
            <a:bodyPr/>
            <a:lstStyle/>
            <a:p>
              <a:endParaRPr lang="en-US"/>
            </a:p>
          </p:txBody>
        </p:sp>
        <p:sp>
          <p:nvSpPr>
            <p:cNvPr id="70442" name="Line 1834"/>
            <p:cNvSpPr>
              <a:spLocks noChangeShapeType="1"/>
            </p:cNvSpPr>
            <p:nvPr/>
          </p:nvSpPr>
          <p:spPr bwMode="auto">
            <a:xfrm>
              <a:off x="3443" y="3051"/>
              <a:ext cx="16" cy="1"/>
            </a:xfrm>
            <a:prstGeom prst="line">
              <a:avLst/>
            </a:prstGeom>
            <a:noFill/>
            <a:ln w="12700">
              <a:solidFill>
                <a:schemeClr val="tx2"/>
              </a:solidFill>
              <a:round/>
              <a:headEnd/>
              <a:tailEnd/>
            </a:ln>
          </p:spPr>
          <p:txBody>
            <a:bodyPr/>
            <a:lstStyle/>
            <a:p>
              <a:endParaRPr lang="en-US"/>
            </a:p>
          </p:txBody>
        </p:sp>
        <p:sp>
          <p:nvSpPr>
            <p:cNvPr id="70443" name="Line 1835"/>
            <p:cNvSpPr>
              <a:spLocks noChangeShapeType="1"/>
            </p:cNvSpPr>
            <p:nvPr/>
          </p:nvSpPr>
          <p:spPr bwMode="auto">
            <a:xfrm>
              <a:off x="3491" y="3051"/>
              <a:ext cx="16" cy="1"/>
            </a:xfrm>
            <a:prstGeom prst="line">
              <a:avLst/>
            </a:prstGeom>
            <a:noFill/>
            <a:ln w="12700">
              <a:solidFill>
                <a:schemeClr val="tx2"/>
              </a:solidFill>
              <a:round/>
              <a:headEnd/>
              <a:tailEnd/>
            </a:ln>
          </p:spPr>
          <p:txBody>
            <a:bodyPr/>
            <a:lstStyle/>
            <a:p>
              <a:endParaRPr lang="en-US"/>
            </a:p>
          </p:txBody>
        </p:sp>
        <p:sp>
          <p:nvSpPr>
            <p:cNvPr id="70444" name="Line 1836"/>
            <p:cNvSpPr>
              <a:spLocks noChangeShapeType="1"/>
            </p:cNvSpPr>
            <p:nvPr/>
          </p:nvSpPr>
          <p:spPr bwMode="auto">
            <a:xfrm>
              <a:off x="3539" y="3051"/>
              <a:ext cx="16" cy="1"/>
            </a:xfrm>
            <a:prstGeom prst="line">
              <a:avLst/>
            </a:prstGeom>
            <a:noFill/>
            <a:ln w="12700">
              <a:solidFill>
                <a:schemeClr val="tx2"/>
              </a:solidFill>
              <a:round/>
              <a:headEnd/>
              <a:tailEnd/>
            </a:ln>
          </p:spPr>
          <p:txBody>
            <a:bodyPr/>
            <a:lstStyle/>
            <a:p>
              <a:endParaRPr lang="en-US"/>
            </a:p>
          </p:txBody>
        </p:sp>
        <p:sp>
          <p:nvSpPr>
            <p:cNvPr id="70445" name="Line 1837"/>
            <p:cNvSpPr>
              <a:spLocks noChangeShapeType="1"/>
            </p:cNvSpPr>
            <p:nvPr/>
          </p:nvSpPr>
          <p:spPr bwMode="auto">
            <a:xfrm>
              <a:off x="3587" y="3051"/>
              <a:ext cx="16" cy="1"/>
            </a:xfrm>
            <a:prstGeom prst="line">
              <a:avLst/>
            </a:prstGeom>
            <a:noFill/>
            <a:ln w="12700">
              <a:solidFill>
                <a:schemeClr val="tx2"/>
              </a:solidFill>
              <a:round/>
              <a:headEnd/>
              <a:tailEnd/>
            </a:ln>
          </p:spPr>
          <p:txBody>
            <a:bodyPr/>
            <a:lstStyle/>
            <a:p>
              <a:endParaRPr lang="en-US"/>
            </a:p>
          </p:txBody>
        </p:sp>
        <p:sp>
          <p:nvSpPr>
            <p:cNvPr id="70446" name="Line 1838"/>
            <p:cNvSpPr>
              <a:spLocks noChangeShapeType="1"/>
            </p:cNvSpPr>
            <p:nvPr/>
          </p:nvSpPr>
          <p:spPr bwMode="auto">
            <a:xfrm>
              <a:off x="3635" y="3051"/>
              <a:ext cx="16" cy="1"/>
            </a:xfrm>
            <a:prstGeom prst="line">
              <a:avLst/>
            </a:prstGeom>
            <a:noFill/>
            <a:ln w="12700">
              <a:solidFill>
                <a:schemeClr val="tx2"/>
              </a:solidFill>
              <a:round/>
              <a:headEnd/>
              <a:tailEnd/>
            </a:ln>
          </p:spPr>
          <p:txBody>
            <a:bodyPr/>
            <a:lstStyle/>
            <a:p>
              <a:endParaRPr lang="en-US"/>
            </a:p>
          </p:txBody>
        </p:sp>
        <p:sp>
          <p:nvSpPr>
            <p:cNvPr id="70447" name="Line 1839"/>
            <p:cNvSpPr>
              <a:spLocks noChangeShapeType="1"/>
            </p:cNvSpPr>
            <p:nvPr/>
          </p:nvSpPr>
          <p:spPr bwMode="auto">
            <a:xfrm>
              <a:off x="3683" y="3051"/>
              <a:ext cx="16" cy="1"/>
            </a:xfrm>
            <a:prstGeom prst="line">
              <a:avLst/>
            </a:prstGeom>
            <a:noFill/>
            <a:ln w="12700">
              <a:solidFill>
                <a:schemeClr val="tx2"/>
              </a:solidFill>
              <a:round/>
              <a:headEnd/>
              <a:tailEnd/>
            </a:ln>
          </p:spPr>
          <p:txBody>
            <a:bodyPr/>
            <a:lstStyle/>
            <a:p>
              <a:endParaRPr lang="en-US"/>
            </a:p>
          </p:txBody>
        </p:sp>
        <p:sp>
          <p:nvSpPr>
            <p:cNvPr id="70448" name="Line 1840"/>
            <p:cNvSpPr>
              <a:spLocks noChangeShapeType="1"/>
            </p:cNvSpPr>
            <p:nvPr/>
          </p:nvSpPr>
          <p:spPr bwMode="auto">
            <a:xfrm>
              <a:off x="3731" y="3051"/>
              <a:ext cx="16" cy="1"/>
            </a:xfrm>
            <a:prstGeom prst="line">
              <a:avLst/>
            </a:prstGeom>
            <a:noFill/>
            <a:ln w="12700">
              <a:solidFill>
                <a:schemeClr val="tx2"/>
              </a:solidFill>
              <a:round/>
              <a:headEnd/>
              <a:tailEnd/>
            </a:ln>
          </p:spPr>
          <p:txBody>
            <a:bodyPr/>
            <a:lstStyle/>
            <a:p>
              <a:endParaRPr lang="en-US"/>
            </a:p>
          </p:txBody>
        </p:sp>
        <p:sp>
          <p:nvSpPr>
            <p:cNvPr id="70449" name="Line 1841"/>
            <p:cNvSpPr>
              <a:spLocks noChangeShapeType="1"/>
            </p:cNvSpPr>
            <p:nvPr/>
          </p:nvSpPr>
          <p:spPr bwMode="auto">
            <a:xfrm>
              <a:off x="3778" y="3051"/>
              <a:ext cx="16" cy="1"/>
            </a:xfrm>
            <a:prstGeom prst="line">
              <a:avLst/>
            </a:prstGeom>
            <a:noFill/>
            <a:ln w="12700">
              <a:solidFill>
                <a:schemeClr val="tx2"/>
              </a:solidFill>
              <a:round/>
              <a:headEnd/>
              <a:tailEnd/>
            </a:ln>
          </p:spPr>
          <p:txBody>
            <a:bodyPr/>
            <a:lstStyle/>
            <a:p>
              <a:endParaRPr lang="en-US"/>
            </a:p>
          </p:txBody>
        </p:sp>
        <p:sp>
          <p:nvSpPr>
            <p:cNvPr id="70450" name="Line 1842"/>
            <p:cNvSpPr>
              <a:spLocks noChangeShapeType="1"/>
            </p:cNvSpPr>
            <p:nvPr/>
          </p:nvSpPr>
          <p:spPr bwMode="auto">
            <a:xfrm>
              <a:off x="3826" y="3051"/>
              <a:ext cx="16" cy="1"/>
            </a:xfrm>
            <a:prstGeom prst="line">
              <a:avLst/>
            </a:prstGeom>
            <a:noFill/>
            <a:ln w="12700">
              <a:solidFill>
                <a:schemeClr val="tx2"/>
              </a:solidFill>
              <a:round/>
              <a:headEnd/>
              <a:tailEnd/>
            </a:ln>
          </p:spPr>
          <p:txBody>
            <a:bodyPr/>
            <a:lstStyle/>
            <a:p>
              <a:endParaRPr lang="en-US"/>
            </a:p>
          </p:txBody>
        </p:sp>
        <p:sp>
          <p:nvSpPr>
            <p:cNvPr id="70451" name="Line 1843"/>
            <p:cNvSpPr>
              <a:spLocks noChangeShapeType="1"/>
            </p:cNvSpPr>
            <p:nvPr/>
          </p:nvSpPr>
          <p:spPr bwMode="auto">
            <a:xfrm>
              <a:off x="3874" y="3051"/>
              <a:ext cx="16" cy="1"/>
            </a:xfrm>
            <a:prstGeom prst="line">
              <a:avLst/>
            </a:prstGeom>
            <a:noFill/>
            <a:ln w="12700">
              <a:solidFill>
                <a:schemeClr val="tx2"/>
              </a:solidFill>
              <a:round/>
              <a:headEnd/>
              <a:tailEnd/>
            </a:ln>
          </p:spPr>
          <p:txBody>
            <a:bodyPr/>
            <a:lstStyle/>
            <a:p>
              <a:endParaRPr lang="en-US"/>
            </a:p>
          </p:txBody>
        </p:sp>
        <p:sp>
          <p:nvSpPr>
            <p:cNvPr id="70452" name="Line 1844"/>
            <p:cNvSpPr>
              <a:spLocks noChangeShapeType="1"/>
            </p:cNvSpPr>
            <p:nvPr/>
          </p:nvSpPr>
          <p:spPr bwMode="auto">
            <a:xfrm>
              <a:off x="3922" y="3051"/>
              <a:ext cx="16" cy="1"/>
            </a:xfrm>
            <a:prstGeom prst="line">
              <a:avLst/>
            </a:prstGeom>
            <a:noFill/>
            <a:ln w="12700">
              <a:solidFill>
                <a:schemeClr val="tx2"/>
              </a:solidFill>
              <a:round/>
              <a:headEnd/>
              <a:tailEnd/>
            </a:ln>
          </p:spPr>
          <p:txBody>
            <a:bodyPr/>
            <a:lstStyle/>
            <a:p>
              <a:endParaRPr lang="en-US"/>
            </a:p>
          </p:txBody>
        </p:sp>
        <p:sp>
          <p:nvSpPr>
            <p:cNvPr id="70453" name="Line 1845"/>
            <p:cNvSpPr>
              <a:spLocks noChangeShapeType="1"/>
            </p:cNvSpPr>
            <p:nvPr/>
          </p:nvSpPr>
          <p:spPr bwMode="auto">
            <a:xfrm>
              <a:off x="3970" y="3051"/>
              <a:ext cx="16" cy="1"/>
            </a:xfrm>
            <a:prstGeom prst="line">
              <a:avLst/>
            </a:prstGeom>
            <a:noFill/>
            <a:ln w="12700">
              <a:solidFill>
                <a:schemeClr val="tx2"/>
              </a:solidFill>
              <a:round/>
              <a:headEnd/>
              <a:tailEnd/>
            </a:ln>
          </p:spPr>
          <p:txBody>
            <a:bodyPr/>
            <a:lstStyle/>
            <a:p>
              <a:endParaRPr lang="en-US"/>
            </a:p>
          </p:txBody>
        </p:sp>
        <p:sp>
          <p:nvSpPr>
            <p:cNvPr id="70454" name="Line 1846"/>
            <p:cNvSpPr>
              <a:spLocks noChangeShapeType="1"/>
            </p:cNvSpPr>
            <p:nvPr/>
          </p:nvSpPr>
          <p:spPr bwMode="auto">
            <a:xfrm>
              <a:off x="4018" y="3051"/>
              <a:ext cx="16" cy="1"/>
            </a:xfrm>
            <a:prstGeom prst="line">
              <a:avLst/>
            </a:prstGeom>
            <a:noFill/>
            <a:ln w="12700">
              <a:solidFill>
                <a:schemeClr val="tx2"/>
              </a:solidFill>
              <a:round/>
              <a:headEnd/>
              <a:tailEnd/>
            </a:ln>
          </p:spPr>
          <p:txBody>
            <a:bodyPr/>
            <a:lstStyle/>
            <a:p>
              <a:endParaRPr lang="en-US"/>
            </a:p>
          </p:txBody>
        </p:sp>
        <p:sp>
          <p:nvSpPr>
            <p:cNvPr id="70455" name="Line 1847"/>
            <p:cNvSpPr>
              <a:spLocks noChangeShapeType="1"/>
            </p:cNvSpPr>
            <p:nvPr/>
          </p:nvSpPr>
          <p:spPr bwMode="auto">
            <a:xfrm>
              <a:off x="4066" y="3051"/>
              <a:ext cx="16" cy="1"/>
            </a:xfrm>
            <a:prstGeom prst="line">
              <a:avLst/>
            </a:prstGeom>
            <a:noFill/>
            <a:ln w="12700">
              <a:solidFill>
                <a:schemeClr val="tx2"/>
              </a:solidFill>
              <a:round/>
              <a:headEnd/>
              <a:tailEnd/>
            </a:ln>
          </p:spPr>
          <p:txBody>
            <a:bodyPr/>
            <a:lstStyle/>
            <a:p>
              <a:endParaRPr lang="en-US"/>
            </a:p>
          </p:txBody>
        </p:sp>
        <p:sp>
          <p:nvSpPr>
            <p:cNvPr id="70456" name="Line 1848"/>
            <p:cNvSpPr>
              <a:spLocks noChangeShapeType="1"/>
            </p:cNvSpPr>
            <p:nvPr/>
          </p:nvSpPr>
          <p:spPr bwMode="auto">
            <a:xfrm>
              <a:off x="4114" y="3051"/>
              <a:ext cx="16" cy="1"/>
            </a:xfrm>
            <a:prstGeom prst="line">
              <a:avLst/>
            </a:prstGeom>
            <a:noFill/>
            <a:ln w="12700">
              <a:solidFill>
                <a:schemeClr val="tx2"/>
              </a:solidFill>
              <a:round/>
              <a:headEnd/>
              <a:tailEnd/>
            </a:ln>
          </p:spPr>
          <p:txBody>
            <a:bodyPr/>
            <a:lstStyle/>
            <a:p>
              <a:endParaRPr lang="en-US"/>
            </a:p>
          </p:txBody>
        </p:sp>
        <p:sp>
          <p:nvSpPr>
            <p:cNvPr id="70457" name="Line 1849"/>
            <p:cNvSpPr>
              <a:spLocks noChangeShapeType="1"/>
            </p:cNvSpPr>
            <p:nvPr/>
          </p:nvSpPr>
          <p:spPr bwMode="auto">
            <a:xfrm>
              <a:off x="4162" y="3051"/>
              <a:ext cx="16" cy="1"/>
            </a:xfrm>
            <a:prstGeom prst="line">
              <a:avLst/>
            </a:prstGeom>
            <a:noFill/>
            <a:ln w="12700">
              <a:solidFill>
                <a:schemeClr val="tx2"/>
              </a:solidFill>
              <a:round/>
              <a:headEnd/>
              <a:tailEnd/>
            </a:ln>
          </p:spPr>
          <p:txBody>
            <a:bodyPr/>
            <a:lstStyle/>
            <a:p>
              <a:endParaRPr lang="en-US"/>
            </a:p>
          </p:txBody>
        </p:sp>
        <p:sp>
          <p:nvSpPr>
            <p:cNvPr id="70458" name="Line 1850"/>
            <p:cNvSpPr>
              <a:spLocks noChangeShapeType="1"/>
            </p:cNvSpPr>
            <p:nvPr/>
          </p:nvSpPr>
          <p:spPr bwMode="auto">
            <a:xfrm>
              <a:off x="4210" y="3051"/>
              <a:ext cx="16" cy="1"/>
            </a:xfrm>
            <a:prstGeom prst="line">
              <a:avLst/>
            </a:prstGeom>
            <a:noFill/>
            <a:ln w="12700">
              <a:solidFill>
                <a:schemeClr val="tx2"/>
              </a:solidFill>
              <a:round/>
              <a:headEnd/>
              <a:tailEnd/>
            </a:ln>
          </p:spPr>
          <p:txBody>
            <a:bodyPr/>
            <a:lstStyle/>
            <a:p>
              <a:endParaRPr lang="en-US"/>
            </a:p>
          </p:txBody>
        </p:sp>
        <p:sp>
          <p:nvSpPr>
            <p:cNvPr id="70459" name="Line 1851"/>
            <p:cNvSpPr>
              <a:spLocks noChangeShapeType="1"/>
            </p:cNvSpPr>
            <p:nvPr/>
          </p:nvSpPr>
          <p:spPr bwMode="auto">
            <a:xfrm>
              <a:off x="4258" y="3051"/>
              <a:ext cx="16" cy="1"/>
            </a:xfrm>
            <a:prstGeom prst="line">
              <a:avLst/>
            </a:prstGeom>
            <a:noFill/>
            <a:ln w="12700">
              <a:solidFill>
                <a:schemeClr val="tx2"/>
              </a:solidFill>
              <a:round/>
              <a:headEnd/>
              <a:tailEnd/>
            </a:ln>
          </p:spPr>
          <p:txBody>
            <a:bodyPr/>
            <a:lstStyle/>
            <a:p>
              <a:endParaRPr lang="en-US"/>
            </a:p>
          </p:txBody>
        </p:sp>
        <p:sp>
          <p:nvSpPr>
            <p:cNvPr id="70460" name="Line 1852"/>
            <p:cNvSpPr>
              <a:spLocks noChangeShapeType="1"/>
            </p:cNvSpPr>
            <p:nvPr/>
          </p:nvSpPr>
          <p:spPr bwMode="auto">
            <a:xfrm>
              <a:off x="4306" y="3051"/>
              <a:ext cx="16" cy="1"/>
            </a:xfrm>
            <a:prstGeom prst="line">
              <a:avLst/>
            </a:prstGeom>
            <a:noFill/>
            <a:ln w="12700">
              <a:solidFill>
                <a:schemeClr val="tx2"/>
              </a:solidFill>
              <a:round/>
              <a:headEnd/>
              <a:tailEnd/>
            </a:ln>
          </p:spPr>
          <p:txBody>
            <a:bodyPr/>
            <a:lstStyle/>
            <a:p>
              <a:endParaRPr lang="en-US"/>
            </a:p>
          </p:txBody>
        </p:sp>
        <p:sp>
          <p:nvSpPr>
            <p:cNvPr id="70461" name="Line 1853"/>
            <p:cNvSpPr>
              <a:spLocks noChangeShapeType="1"/>
            </p:cNvSpPr>
            <p:nvPr/>
          </p:nvSpPr>
          <p:spPr bwMode="auto">
            <a:xfrm>
              <a:off x="4353" y="3051"/>
              <a:ext cx="16" cy="1"/>
            </a:xfrm>
            <a:prstGeom prst="line">
              <a:avLst/>
            </a:prstGeom>
            <a:noFill/>
            <a:ln w="12700">
              <a:solidFill>
                <a:schemeClr val="tx2"/>
              </a:solidFill>
              <a:round/>
              <a:headEnd/>
              <a:tailEnd/>
            </a:ln>
          </p:spPr>
          <p:txBody>
            <a:bodyPr/>
            <a:lstStyle/>
            <a:p>
              <a:endParaRPr lang="en-US"/>
            </a:p>
          </p:txBody>
        </p:sp>
        <p:sp>
          <p:nvSpPr>
            <p:cNvPr id="70462" name="Line 1854"/>
            <p:cNvSpPr>
              <a:spLocks noChangeShapeType="1"/>
            </p:cNvSpPr>
            <p:nvPr/>
          </p:nvSpPr>
          <p:spPr bwMode="auto">
            <a:xfrm>
              <a:off x="4401" y="3051"/>
              <a:ext cx="16" cy="1"/>
            </a:xfrm>
            <a:prstGeom prst="line">
              <a:avLst/>
            </a:prstGeom>
            <a:noFill/>
            <a:ln w="12700">
              <a:solidFill>
                <a:schemeClr val="tx2"/>
              </a:solidFill>
              <a:round/>
              <a:headEnd/>
              <a:tailEnd/>
            </a:ln>
          </p:spPr>
          <p:txBody>
            <a:bodyPr/>
            <a:lstStyle/>
            <a:p>
              <a:endParaRPr lang="en-US"/>
            </a:p>
          </p:txBody>
        </p:sp>
        <p:sp>
          <p:nvSpPr>
            <p:cNvPr id="70463" name="Line 1855"/>
            <p:cNvSpPr>
              <a:spLocks noChangeShapeType="1"/>
            </p:cNvSpPr>
            <p:nvPr/>
          </p:nvSpPr>
          <p:spPr bwMode="auto">
            <a:xfrm>
              <a:off x="4449" y="3051"/>
              <a:ext cx="16" cy="1"/>
            </a:xfrm>
            <a:prstGeom prst="line">
              <a:avLst/>
            </a:prstGeom>
            <a:noFill/>
            <a:ln w="12700">
              <a:solidFill>
                <a:schemeClr val="tx2"/>
              </a:solidFill>
              <a:round/>
              <a:headEnd/>
              <a:tailEnd/>
            </a:ln>
          </p:spPr>
          <p:txBody>
            <a:bodyPr/>
            <a:lstStyle/>
            <a:p>
              <a:endParaRPr lang="en-US"/>
            </a:p>
          </p:txBody>
        </p:sp>
        <p:sp>
          <p:nvSpPr>
            <p:cNvPr id="70464" name="Line 1856"/>
            <p:cNvSpPr>
              <a:spLocks noChangeShapeType="1"/>
            </p:cNvSpPr>
            <p:nvPr/>
          </p:nvSpPr>
          <p:spPr bwMode="auto">
            <a:xfrm>
              <a:off x="4497" y="3051"/>
              <a:ext cx="16" cy="1"/>
            </a:xfrm>
            <a:prstGeom prst="line">
              <a:avLst/>
            </a:prstGeom>
            <a:noFill/>
            <a:ln w="12700">
              <a:solidFill>
                <a:schemeClr val="tx2"/>
              </a:solidFill>
              <a:round/>
              <a:headEnd/>
              <a:tailEnd/>
            </a:ln>
          </p:spPr>
          <p:txBody>
            <a:bodyPr/>
            <a:lstStyle/>
            <a:p>
              <a:endParaRPr lang="en-US"/>
            </a:p>
          </p:txBody>
        </p:sp>
        <p:sp>
          <p:nvSpPr>
            <p:cNvPr id="70465" name="Line 1857"/>
            <p:cNvSpPr>
              <a:spLocks noChangeShapeType="1"/>
            </p:cNvSpPr>
            <p:nvPr/>
          </p:nvSpPr>
          <p:spPr bwMode="auto">
            <a:xfrm>
              <a:off x="4545" y="3051"/>
              <a:ext cx="16" cy="1"/>
            </a:xfrm>
            <a:prstGeom prst="line">
              <a:avLst/>
            </a:prstGeom>
            <a:noFill/>
            <a:ln w="12700">
              <a:solidFill>
                <a:schemeClr val="tx2"/>
              </a:solidFill>
              <a:round/>
              <a:headEnd/>
              <a:tailEnd/>
            </a:ln>
          </p:spPr>
          <p:txBody>
            <a:bodyPr/>
            <a:lstStyle/>
            <a:p>
              <a:endParaRPr lang="en-US"/>
            </a:p>
          </p:txBody>
        </p:sp>
        <p:sp>
          <p:nvSpPr>
            <p:cNvPr id="70466" name="Line 1858"/>
            <p:cNvSpPr>
              <a:spLocks noChangeShapeType="1"/>
            </p:cNvSpPr>
            <p:nvPr/>
          </p:nvSpPr>
          <p:spPr bwMode="auto">
            <a:xfrm>
              <a:off x="4593" y="3051"/>
              <a:ext cx="16" cy="1"/>
            </a:xfrm>
            <a:prstGeom prst="line">
              <a:avLst/>
            </a:prstGeom>
            <a:noFill/>
            <a:ln w="12700">
              <a:solidFill>
                <a:schemeClr val="tx2"/>
              </a:solidFill>
              <a:round/>
              <a:headEnd/>
              <a:tailEnd/>
            </a:ln>
          </p:spPr>
          <p:txBody>
            <a:bodyPr/>
            <a:lstStyle/>
            <a:p>
              <a:endParaRPr lang="en-US"/>
            </a:p>
          </p:txBody>
        </p:sp>
        <p:sp>
          <p:nvSpPr>
            <p:cNvPr id="70467" name="Line 1859"/>
            <p:cNvSpPr>
              <a:spLocks noChangeShapeType="1"/>
            </p:cNvSpPr>
            <p:nvPr/>
          </p:nvSpPr>
          <p:spPr bwMode="auto">
            <a:xfrm>
              <a:off x="4641" y="3051"/>
              <a:ext cx="16" cy="1"/>
            </a:xfrm>
            <a:prstGeom prst="line">
              <a:avLst/>
            </a:prstGeom>
            <a:noFill/>
            <a:ln w="12700">
              <a:solidFill>
                <a:schemeClr val="tx2"/>
              </a:solidFill>
              <a:round/>
              <a:headEnd/>
              <a:tailEnd/>
            </a:ln>
          </p:spPr>
          <p:txBody>
            <a:bodyPr/>
            <a:lstStyle/>
            <a:p>
              <a:endParaRPr lang="en-US"/>
            </a:p>
          </p:txBody>
        </p:sp>
        <p:sp>
          <p:nvSpPr>
            <p:cNvPr id="70468" name="Line 1860"/>
            <p:cNvSpPr>
              <a:spLocks noChangeShapeType="1"/>
            </p:cNvSpPr>
            <p:nvPr/>
          </p:nvSpPr>
          <p:spPr bwMode="auto">
            <a:xfrm>
              <a:off x="4689" y="3051"/>
              <a:ext cx="16" cy="1"/>
            </a:xfrm>
            <a:prstGeom prst="line">
              <a:avLst/>
            </a:prstGeom>
            <a:noFill/>
            <a:ln w="12700">
              <a:solidFill>
                <a:schemeClr val="tx2"/>
              </a:solidFill>
              <a:round/>
              <a:headEnd/>
              <a:tailEnd/>
            </a:ln>
          </p:spPr>
          <p:txBody>
            <a:bodyPr/>
            <a:lstStyle/>
            <a:p>
              <a:endParaRPr lang="en-US"/>
            </a:p>
          </p:txBody>
        </p:sp>
        <p:sp>
          <p:nvSpPr>
            <p:cNvPr id="70469" name="Line 1861"/>
            <p:cNvSpPr>
              <a:spLocks noChangeShapeType="1"/>
            </p:cNvSpPr>
            <p:nvPr/>
          </p:nvSpPr>
          <p:spPr bwMode="auto">
            <a:xfrm>
              <a:off x="4737" y="3051"/>
              <a:ext cx="16" cy="1"/>
            </a:xfrm>
            <a:prstGeom prst="line">
              <a:avLst/>
            </a:prstGeom>
            <a:noFill/>
            <a:ln w="12700">
              <a:solidFill>
                <a:schemeClr val="tx2"/>
              </a:solidFill>
              <a:round/>
              <a:headEnd/>
              <a:tailEnd/>
            </a:ln>
          </p:spPr>
          <p:txBody>
            <a:bodyPr/>
            <a:lstStyle/>
            <a:p>
              <a:endParaRPr lang="en-US"/>
            </a:p>
          </p:txBody>
        </p:sp>
        <p:sp>
          <p:nvSpPr>
            <p:cNvPr id="70470" name="Line 1862"/>
            <p:cNvSpPr>
              <a:spLocks noChangeShapeType="1"/>
            </p:cNvSpPr>
            <p:nvPr/>
          </p:nvSpPr>
          <p:spPr bwMode="auto">
            <a:xfrm>
              <a:off x="4785" y="3051"/>
              <a:ext cx="16" cy="1"/>
            </a:xfrm>
            <a:prstGeom prst="line">
              <a:avLst/>
            </a:prstGeom>
            <a:noFill/>
            <a:ln w="12700">
              <a:solidFill>
                <a:schemeClr val="tx2"/>
              </a:solidFill>
              <a:round/>
              <a:headEnd/>
              <a:tailEnd/>
            </a:ln>
          </p:spPr>
          <p:txBody>
            <a:bodyPr/>
            <a:lstStyle/>
            <a:p>
              <a:endParaRPr lang="en-US"/>
            </a:p>
          </p:txBody>
        </p:sp>
        <p:sp>
          <p:nvSpPr>
            <p:cNvPr id="70471" name="Line 1863"/>
            <p:cNvSpPr>
              <a:spLocks noChangeShapeType="1"/>
            </p:cNvSpPr>
            <p:nvPr/>
          </p:nvSpPr>
          <p:spPr bwMode="auto">
            <a:xfrm>
              <a:off x="4833" y="3051"/>
              <a:ext cx="16" cy="1"/>
            </a:xfrm>
            <a:prstGeom prst="line">
              <a:avLst/>
            </a:prstGeom>
            <a:noFill/>
            <a:ln w="12700">
              <a:solidFill>
                <a:schemeClr val="tx2"/>
              </a:solidFill>
              <a:round/>
              <a:headEnd/>
              <a:tailEnd/>
            </a:ln>
          </p:spPr>
          <p:txBody>
            <a:bodyPr/>
            <a:lstStyle/>
            <a:p>
              <a:endParaRPr lang="en-US"/>
            </a:p>
          </p:txBody>
        </p:sp>
        <p:sp>
          <p:nvSpPr>
            <p:cNvPr id="70472" name="Line 1864"/>
            <p:cNvSpPr>
              <a:spLocks noChangeShapeType="1"/>
            </p:cNvSpPr>
            <p:nvPr/>
          </p:nvSpPr>
          <p:spPr bwMode="auto">
            <a:xfrm>
              <a:off x="4881" y="3051"/>
              <a:ext cx="16" cy="1"/>
            </a:xfrm>
            <a:prstGeom prst="line">
              <a:avLst/>
            </a:prstGeom>
            <a:noFill/>
            <a:ln w="12700">
              <a:solidFill>
                <a:schemeClr val="tx2"/>
              </a:solidFill>
              <a:round/>
              <a:headEnd/>
              <a:tailEnd/>
            </a:ln>
          </p:spPr>
          <p:txBody>
            <a:bodyPr/>
            <a:lstStyle/>
            <a:p>
              <a:endParaRPr lang="en-US"/>
            </a:p>
          </p:txBody>
        </p:sp>
        <p:sp>
          <p:nvSpPr>
            <p:cNvPr id="70473" name="Line 1865"/>
            <p:cNvSpPr>
              <a:spLocks noChangeShapeType="1"/>
            </p:cNvSpPr>
            <p:nvPr/>
          </p:nvSpPr>
          <p:spPr bwMode="auto">
            <a:xfrm>
              <a:off x="1143" y="2859"/>
              <a:ext cx="16" cy="1"/>
            </a:xfrm>
            <a:prstGeom prst="line">
              <a:avLst/>
            </a:prstGeom>
            <a:noFill/>
            <a:ln w="12700">
              <a:solidFill>
                <a:schemeClr val="tx2"/>
              </a:solidFill>
              <a:round/>
              <a:headEnd/>
              <a:tailEnd/>
            </a:ln>
          </p:spPr>
          <p:txBody>
            <a:bodyPr/>
            <a:lstStyle/>
            <a:p>
              <a:endParaRPr lang="en-US"/>
            </a:p>
          </p:txBody>
        </p:sp>
        <p:sp>
          <p:nvSpPr>
            <p:cNvPr id="70474" name="Line 1866"/>
            <p:cNvSpPr>
              <a:spLocks noChangeShapeType="1"/>
            </p:cNvSpPr>
            <p:nvPr/>
          </p:nvSpPr>
          <p:spPr bwMode="auto">
            <a:xfrm>
              <a:off x="1191" y="2859"/>
              <a:ext cx="16" cy="1"/>
            </a:xfrm>
            <a:prstGeom prst="line">
              <a:avLst/>
            </a:prstGeom>
            <a:noFill/>
            <a:ln w="12700">
              <a:solidFill>
                <a:schemeClr val="tx2"/>
              </a:solidFill>
              <a:round/>
              <a:headEnd/>
              <a:tailEnd/>
            </a:ln>
          </p:spPr>
          <p:txBody>
            <a:bodyPr/>
            <a:lstStyle/>
            <a:p>
              <a:endParaRPr lang="en-US"/>
            </a:p>
          </p:txBody>
        </p:sp>
        <p:sp>
          <p:nvSpPr>
            <p:cNvPr id="70475" name="Line 1867"/>
            <p:cNvSpPr>
              <a:spLocks noChangeShapeType="1"/>
            </p:cNvSpPr>
            <p:nvPr/>
          </p:nvSpPr>
          <p:spPr bwMode="auto">
            <a:xfrm>
              <a:off x="1239" y="2859"/>
              <a:ext cx="16" cy="1"/>
            </a:xfrm>
            <a:prstGeom prst="line">
              <a:avLst/>
            </a:prstGeom>
            <a:noFill/>
            <a:ln w="12700">
              <a:solidFill>
                <a:schemeClr val="tx2"/>
              </a:solidFill>
              <a:round/>
              <a:headEnd/>
              <a:tailEnd/>
            </a:ln>
          </p:spPr>
          <p:txBody>
            <a:bodyPr/>
            <a:lstStyle/>
            <a:p>
              <a:endParaRPr lang="en-US"/>
            </a:p>
          </p:txBody>
        </p:sp>
        <p:sp>
          <p:nvSpPr>
            <p:cNvPr id="70476" name="Line 1868"/>
            <p:cNvSpPr>
              <a:spLocks noChangeShapeType="1"/>
            </p:cNvSpPr>
            <p:nvPr/>
          </p:nvSpPr>
          <p:spPr bwMode="auto">
            <a:xfrm>
              <a:off x="1287" y="2859"/>
              <a:ext cx="16" cy="1"/>
            </a:xfrm>
            <a:prstGeom prst="line">
              <a:avLst/>
            </a:prstGeom>
            <a:noFill/>
            <a:ln w="12700">
              <a:solidFill>
                <a:schemeClr val="tx2"/>
              </a:solidFill>
              <a:round/>
              <a:headEnd/>
              <a:tailEnd/>
            </a:ln>
          </p:spPr>
          <p:txBody>
            <a:bodyPr/>
            <a:lstStyle/>
            <a:p>
              <a:endParaRPr lang="en-US"/>
            </a:p>
          </p:txBody>
        </p:sp>
        <p:sp>
          <p:nvSpPr>
            <p:cNvPr id="70477" name="Line 1869"/>
            <p:cNvSpPr>
              <a:spLocks noChangeShapeType="1"/>
            </p:cNvSpPr>
            <p:nvPr/>
          </p:nvSpPr>
          <p:spPr bwMode="auto">
            <a:xfrm>
              <a:off x="1335" y="2859"/>
              <a:ext cx="16" cy="1"/>
            </a:xfrm>
            <a:prstGeom prst="line">
              <a:avLst/>
            </a:prstGeom>
            <a:noFill/>
            <a:ln w="12700">
              <a:solidFill>
                <a:schemeClr val="tx2"/>
              </a:solidFill>
              <a:round/>
              <a:headEnd/>
              <a:tailEnd/>
            </a:ln>
          </p:spPr>
          <p:txBody>
            <a:bodyPr/>
            <a:lstStyle/>
            <a:p>
              <a:endParaRPr lang="en-US"/>
            </a:p>
          </p:txBody>
        </p:sp>
        <p:sp>
          <p:nvSpPr>
            <p:cNvPr id="70478" name="Line 1870"/>
            <p:cNvSpPr>
              <a:spLocks noChangeShapeType="1"/>
            </p:cNvSpPr>
            <p:nvPr/>
          </p:nvSpPr>
          <p:spPr bwMode="auto">
            <a:xfrm>
              <a:off x="1383" y="2859"/>
              <a:ext cx="15" cy="1"/>
            </a:xfrm>
            <a:prstGeom prst="line">
              <a:avLst/>
            </a:prstGeom>
            <a:noFill/>
            <a:ln w="12700">
              <a:solidFill>
                <a:schemeClr val="tx2"/>
              </a:solidFill>
              <a:round/>
              <a:headEnd/>
              <a:tailEnd/>
            </a:ln>
          </p:spPr>
          <p:txBody>
            <a:bodyPr/>
            <a:lstStyle/>
            <a:p>
              <a:endParaRPr lang="en-US"/>
            </a:p>
          </p:txBody>
        </p:sp>
        <p:sp>
          <p:nvSpPr>
            <p:cNvPr id="70479" name="Line 1871"/>
            <p:cNvSpPr>
              <a:spLocks noChangeShapeType="1"/>
            </p:cNvSpPr>
            <p:nvPr/>
          </p:nvSpPr>
          <p:spPr bwMode="auto">
            <a:xfrm>
              <a:off x="1430" y="2859"/>
              <a:ext cx="16" cy="1"/>
            </a:xfrm>
            <a:prstGeom prst="line">
              <a:avLst/>
            </a:prstGeom>
            <a:noFill/>
            <a:ln w="12700">
              <a:solidFill>
                <a:schemeClr val="tx2"/>
              </a:solidFill>
              <a:round/>
              <a:headEnd/>
              <a:tailEnd/>
            </a:ln>
          </p:spPr>
          <p:txBody>
            <a:bodyPr/>
            <a:lstStyle/>
            <a:p>
              <a:endParaRPr lang="en-US"/>
            </a:p>
          </p:txBody>
        </p:sp>
        <p:sp>
          <p:nvSpPr>
            <p:cNvPr id="70480" name="Line 1872"/>
            <p:cNvSpPr>
              <a:spLocks noChangeShapeType="1"/>
            </p:cNvSpPr>
            <p:nvPr/>
          </p:nvSpPr>
          <p:spPr bwMode="auto">
            <a:xfrm>
              <a:off x="1478" y="2859"/>
              <a:ext cx="16" cy="1"/>
            </a:xfrm>
            <a:prstGeom prst="line">
              <a:avLst/>
            </a:prstGeom>
            <a:noFill/>
            <a:ln w="12700">
              <a:solidFill>
                <a:schemeClr val="tx2"/>
              </a:solidFill>
              <a:round/>
              <a:headEnd/>
              <a:tailEnd/>
            </a:ln>
          </p:spPr>
          <p:txBody>
            <a:bodyPr/>
            <a:lstStyle/>
            <a:p>
              <a:endParaRPr lang="en-US"/>
            </a:p>
          </p:txBody>
        </p:sp>
        <p:sp>
          <p:nvSpPr>
            <p:cNvPr id="70481" name="Line 1873"/>
            <p:cNvSpPr>
              <a:spLocks noChangeShapeType="1"/>
            </p:cNvSpPr>
            <p:nvPr/>
          </p:nvSpPr>
          <p:spPr bwMode="auto">
            <a:xfrm>
              <a:off x="1526" y="2859"/>
              <a:ext cx="16" cy="1"/>
            </a:xfrm>
            <a:prstGeom prst="line">
              <a:avLst/>
            </a:prstGeom>
            <a:noFill/>
            <a:ln w="12700">
              <a:solidFill>
                <a:schemeClr val="tx2"/>
              </a:solidFill>
              <a:round/>
              <a:headEnd/>
              <a:tailEnd/>
            </a:ln>
          </p:spPr>
          <p:txBody>
            <a:bodyPr/>
            <a:lstStyle/>
            <a:p>
              <a:endParaRPr lang="en-US"/>
            </a:p>
          </p:txBody>
        </p:sp>
        <p:sp>
          <p:nvSpPr>
            <p:cNvPr id="70482" name="Line 1874"/>
            <p:cNvSpPr>
              <a:spLocks noChangeShapeType="1"/>
            </p:cNvSpPr>
            <p:nvPr/>
          </p:nvSpPr>
          <p:spPr bwMode="auto">
            <a:xfrm>
              <a:off x="1574" y="2859"/>
              <a:ext cx="16" cy="1"/>
            </a:xfrm>
            <a:prstGeom prst="line">
              <a:avLst/>
            </a:prstGeom>
            <a:noFill/>
            <a:ln w="12700">
              <a:solidFill>
                <a:schemeClr val="tx2"/>
              </a:solidFill>
              <a:round/>
              <a:headEnd/>
              <a:tailEnd/>
            </a:ln>
          </p:spPr>
          <p:txBody>
            <a:bodyPr/>
            <a:lstStyle/>
            <a:p>
              <a:endParaRPr lang="en-US"/>
            </a:p>
          </p:txBody>
        </p:sp>
        <p:sp>
          <p:nvSpPr>
            <p:cNvPr id="70483" name="Line 1875"/>
            <p:cNvSpPr>
              <a:spLocks noChangeShapeType="1"/>
            </p:cNvSpPr>
            <p:nvPr/>
          </p:nvSpPr>
          <p:spPr bwMode="auto">
            <a:xfrm>
              <a:off x="1622" y="2859"/>
              <a:ext cx="16" cy="1"/>
            </a:xfrm>
            <a:prstGeom prst="line">
              <a:avLst/>
            </a:prstGeom>
            <a:noFill/>
            <a:ln w="12700">
              <a:solidFill>
                <a:schemeClr val="tx2"/>
              </a:solidFill>
              <a:round/>
              <a:headEnd/>
              <a:tailEnd/>
            </a:ln>
          </p:spPr>
          <p:txBody>
            <a:bodyPr/>
            <a:lstStyle/>
            <a:p>
              <a:endParaRPr lang="en-US"/>
            </a:p>
          </p:txBody>
        </p:sp>
        <p:sp>
          <p:nvSpPr>
            <p:cNvPr id="70484" name="Line 1876"/>
            <p:cNvSpPr>
              <a:spLocks noChangeShapeType="1"/>
            </p:cNvSpPr>
            <p:nvPr/>
          </p:nvSpPr>
          <p:spPr bwMode="auto">
            <a:xfrm>
              <a:off x="1670" y="2859"/>
              <a:ext cx="16" cy="1"/>
            </a:xfrm>
            <a:prstGeom prst="line">
              <a:avLst/>
            </a:prstGeom>
            <a:noFill/>
            <a:ln w="12700">
              <a:solidFill>
                <a:schemeClr val="tx2"/>
              </a:solidFill>
              <a:round/>
              <a:headEnd/>
              <a:tailEnd/>
            </a:ln>
          </p:spPr>
          <p:txBody>
            <a:bodyPr/>
            <a:lstStyle/>
            <a:p>
              <a:endParaRPr lang="en-US"/>
            </a:p>
          </p:txBody>
        </p:sp>
        <p:sp>
          <p:nvSpPr>
            <p:cNvPr id="70485" name="Line 1877"/>
            <p:cNvSpPr>
              <a:spLocks noChangeShapeType="1"/>
            </p:cNvSpPr>
            <p:nvPr/>
          </p:nvSpPr>
          <p:spPr bwMode="auto">
            <a:xfrm>
              <a:off x="1718" y="2859"/>
              <a:ext cx="16" cy="1"/>
            </a:xfrm>
            <a:prstGeom prst="line">
              <a:avLst/>
            </a:prstGeom>
            <a:noFill/>
            <a:ln w="12700">
              <a:solidFill>
                <a:schemeClr val="tx2"/>
              </a:solidFill>
              <a:round/>
              <a:headEnd/>
              <a:tailEnd/>
            </a:ln>
          </p:spPr>
          <p:txBody>
            <a:bodyPr/>
            <a:lstStyle/>
            <a:p>
              <a:endParaRPr lang="en-US"/>
            </a:p>
          </p:txBody>
        </p:sp>
        <p:sp>
          <p:nvSpPr>
            <p:cNvPr id="70486" name="Line 1878"/>
            <p:cNvSpPr>
              <a:spLocks noChangeShapeType="1"/>
            </p:cNvSpPr>
            <p:nvPr/>
          </p:nvSpPr>
          <p:spPr bwMode="auto">
            <a:xfrm>
              <a:off x="1766" y="2859"/>
              <a:ext cx="16" cy="1"/>
            </a:xfrm>
            <a:prstGeom prst="line">
              <a:avLst/>
            </a:prstGeom>
            <a:noFill/>
            <a:ln w="12700">
              <a:solidFill>
                <a:schemeClr val="tx2"/>
              </a:solidFill>
              <a:round/>
              <a:headEnd/>
              <a:tailEnd/>
            </a:ln>
          </p:spPr>
          <p:txBody>
            <a:bodyPr/>
            <a:lstStyle/>
            <a:p>
              <a:endParaRPr lang="en-US"/>
            </a:p>
          </p:txBody>
        </p:sp>
        <p:sp>
          <p:nvSpPr>
            <p:cNvPr id="70487" name="Line 1879"/>
            <p:cNvSpPr>
              <a:spLocks noChangeShapeType="1"/>
            </p:cNvSpPr>
            <p:nvPr/>
          </p:nvSpPr>
          <p:spPr bwMode="auto">
            <a:xfrm>
              <a:off x="1814" y="2859"/>
              <a:ext cx="16" cy="1"/>
            </a:xfrm>
            <a:prstGeom prst="line">
              <a:avLst/>
            </a:prstGeom>
            <a:noFill/>
            <a:ln w="12700">
              <a:solidFill>
                <a:schemeClr val="tx2"/>
              </a:solidFill>
              <a:round/>
              <a:headEnd/>
              <a:tailEnd/>
            </a:ln>
          </p:spPr>
          <p:txBody>
            <a:bodyPr/>
            <a:lstStyle/>
            <a:p>
              <a:endParaRPr lang="en-US"/>
            </a:p>
          </p:txBody>
        </p:sp>
        <p:sp>
          <p:nvSpPr>
            <p:cNvPr id="70488" name="Line 1880"/>
            <p:cNvSpPr>
              <a:spLocks noChangeShapeType="1"/>
            </p:cNvSpPr>
            <p:nvPr/>
          </p:nvSpPr>
          <p:spPr bwMode="auto">
            <a:xfrm>
              <a:off x="1862" y="2859"/>
              <a:ext cx="16" cy="1"/>
            </a:xfrm>
            <a:prstGeom prst="line">
              <a:avLst/>
            </a:prstGeom>
            <a:noFill/>
            <a:ln w="12700">
              <a:solidFill>
                <a:schemeClr val="tx2"/>
              </a:solidFill>
              <a:round/>
              <a:headEnd/>
              <a:tailEnd/>
            </a:ln>
          </p:spPr>
          <p:txBody>
            <a:bodyPr/>
            <a:lstStyle/>
            <a:p>
              <a:endParaRPr lang="en-US"/>
            </a:p>
          </p:txBody>
        </p:sp>
        <p:sp>
          <p:nvSpPr>
            <p:cNvPr id="70489" name="Line 1881"/>
            <p:cNvSpPr>
              <a:spLocks noChangeShapeType="1"/>
            </p:cNvSpPr>
            <p:nvPr/>
          </p:nvSpPr>
          <p:spPr bwMode="auto">
            <a:xfrm>
              <a:off x="1910" y="2859"/>
              <a:ext cx="16" cy="1"/>
            </a:xfrm>
            <a:prstGeom prst="line">
              <a:avLst/>
            </a:prstGeom>
            <a:noFill/>
            <a:ln w="12700">
              <a:solidFill>
                <a:schemeClr val="tx2"/>
              </a:solidFill>
              <a:round/>
              <a:headEnd/>
              <a:tailEnd/>
            </a:ln>
          </p:spPr>
          <p:txBody>
            <a:bodyPr/>
            <a:lstStyle/>
            <a:p>
              <a:endParaRPr lang="en-US"/>
            </a:p>
          </p:txBody>
        </p:sp>
        <p:sp>
          <p:nvSpPr>
            <p:cNvPr id="70490" name="Line 1882"/>
            <p:cNvSpPr>
              <a:spLocks noChangeShapeType="1"/>
            </p:cNvSpPr>
            <p:nvPr/>
          </p:nvSpPr>
          <p:spPr bwMode="auto">
            <a:xfrm>
              <a:off x="1958" y="2859"/>
              <a:ext cx="16" cy="1"/>
            </a:xfrm>
            <a:prstGeom prst="line">
              <a:avLst/>
            </a:prstGeom>
            <a:noFill/>
            <a:ln w="12700">
              <a:solidFill>
                <a:schemeClr val="tx2"/>
              </a:solidFill>
              <a:round/>
              <a:headEnd/>
              <a:tailEnd/>
            </a:ln>
          </p:spPr>
          <p:txBody>
            <a:bodyPr/>
            <a:lstStyle/>
            <a:p>
              <a:endParaRPr lang="en-US"/>
            </a:p>
          </p:txBody>
        </p:sp>
        <p:sp>
          <p:nvSpPr>
            <p:cNvPr id="70491" name="Line 1883"/>
            <p:cNvSpPr>
              <a:spLocks noChangeShapeType="1"/>
            </p:cNvSpPr>
            <p:nvPr/>
          </p:nvSpPr>
          <p:spPr bwMode="auto">
            <a:xfrm>
              <a:off x="2005" y="2859"/>
              <a:ext cx="16" cy="1"/>
            </a:xfrm>
            <a:prstGeom prst="line">
              <a:avLst/>
            </a:prstGeom>
            <a:noFill/>
            <a:ln w="12700">
              <a:solidFill>
                <a:schemeClr val="tx2"/>
              </a:solidFill>
              <a:round/>
              <a:headEnd/>
              <a:tailEnd/>
            </a:ln>
          </p:spPr>
          <p:txBody>
            <a:bodyPr/>
            <a:lstStyle/>
            <a:p>
              <a:endParaRPr lang="en-US"/>
            </a:p>
          </p:txBody>
        </p:sp>
        <p:sp>
          <p:nvSpPr>
            <p:cNvPr id="70492" name="Line 1884"/>
            <p:cNvSpPr>
              <a:spLocks noChangeShapeType="1"/>
            </p:cNvSpPr>
            <p:nvPr/>
          </p:nvSpPr>
          <p:spPr bwMode="auto">
            <a:xfrm>
              <a:off x="2053" y="2859"/>
              <a:ext cx="16" cy="1"/>
            </a:xfrm>
            <a:prstGeom prst="line">
              <a:avLst/>
            </a:prstGeom>
            <a:noFill/>
            <a:ln w="12700">
              <a:solidFill>
                <a:schemeClr val="tx2"/>
              </a:solidFill>
              <a:round/>
              <a:headEnd/>
              <a:tailEnd/>
            </a:ln>
          </p:spPr>
          <p:txBody>
            <a:bodyPr/>
            <a:lstStyle/>
            <a:p>
              <a:endParaRPr lang="en-US"/>
            </a:p>
          </p:txBody>
        </p:sp>
        <p:sp>
          <p:nvSpPr>
            <p:cNvPr id="70493" name="Line 1885"/>
            <p:cNvSpPr>
              <a:spLocks noChangeShapeType="1"/>
            </p:cNvSpPr>
            <p:nvPr/>
          </p:nvSpPr>
          <p:spPr bwMode="auto">
            <a:xfrm>
              <a:off x="2101" y="2859"/>
              <a:ext cx="16" cy="1"/>
            </a:xfrm>
            <a:prstGeom prst="line">
              <a:avLst/>
            </a:prstGeom>
            <a:noFill/>
            <a:ln w="12700">
              <a:solidFill>
                <a:schemeClr val="tx2"/>
              </a:solidFill>
              <a:round/>
              <a:headEnd/>
              <a:tailEnd/>
            </a:ln>
          </p:spPr>
          <p:txBody>
            <a:bodyPr/>
            <a:lstStyle/>
            <a:p>
              <a:endParaRPr lang="en-US"/>
            </a:p>
          </p:txBody>
        </p:sp>
        <p:sp>
          <p:nvSpPr>
            <p:cNvPr id="70494" name="Line 1886"/>
            <p:cNvSpPr>
              <a:spLocks noChangeShapeType="1"/>
            </p:cNvSpPr>
            <p:nvPr/>
          </p:nvSpPr>
          <p:spPr bwMode="auto">
            <a:xfrm>
              <a:off x="2149" y="2859"/>
              <a:ext cx="16" cy="1"/>
            </a:xfrm>
            <a:prstGeom prst="line">
              <a:avLst/>
            </a:prstGeom>
            <a:noFill/>
            <a:ln w="12700">
              <a:solidFill>
                <a:schemeClr val="tx2"/>
              </a:solidFill>
              <a:round/>
              <a:headEnd/>
              <a:tailEnd/>
            </a:ln>
          </p:spPr>
          <p:txBody>
            <a:bodyPr/>
            <a:lstStyle/>
            <a:p>
              <a:endParaRPr lang="en-US"/>
            </a:p>
          </p:txBody>
        </p:sp>
        <p:sp>
          <p:nvSpPr>
            <p:cNvPr id="70495" name="Line 1887"/>
            <p:cNvSpPr>
              <a:spLocks noChangeShapeType="1"/>
            </p:cNvSpPr>
            <p:nvPr/>
          </p:nvSpPr>
          <p:spPr bwMode="auto">
            <a:xfrm>
              <a:off x="2197" y="2859"/>
              <a:ext cx="16" cy="1"/>
            </a:xfrm>
            <a:prstGeom prst="line">
              <a:avLst/>
            </a:prstGeom>
            <a:noFill/>
            <a:ln w="12700">
              <a:solidFill>
                <a:schemeClr val="tx2"/>
              </a:solidFill>
              <a:round/>
              <a:headEnd/>
              <a:tailEnd/>
            </a:ln>
          </p:spPr>
          <p:txBody>
            <a:bodyPr/>
            <a:lstStyle/>
            <a:p>
              <a:endParaRPr lang="en-US"/>
            </a:p>
          </p:txBody>
        </p:sp>
        <p:sp>
          <p:nvSpPr>
            <p:cNvPr id="70496" name="Line 1888"/>
            <p:cNvSpPr>
              <a:spLocks noChangeShapeType="1"/>
            </p:cNvSpPr>
            <p:nvPr/>
          </p:nvSpPr>
          <p:spPr bwMode="auto">
            <a:xfrm>
              <a:off x="2245" y="2859"/>
              <a:ext cx="16" cy="1"/>
            </a:xfrm>
            <a:prstGeom prst="line">
              <a:avLst/>
            </a:prstGeom>
            <a:noFill/>
            <a:ln w="12700">
              <a:solidFill>
                <a:schemeClr val="tx2"/>
              </a:solidFill>
              <a:round/>
              <a:headEnd/>
              <a:tailEnd/>
            </a:ln>
          </p:spPr>
          <p:txBody>
            <a:bodyPr/>
            <a:lstStyle/>
            <a:p>
              <a:endParaRPr lang="en-US"/>
            </a:p>
          </p:txBody>
        </p:sp>
        <p:sp>
          <p:nvSpPr>
            <p:cNvPr id="70497" name="Line 1889"/>
            <p:cNvSpPr>
              <a:spLocks noChangeShapeType="1"/>
            </p:cNvSpPr>
            <p:nvPr/>
          </p:nvSpPr>
          <p:spPr bwMode="auto">
            <a:xfrm>
              <a:off x="2293" y="2859"/>
              <a:ext cx="16" cy="1"/>
            </a:xfrm>
            <a:prstGeom prst="line">
              <a:avLst/>
            </a:prstGeom>
            <a:noFill/>
            <a:ln w="12700">
              <a:solidFill>
                <a:schemeClr val="tx2"/>
              </a:solidFill>
              <a:round/>
              <a:headEnd/>
              <a:tailEnd/>
            </a:ln>
          </p:spPr>
          <p:txBody>
            <a:bodyPr/>
            <a:lstStyle/>
            <a:p>
              <a:endParaRPr lang="en-US"/>
            </a:p>
          </p:txBody>
        </p:sp>
        <p:sp>
          <p:nvSpPr>
            <p:cNvPr id="70498" name="Line 1890"/>
            <p:cNvSpPr>
              <a:spLocks noChangeShapeType="1"/>
            </p:cNvSpPr>
            <p:nvPr/>
          </p:nvSpPr>
          <p:spPr bwMode="auto">
            <a:xfrm>
              <a:off x="2341" y="2859"/>
              <a:ext cx="16" cy="1"/>
            </a:xfrm>
            <a:prstGeom prst="line">
              <a:avLst/>
            </a:prstGeom>
            <a:noFill/>
            <a:ln w="12700">
              <a:solidFill>
                <a:schemeClr val="tx2"/>
              </a:solidFill>
              <a:round/>
              <a:headEnd/>
              <a:tailEnd/>
            </a:ln>
          </p:spPr>
          <p:txBody>
            <a:bodyPr/>
            <a:lstStyle/>
            <a:p>
              <a:endParaRPr lang="en-US"/>
            </a:p>
          </p:txBody>
        </p:sp>
        <p:sp>
          <p:nvSpPr>
            <p:cNvPr id="70499" name="Line 1891"/>
            <p:cNvSpPr>
              <a:spLocks noChangeShapeType="1"/>
            </p:cNvSpPr>
            <p:nvPr/>
          </p:nvSpPr>
          <p:spPr bwMode="auto">
            <a:xfrm>
              <a:off x="2389" y="2859"/>
              <a:ext cx="16" cy="1"/>
            </a:xfrm>
            <a:prstGeom prst="line">
              <a:avLst/>
            </a:prstGeom>
            <a:noFill/>
            <a:ln w="12700">
              <a:solidFill>
                <a:schemeClr val="tx2"/>
              </a:solidFill>
              <a:round/>
              <a:headEnd/>
              <a:tailEnd/>
            </a:ln>
          </p:spPr>
          <p:txBody>
            <a:bodyPr/>
            <a:lstStyle/>
            <a:p>
              <a:endParaRPr lang="en-US"/>
            </a:p>
          </p:txBody>
        </p:sp>
        <p:sp>
          <p:nvSpPr>
            <p:cNvPr id="70500" name="Line 1892"/>
            <p:cNvSpPr>
              <a:spLocks noChangeShapeType="1"/>
            </p:cNvSpPr>
            <p:nvPr/>
          </p:nvSpPr>
          <p:spPr bwMode="auto">
            <a:xfrm>
              <a:off x="2437" y="2859"/>
              <a:ext cx="16" cy="1"/>
            </a:xfrm>
            <a:prstGeom prst="line">
              <a:avLst/>
            </a:prstGeom>
            <a:noFill/>
            <a:ln w="12700">
              <a:solidFill>
                <a:schemeClr val="tx2"/>
              </a:solidFill>
              <a:round/>
              <a:headEnd/>
              <a:tailEnd/>
            </a:ln>
          </p:spPr>
          <p:txBody>
            <a:bodyPr/>
            <a:lstStyle/>
            <a:p>
              <a:endParaRPr lang="en-US"/>
            </a:p>
          </p:txBody>
        </p:sp>
        <p:sp>
          <p:nvSpPr>
            <p:cNvPr id="70501" name="Line 1893"/>
            <p:cNvSpPr>
              <a:spLocks noChangeShapeType="1"/>
            </p:cNvSpPr>
            <p:nvPr/>
          </p:nvSpPr>
          <p:spPr bwMode="auto">
            <a:xfrm>
              <a:off x="2485" y="2859"/>
              <a:ext cx="16" cy="1"/>
            </a:xfrm>
            <a:prstGeom prst="line">
              <a:avLst/>
            </a:prstGeom>
            <a:noFill/>
            <a:ln w="12700">
              <a:solidFill>
                <a:schemeClr val="tx2"/>
              </a:solidFill>
              <a:round/>
              <a:headEnd/>
              <a:tailEnd/>
            </a:ln>
          </p:spPr>
          <p:txBody>
            <a:bodyPr/>
            <a:lstStyle/>
            <a:p>
              <a:endParaRPr lang="en-US"/>
            </a:p>
          </p:txBody>
        </p:sp>
        <p:sp>
          <p:nvSpPr>
            <p:cNvPr id="70502" name="Line 1894"/>
            <p:cNvSpPr>
              <a:spLocks noChangeShapeType="1"/>
            </p:cNvSpPr>
            <p:nvPr/>
          </p:nvSpPr>
          <p:spPr bwMode="auto">
            <a:xfrm>
              <a:off x="2533" y="2859"/>
              <a:ext cx="16" cy="1"/>
            </a:xfrm>
            <a:prstGeom prst="line">
              <a:avLst/>
            </a:prstGeom>
            <a:noFill/>
            <a:ln w="12700">
              <a:solidFill>
                <a:schemeClr val="tx2"/>
              </a:solidFill>
              <a:round/>
              <a:headEnd/>
              <a:tailEnd/>
            </a:ln>
          </p:spPr>
          <p:txBody>
            <a:bodyPr/>
            <a:lstStyle/>
            <a:p>
              <a:endParaRPr lang="en-US"/>
            </a:p>
          </p:txBody>
        </p:sp>
        <p:sp>
          <p:nvSpPr>
            <p:cNvPr id="70503" name="Line 1895"/>
            <p:cNvSpPr>
              <a:spLocks noChangeShapeType="1"/>
            </p:cNvSpPr>
            <p:nvPr/>
          </p:nvSpPr>
          <p:spPr bwMode="auto">
            <a:xfrm>
              <a:off x="2580" y="2859"/>
              <a:ext cx="16" cy="1"/>
            </a:xfrm>
            <a:prstGeom prst="line">
              <a:avLst/>
            </a:prstGeom>
            <a:noFill/>
            <a:ln w="12700">
              <a:solidFill>
                <a:schemeClr val="tx2"/>
              </a:solidFill>
              <a:round/>
              <a:headEnd/>
              <a:tailEnd/>
            </a:ln>
          </p:spPr>
          <p:txBody>
            <a:bodyPr/>
            <a:lstStyle/>
            <a:p>
              <a:endParaRPr lang="en-US"/>
            </a:p>
          </p:txBody>
        </p:sp>
        <p:sp>
          <p:nvSpPr>
            <p:cNvPr id="70504" name="Line 1896"/>
            <p:cNvSpPr>
              <a:spLocks noChangeShapeType="1"/>
            </p:cNvSpPr>
            <p:nvPr/>
          </p:nvSpPr>
          <p:spPr bwMode="auto">
            <a:xfrm>
              <a:off x="2628" y="2859"/>
              <a:ext cx="16" cy="1"/>
            </a:xfrm>
            <a:prstGeom prst="line">
              <a:avLst/>
            </a:prstGeom>
            <a:noFill/>
            <a:ln w="12700">
              <a:solidFill>
                <a:schemeClr val="tx2"/>
              </a:solidFill>
              <a:round/>
              <a:headEnd/>
              <a:tailEnd/>
            </a:ln>
          </p:spPr>
          <p:txBody>
            <a:bodyPr/>
            <a:lstStyle/>
            <a:p>
              <a:endParaRPr lang="en-US"/>
            </a:p>
          </p:txBody>
        </p:sp>
        <p:sp>
          <p:nvSpPr>
            <p:cNvPr id="70505" name="Line 1897"/>
            <p:cNvSpPr>
              <a:spLocks noChangeShapeType="1"/>
            </p:cNvSpPr>
            <p:nvPr/>
          </p:nvSpPr>
          <p:spPr bwMode="auto">
            <a:xfrm>
              <a:off x="2676" y="2859"/>
              <a:ext cx="16" cy="1"/>
            </a:xfrm>
            <a:prstGeom prst="line">
              <a:avLst/>
            </a:prstGeom>
            <a:noFill/>
            <a:ln w="12700">
              <a:solidFill>
                <a:schemeClr val="tx2"/>
              </a:solidFill>
              <a:round/>
              <a:headEnd/>
              <a:tailEnd/>
            </a:ln>
          </p:spPr>
          <p:txBody>
            <a:bodyPr/>
            <a:lstStyle/>
            <a:p>
              <a:endParaRPr lang="en-US"/>
            </a:p>
          </p:txBody>
        </p:sp>
        <p:sp>
          <p:nvSpPr>
            <p:cNvPr id="70506" name="Line 1898"/>
            <p:cNvSpPr>
              <a:spLocks noChangeShapeType="1"/>
            </p:cNvSpPr>
            <p:nvPr/>
          </p:nvSpPr>
          <p:spPr bwMode="auto">
            <a:xfrm>
              <a:off x="2724" y="2859"/>
              <a:ext cx="16" cy="1"/>
            </a:xfrm>
            <a:prstGeom prst="line">
              <a:avLst/>
            </a:prstGeom>
            <a:noFill/>
            <a:ln w="12700">
              <a:solidFill>
                <a:schemeClr val="tx2"/>
              </a:solidFill>
              <a:round/>
              <a:headEnd/>
              <a:tailEnd/>
            </a:ln>
          </p:spPr>
          <p:txBody>
            <a:bodyPr/>
            <a:lstStyle/>
            <a:p>
              <a:endParaRPr lang="en-US"/>
            </a:p>
          </p:txBody>
        </p:sp>
        <p:sp>
          <p:nvSpPr>
            <p:cNvPr id="70507" name="Line 1899"/>
            <p:cNvSpPr>
              <a:spLocks noChangeShapeType="1"/>
            </p:cNvSpPr>
            <p:nvPr/>
          </p:nvSpPr>
          <p:spPr bwMode="auto">
            <a:xfrm>
              <a:off x="2772" y="2859"/>
              <a:ext cx="16" cy="1"/>
            </a:xfrm>
            <a:prstGeom prst="line">
              <a:avLst/>
            </a:prstGeom>
            <a:noFill/>
            <a:ln w="12700">
              <a:solidFill>
                <a:schemeClr val="tx2"/>
              </a:solidFill>
              <a:round/>
              <a:headEnd/>
              <a:tailEnd/>
            </a:ln>
          </p:spPr>
          <p:txBody>
            <a:bodyPr/>
            <a:lstStyle/>
            <a:p>
              <a:endParaRPr lang="en-US"/>
            </a:p>
          </p:txBody>
        </p:sp>
        <p:sp>
          <p:nvSpPr>
            <p:cNvPr id="70508" name="Line 1900"/>
            <p:cNvSpPr>
              <a:spLocks noChangeShapeType="1"/>
            </p:cNvSpPr>
            <p:nvPr/>
          </p:nvSpPr>
          <p:spPr bwMode="auto">
            <a:xfrm>
              <a:off x="2820" y="2859"/>
              <a:ext cx="16" cy="1"/>
            </a:xfrm>
            <a:prstGeom prst="line">
              <a:avLst/>
            </a:prstGeom>
            <a:noFill/>
            <a:ln w="12700">
              <a:solidFill>
                <a:schemeClr val="tx2"/>
              </a:solidFill>
              <a:round/>
              <a:headEnd/>
              <a:tailEnd/>
            </a:ln>
          </p:spPr>
          <p:txBody>
            <a:bodyPr/>
            <a:lstStyle/>
            <a:p>
              <a:endParaRPr lang="en-US"/>
            </a:p>
          </p:txBody>
        </p:sp>
        <p:sp>
          <p:nvSpPr>
            <p:cNvPr id="70509" name="Line 1901"/>
            <p:cNvSpPr>
              <a:spLocks noChangeShapeType="1"/>
            </p:cNvSpPr>
            <p:nvPr/>
          </p:nvSpPr>
          <p:spPr bwMode="auto">
            <a:xfrm>
              <a:off x="2868" y="2859"/>
              <a:ext cx="16" cy="1"/>
            </a:xfrm>
            <a:prstGeom prst="line">
              <a:avLst/>
            </a:prstGeom>
            <a:noFill/>
            <a:ln w="12700">
              <a:solidFill>
                <a:schemeClr val="tx2"/>
              </a:solidFill>
              <a:round/>
              <a:headEnd/>
              <a:tailEnd/>
            </a:ln>
          </p:spPr>
          <p:txBody>
            <a:bodyPr/>
            <a:lstStyle/>
            <a:p>
              <a:endParaRPr lang="en-US"/>
            </a:p>
          </p:txBody>
        </p:sp>
        <p:sp>
          <p:nvSpPr>
            <p:cNvPr id="70510" name="Line 1902"/>
            <p:cNvSpPr>
              <a:spLocks noChangeShapeType="1"/>
            </p:cNvSpPr>
            <p:nvPr/>
          </p:nvSpPr>
          <p:spPr bwMode="auto">
            <a:xfrm>
              <a:off x="2916" y="2859"/>
              <a:ext cx="16" cy="1"/>
            </a:xfrm>
            <a:prstGeom prst="line">
              <a:avLst/>
            </a:prstGeom>
            <a:noFill/>
            <a:ln w="12700">
              <a:solidFill>
                <a:schemeClr val="tx2"/>
              </a:solidFill>
              <a:round/>
              <a:headEnd/>
              <a:tailEnd/>
            </a:ln>
          </p:spPr>
          <p:txBody>
            <a:bodyPr/>
            <a:lstStyle/>
            <a:p>
              <a:endParaRPr lang="en-US"/>
            </a:p>
          </p:txBody>
        </p:sp>
        <p:sp>
          <p:nvSpPr>
            <p:cNvPr id="70511" name="Line 1903"/>
            <p:cNvSpPr>
              <a:spLocks noChangeShapeType="1"/>
            </p:cNvSpPr>
            <p:nvPr/>
          </p:nvSpPr>
          <p:spPr bwMode="auto">
            <a:xfrm>
              <a:off x="2964" y="2859"/>
              <a:ext cx="16" cy="1"/>
            </a:xfrm>
            <a:prstGeom prst="line">
              <a:avLst/>
            </a:prstGeom>
            <a:noFill/>
            <a:ln w="12700">
              <a:solidFill>
                <a:schemeClr val="tx2"/>
              </a:solidFill>
              <a:round/>
              <a:headEnd/>
              <a:tailEnd/>
            </a:ln>
          </p:spPr>
          <p:txBody>
            <a:bodyPr/>
            <a:lstStyle/>
            <a:p>
              <a:endParaRPr lang="en-US"/>
            </a:p>
          </p:txBody>
        </p:sp>
        <p:sp>
          <p:nvSpPr>
            <p:cNvPr id="70512" name="Line 1904"/>
            <p:cNvSpPr>
              <a:spLocks noChangeShapeType="1"/>
            </p:cNvSpPr>
            <p:nvPr/>
          </p:nvSpPr>
          <p:spPr bwMode="auto">
            <a:xfrm>
              <a:off x="3012" y="2859"/>
              <a:ext cx="16" cy="1"/>
            </a:xfrm>
            <a:prstGeom prst="line">
              <a:avLst/>
            </a:prstGeom>
            <a:noFill/>
            <a:ln w="12700">
              <a:solidFill>
                <a:schemeClr val="tx2"/>
              </a:solidFill>
              <a:round/>
              <a:headEnd/>
              <a:tailEnd/>
            </a:ln>
          </p:spPr>
          <p:txBody>
            <a:bodyPr/>
            <a:lstStyle/>
            <a:p>
              <a:endParaRPr lang="en-US"/>
            </a:p>
          </p:txBody>
        </p:sp>
        <p:sp>
          <p:nvSpPr>
            <p:cNvPr id="70513" name="Line 1905"/>
            <p:cNvSpPr>
              <a:spLocks noChangeShapeType="1"/>
            </p:cNvSpPr>
            <p:nvPr/>
          </p:nvSpPr>
          <p:spPr bwMode="auto">
            <a:xfrm>
              <a:off x="3060" y="2859"/>
              <a:ext cx="16" cy="1"/>
            </a:xfrm>
            <a:prstGeom prst="line">
              <a:avLst/>
            </a:prstGeom>
            <a:noFill/>
            <a:ln w="12700">
              <a:solidFill>
                <a:schemeClr val="tx2"/>
              </a:solidFill>
              <a:round/>
              <a:headEnd/>
              <a:tailEnd/>
            </a:ln>
          </p:spPr>
          <p:txBody>
            <a:bodyPr/>
            <a:lstStyle/>
            <a:p>
              <a:endParaRPr lang="en-US"/>
            </a:p>
          </p:txBody>
        </p:sp>
        <p:sp>
          <p:nvSpPr>
            <p:cNvPr id="70514" name="Line 1906"/>
            <p:cNvSpPr>
              <a:spLocks noChangeShapeType="1"/>
            </p:cNvSpPr>
            <p:nvPr/>
          </p:nvSpPr>
          <p:spPr bwMode="auto">
            <a:xfrm>
              <a:off x="3108" y="2859"/>
              <a:ext cx="16" cy="1"/>
            </a:xfrm>
            <a:prstGeom prst="line">
              <a:avLst/>
            </a:prstGeom>
            <a:noFill/>
            <a:ln w="12700">
              <a:solidFill>
                <a:schemeClr val="tx2"/>
              </a:solidFill>
              <a:round/>
              <a:headEnd/>
              <a:tailEnd/>
            </a:ln>
          </p:spPr>
          <p:txBody>
            <a:bodyPr/>
            <a:lstStyle/>
            <a:p>
              <a:endParaRPr lang="en-US"/>
            </a:p>
          </p:txBody>
        </p:sp>
        <p:sp>
          <p:nvSpPr>
            <p:cNvPr id="70515" name="Line 1907"/>
            <p:cNvSpPr>
              <a:spLocks noChangeShapeType="1"/>
            </p:cNvSpPr>
            <p:nvPr/>
          </p:nvSpPr>
          <p:spPr bwMode="auto">
            <a:xfrm>
              <a:off x="3156" y="2859"/>
              <a:ext cx="15" cy="1"/>
            </a:xfrm>
            <a:prstGeom prst="line">
              <a:avLst/>
            </a:prstGeom>
            <a:noFill/>
            <a:ln w="12700">
              <a:solidFill>
                <a:schemeClr val="tx2"/>
              </a:solidFill>
              <a:round/>
              <a:headEnd/>
              <a:tailEnd/>
            </a:ln>
          </p:spPr>
          <p:txBody>
            <a:bodyPr/>
            <a:lstStyle/>
            <a:p>
              <a:endParaRPr lang="en-US"/>
            </a:p>
          </p:txBody>
        </p:sp>
        <p:sp>
          <p:nvSpPr>
            <p:cNvPr id="70516" name="Line 1908"/>
            <p:cNvSpPr>
              <a:spLocks noChangeShapeType="1"/>
            </p:cNvSpPr>
            <p:nvPr/>
          </p:nvSpPr>
          <p:spPr bwMode="auto">
            <a:xfrm>
              <a:off x="3203" y="2859"/>
              <a:ext cx="16" cy="1"/>
            </a:xfrm>
            <a:prstGeom prst="line">
              <a:avLst/>
            </a:prstGeom>
            <a:noFill/>
            <a:ln w="12700">
              <a:solidFill>
                <a:schemeClr val="tx2"/>
              </a:solidFill>
              <a:round/>
              <a:headEnd/>
              <a:tailEnd/>
            </a:ln>
          </p:spPr>
          <p:txBody>
            <a:bodyPr/>
            <a:lstStyle/>
            <a:p>
              <a:endParaRPr lang="en-US"/>
            </a:p>
          </p:txBody>
        </p:sp>
        <p:sp>
          <p:nvSpPr>
            <p:cNvPr id="70517" name="Line 1909"/>
            <p:cNvSpPr>
              <a:spLocks noChangeShapeType="1"/>
            </p:cNvSpPr>
            <p:nvPr/>
          </p:nvSpPr>
          <p:spPr bwMode="auto">
            <a:xfrm>
              <a:off x="3251" y="2859"/>
              <a:ext cx="16" cy="1"/>
            </a:xfrm>
            <a:prstGeom prst="line">
              <a:avLst/>
            </a:prstGeom>
            <a:noFill/>
            <a:ln w="12700">
              <a:solidFill>
                <a:schemeClr val="tx2"/>
              </a:solidFill>
              <a:round/>
              <a:headEnd/>
              <a:tailEnd/>
            </a:ln>
          </p:spPr>
          <p:txBody>
            <a:bodyPr/>
            <a:lstStyle/>
            <a:p>
              <a:endParaRPr lang="en-US"/>
            </a:p>
          </p:txBody>
        </p:sp>
        <p:sp>
          <p:nvSpPr>
            <p:cNvPr id="70518" name="Line 1910"/>
            <p:cNvSpPr>
              <a:spLocks noChangeShapeType="1"/>
            </p:cNvSpPr>
            <p:nvPr/>
          </p:nvSpPr>
          <p:spPr bwMode="auto">
            <a:xfrm>
              <a:off x="3299" y="2859"/>
              <a:ext cx="16" cy="1"/>
            </a:xfrm>
            <a:prstGeom prst="line">
              <a:avLst/>
            </a:prstGeom>
            <a:noFill/>
            <a:ln w="12700">
              <a:solidFill>
                <a:schemeClr val="tx2"/>
              </a:solidFill>
              <a:round/>
              <a:headEnd/>
              <a:tailEnd/>
            </a:ln>
          </p:spPr>
          <p:txBody>
            <a:bodyPr/>
            <a:lstStyle/>
            <a:p>
              <a:endParaRPr lang="en-US"/>
            </a:p>
          </p:txBody>
        </p:sp>
        <p:sp>
          <p:nvSpPr>
            <p:cNvPr id="70519" name="Line 1911"/>
            <p:cNvSpPr>
              <a:spLocks noChangeShapeType="1"/>
            </p:cNvSpPr>
            <p:nvPr/>
          </p:nvSpPr>
          <p:spPr bwMode="auto">
            <a:xfrm>
              <a:off x="3347" y="2859"/>
              <a:ext cx="16" cy="1"/>
            </a:xfrm>
            <a:prstGeom prst="line">
              <a:avLst/>
            </a:prstGeom>
            <a:noFill/>
            <a:ln w="12700">
              <a:solidFill>
                <a:schemeClr val="tx2"/>
              </a:solidFill>
              <a:round/>
              <a:headEnd/>
              <a:tailEnd/>
            </a:ln>
          </p:spPr>
          <p:txBody>
            <a:bodyPr/>
            <a:lstStyle/>
            <a:p>
              <a:endParaRPr lang="en-US"/>
            </a:p>
          </p:txBody>
        </p:sp>
        <p:sp>
          <p:nvSpPr>
            <p:cNvPr id="70520" name="Line 1912"/>
            <p:cNvSpPr>
              <a:spLocks noChangeShapeType="1"/>
            </p:cNvSpPr>
            <p:nvPr/>
          </p:nvSpPr>
          <p:spPr bwMode="auto">
            <a:xfrm>
              <a:off x="3395" y="2859"/>
              <a:ext cx="16" cy="1"/>
            </a:xfrm>
            <a:prstGeom prst="line">
              <a:avLst/>
            </a:prstGeom>
            <a:noFill/>
            <a:ln w="12700">
              <a:solidFill>
                <a:schemeClr val="tx2"/>
              </a:solidFill>
              <a:round/>
              <a:headEnd/>
              <a:tailEnd/>
            </a:ln>
          </p:spPr>
          <p:txBody>
            <a:bodyPr/>
            <a:lstStyle/>
            <a:p>
              <a:endParaRPr lang="en-US"/>
            </a:p>
          </p:txBody>
        </p:sp>
        <p:sp>
          <p:nvSpPr>
            <p:cNvPr id="70521" name="Line 1913"/>
            <p:cNvSpPr>
              <a:spLocks noChangeShapeType="1"/>
            </p:cNvSpPr>
            <p:nvPr/>
          </p:nvSpPr>
          <p:spPr bwMode="auto">
            <a:xfrm>
              <a:off x="3443" y="2859"/>
              <a:ext cx="16" cy="1"/>
            </a:xfrm>
            <a:prstGeom prst="line">
              <a:avLst/>
            </a:prstGeom>
            <a:noFill/>
            <a:ln w="12700">
              <a:solidFill>
                <a:schemeClr val="tx2"/>
              </a:solidFill>
              <a:round/>
              <a:headEnd/>
              <a:tailEnd/>
            </a:ln>
          </p:spPr>
          <p:txBody>
            <a:bodyPr/>
            <a:lstStyle/>
            <a:p>
              <a:endParaRPr lang="en-US"/>
            </a:p>
          </p:txBody>
        </p:sp>
        <p:sp>
          <p:nvSpPr>
            <p:cNvPr id="70522" name="Line 1914"/>
            <p:cNvSpPr>
              <a:spLocks noChangeShapeType="1"/>
            </p:cNvSpPr>
            <p:nvPr/>
          </p:nvSpPr>
          <p:spPr bwMode="auto">
            <a:xfrm>
              <a:off x="3491" y="2859"/>
              <a:ext cx="16" cy="1"/>
            </a:xfrm>
            <a:prstGeom prst="line">
              <a:avLst/>
            </a:prstGeom>
            <a:noFill/>
            <a:ln w="12700">
              <a:solidFill>
                <a:schemeClr val="tx2"/>
              </a:solidFill>
              <a:round/>
              <a:headEnd/>
              <a:tailEnd/>
            </a:ln>
          </p:spPr>
          <p:txBody>
            <a:bodyPr/>
            <a:lstStyle/>
            <a:p>
              <a:endParaRPr lang="en-US"/>
            </a:p>
          </p:txBody>
        </p:sp>
        <p:sp>
          <p:nvSpPr>
            <p:cNvPr id="70523" name="Line 1915"/>
            <p:cNvSpPr>
              <a:spLocks noChangeShapeType="1"/>
            </p:cNvSpPr>
            <p:nvPr/>
          </p:nvSpPr>
          <p:spPr bwMode="auto">
            <a:xfrm>
              <a:off x="3539" y="2859"/>
              <a:ext cx="16" cy="1"/>
            </a:xfrm>
            <a:prstGeom prst="line">
              <a:avLst/>
            </a:prstGeom>
            <a:noFill/>
            <a:ln w="12700">
              <a:solidFill>
                <a:schemeClr val="tx2"/>
              </a:solidFill>
              <a:round/>
              <a:headEnd/>
              <a:tailEnd/>
            </a:ln>
          </p:spPr>
          <p:txBody>
            <a:bodyPr/>
            <a:lstStyle/>
            <a:p>
              <a:endParaRPr lang="en-US"/>
            </a:p>
          </p:txBody>
        </p:sp>
        <p:sp>
          <p:nvSpPr>
            <p:cNvPr id="70524" name="Line 1916"/>
            <p:cNvSpPr>
              <a:spLocks noChangeShapeType="1"/>
            </p:cNvSpPr>
            <p:nvPr/>
          </p:nvSpPr>
          <p:spPr bwMode="auto">
            <a:xfrm>
              <a:off x="3587" y="2859"/>
              <a:ext cx="16" cy="1"/>
            </a:xfrm>
            <a:prstGeom prst="line">
              <a:avLst/>
            </a:prstGeom>
            <a:noFill/>
            <a:ln w="12700">
              <a:solidFill>
                <a:schemeClr val="tx2"/>
              </a:solidFill>
              <a:round/>
              <a:headEnd/>
              <a:tailEnd/>
            </a:ln>
          </p:spPr>
          <p:txBody>
            <a:bodyPr/>
            <a:lstStyle/>
            <a:p>
              <a:endParaRPr lang="en-US"/>
            </a:p>
          </p:txBody>
        </p:sp>
        <p:sp>
          <p:nvSpPr>
            <p:cNvPr id="70525" name="Line 1917"/>
            <p:cNvSpPr>
              <a:spLocks noChangeShapeType="1"/>
            </p:cNvSpPr>
            <p:nvPr/>
          </p:nvSpPr>
          <p:spPr bwMode="auto">
            <a:xfrm>
              <a:off x="3635" y="2859"/>
              <a:ext cx="16" cy="1"/>
            </a:xfrm>
            <a:prstGeom prst="line">
              <a:avLst/>
            </a:prstGeom>
            <a:noFill/>
            <a:ln w="12700">
              <a:solidFill>
                <a:schemeClr val="tx2"/>
              </a:solidFill>
              <a:round/>
              <a:headEnd/>
              <a:tailEnd/>
            </a:ln>
          </p:spPr>
          <p:txBody>
            <a:bodyPr/>
            <a:lstStyle/>
            <a:p>
              <a:endParaRPr lang="en-US"/>
            </a:p>
          </p:txBody>
        </p:sp>
        <p:sp>
          <p:nvSpPr>
            <p:cNvPr id="70526" name="Line 1918"/>
            <p:cNvSpPr>
              <a:spLocks noChangeShapeType="1"/>
            </p:cNvSpPr>
            <p:nvPr/>
          </p:nvSpPr>
          <p:spPr bwMode="auto">
            <a:xfrm>
              <a:off x="3683" y="2859"/>
              <a:ext cx="16" cy="1"/>
            </a:xfrm>
            <a:prstGeom prst="line">
              <a:avLst/>
            </a:prstGeom>
            <a:noFill/>
            <a:ln w="12700">
              <a:solidFill>
                <a:schemeClr val="tx2"/>
              </a:solidFill>
              <a:round/>
              <a:headEnd/>
              <a:tailEnd/>
            </a:ln>
          </p:spPr>
          <p:txBody>
            <a:bodyPr/>
            <a:lstStyle/>
            <a:p>
              <a:endParaRPr lang="en-US"/>
            </a:p>
          </p:txBody>
        </p:sp>
        <p:sp>
          <p:nvSpPr>
            <p:cNvPr id="70527" name="Line 1919"/>
            <p:cNvSpPr>
              <a:spLocks noChangeShapeType="1"/>
            </p:cNvSpPr>
            <p:nvPr/>
          </p:nvSpPr>
          <p:spPr bwMode="auto">
            <a:xfrm>
              <a:off x="3731" y="2859"/>
              <a:ext cx="16" cy="1"/>
            </a:xfrm>
            <a:prstGeom prst="line">
              <a:avLst/>
            </a:prstGeom>
            <a:noFill/>
            <a:ln w="12700">
              <a:solidFill>
                <a:schemeClr val="tx2"/>
              </a:solidFill>
              <a:round/>
              <a:headEnd/>
              <a:tailEnd/>
            </a:ln>
          </p:spPr>
          <p:txBody>
            <a:bodyPr/>
            <a:lstStyle/>
            <a:p>
              <a:endParaRPr lang="en-US"/>
            </a:p>
          </p:txBody>
        </p:sp>
        <p:sp>
          <p:nvSpPr>
            <p:cNvPr id="70528" name="Line 1920"/>
            <p:cNvSpPr>
              <a:spLocks noChangeShapeType="1"/>
            </p:cNvSpPr>
            <p:nvPr/>
          </p:nvSpPr>
          <p:spPr bwMode="auto">
            <a:xfrm>
              <a:off x="3778" y="2859"/>
              <a:ext cx="16" cy="1"/>
            </a:xfrm>
            <a:prstGeom prst="line">
              <a:avLst/>
            </a:prstGeom>
            <a:noFill/>
            <a:ln w="12700">
              <a:solidFill>
                <a:schemeClr val="tx2"/>
              </a:solidFill>
              <a:round/>
              <a:headEnd/>
              <a:tailEnd/>
            </a:ln>
          </p:spPr>
          <p:txBody>
            <a:bodyPr/>
            <a:lstStyle/>
            <a:p>
              <a:endParaRPr lang="en-US"/>
            </a:p>
          </p:txBody>
        </p:sp>
        <p:sp>
          <p:nvSpPr>
            <p:cNvPr id="70529" name="Line 1921"/>
            <p:cNvSpPr>
              <a:spLocks noChangeShapeType="1"/>
            </p:cNvSpPr>
            <p:nvPr/>
          </p:nvSpPr>
          <p:spPr bwMode="auto">
            <a:xfrm>
              <a:off x="3826" y="2859"/>
              <a:ext cx="16" cy="1"/>
            </a:xfrm>
            <a:prstGeom prst="line">
              <a:avLst/>
            </a:prstGeom>
            <a:noFill/>
            <a:ln w="12700">
              <a:solidFill>
                <a:schemeClr val="tx2"/>
              </a:solidFill>
              <a:round/>
              <a:headEnd/>
              <a:tailEnd/>
            </a:ln>
          </p:spPr>
          <p:txBody>
            <a:bodyPr/>
            <a:lstStyle/>
            <a:p>
              <a:endParaRPr lang="en-US"/>
            </a:p>
          </p:txBody>
        </p:sp>
        <p:sp>
          <p:nvSpPr>
            <p:cNvPr id="70530" name="Line 1922"/>
            <p:cNvSpPr>
              <a:spLocks noChangeShapeType="1"/>
            </p:cNvSpPr>
            <p:nvPr/>
          </p:nvSpPr>
          <p:spPr bwMode="auto">
            <a:xfrm>
              <a:off x="3874" y="2859"/>
              <a:ext cx="16" cy="1"/>
            </a:xfrm>
            <a:prstGeom prst="line">
              <a:avLst/>
            </a:prstGeom>
            <a:noFill/>
            <a:ln w="12700">
              <a:solidFill>
                <a:schemeClr val="tx2"/>
              </a:solidFill>
              <a:round/>
              <a:headEnd/>
              <a:tailEnd/>
            </a:ln>
          </p:spPr>
          <p:txBody>
            <a:bodyPr/>
            <a:lstStyle/>
            <a:p>
              <a:endParaRPr lang="en-US"/>
            </a:p>
          </p:txBody>
        </p:sp>
        <p:sp>
          <p:nvSpPr>
            <p:cNvPr id="70531" name="Line 1923"/>
            <p:cNvSpPr>
              <a:spLocks noChangeShapeType="1"/>
            </p:cNvSpPr>
            <p:nvPr/>
          </p:nvSpPr>
          <p:spPr bwMode="auto">
            <a:xfrm>
              <a:off x="3922" y="2859"/>
              <a:ext cx="16" cy="1"/>
            </a:xfrm>
            <a:prstGeom prst="line">
              <a:avLst/>
            </a:prstGeom>
            <a:noFill/>
            <a:ln w="12700">
              <a:solidFill>
                <a:schemeClr val="tx2"/>
              </a:solidFill>
              <a:round/>
              <a:headEnd/>
              <a:tailEnd/>
            </a:ln>
          </p:spPr>
          <p:txBody>
            <a:bodyPr/>
            <a:lstStyle/>
            <a:p>
              <a:endParaRPr lang="en-US"/>
            </a:p>
          </p:txBody>
        </p:sp>
        <p:sp>
          <p:nvSpPr>
            <p:cNvPr id="70532" name="Line 1924"/>
            <p:cNvSpPr>
              <a:spLocks noChangeShapeType="1"/>
            </p:cNvSpPr>
            <p:nvPr/>
          </p:nvSpPr>
          <p:spPr bwMode="auto">
            <a:xfrm>
              <a:off x="3970" y="2859"/>
              <a:ext cx="16" cy="1"/>
            </a:xfrm>
            <a:prstGeom prst="line">
              <a:avLst/>
            </a:prstGeom>
            <a:noFill/>
            <a:ln w="12700">
              <a:solidFill>
                <a:schemeClr val="tx2"/>
              </a:solidFill>
              <a:round/>
              <a:headEnd/>
              <a:tailEnd/>
            </a:ln>
          </p:spPr>
          <p:txBody>
            <a:bodyPr/>
            <a:lstStyle/>
            <a:p>
              <a:endParaRPr lang="en-US"/>
            </a:p>
          </p:txBody>
        </p:sp>
        <p:sp>
          <p:nvSpPr>
            <p:cNvPr id="70533" name="Line 1925"/>
            <p:cNvSpPr>
              <a:spLocks noChangeShapeType="1"/>
            </p:cNvSpPr>
            <p:nvPr/>
          </p:nvSpPr>
          <p:spPr bwMode="auto">
            <a:xfrm>
              <a:off x="4018" y="2859"/>
              <a:ext cx="16" cy="1"/>
            </a:xfrm>
            <a:prstGeom prst="line">
              <a:avLst/>
            </a:prstGeom>
            <a:noFill/>
            <a:ln w="12700">
              <a:solidFill>
                <a:schemeClr val="tx2"/>
              </a:solidFill>
              <a:round/>
              <a:headEnd/>
              <a:tailEnd/>
            </a:ln>
          </p:spPr>
          <p:txBody>
            <a:bodyPr/>
            <a:lstStyle/>
            <a:p>
              <a:endParaRPr lang="en-US"/>
            </a:p>
          </p:txBody>
        </p:sp>
        <p:sp>
          <p:nvSpPr>
            <p:cNvPr id="70534" name="Line 1926"/>
            <p:cNvSpPr>
              <a:spLocks noChangeShapeType="1"/>
            </p:cNvSpPr>
            <p:nvPr/>
          </p:nvSpPr>
          <p:spPr bwMode="auto">
            <a:xfrm>
              <a:off x="4066" y="2859"/>
              <a:ext cx="16" cy="1"/>
            </a:xfrm>
            <a:prstGeom prst="line">
              <a:avLst/>
            </a:prstGeom>
            <a:noFill/>
            <a:ln w="12700">
              <a:solidFill>
                <a:schemeClr val="tx2"/>
              </a:solidFill>
              <a:round/>
              <a:headEnd/>
              <a:tailEnd/>
            </a:ln>
          </p:spPr>
          <p:txBody>
            <a:bodyPr/>
            <a:lstStyle/>
            <a:p>
              <a:endParaRPr lang="en-US"/>
            </a:p>
          </p:txBody>
        </p:sp>
        <p:sp>
          <p:nvSpPr>
            <p:cNvPr id="70535" name="Line 1927"/>
            <p:cNvSpPr>
              <a:spLocks noChangeShapeType="1"/>
            </p:cNvSpPr>
            <p:nvPr/>
          </p:nvSpPr>
          <p:spPr bwMode="auto">
            <a:xfrm>
              <a:off x="4114" y="2859"/>
              <a:ext cx="16" cy="1"/>
            </a:xfrm>
            <a:prstGeom prst="line">
              <a:avLst/>
            </a:prstGeom>
            <a:noFill/>
            <a:ln w="12700">
              <a:solidFill>
                <a:schemeClr val="tx2"/>
              </a:solidFill>
              <a:round/>
              <a:headEnd/>
              <a:tailEnd/>
            </a:ln>
          </p:spPr>
          <p:txBody>
            <a:bodyPr/>
            <a:lstStyle/>
            <a:p>
              <a:endParaRPr lang="en-US"/>
            </a:p>
          </p:txBody>
        </p:sp>
        <p:sp>
          <p:nvSpPr>
            <p:cNvPr id="70536" name="Line 1928"/>
            <p:cNvSpPr>
              <a:spLocks noChangeShapeType="1"/>
            </p:cNvSpPr>
            <p:nvPr/>
          </p:nvSpPr>
          <p:spPr bwMode="auto">
            <a:xfrm>
              <a:off x="4162" y="2859"/>
              <a:ext cx="16" cy="1"/>
            </a:xfrm>
            <a:prstGeom prst="line">
              <a:avLst/>
            </a:prstGeom>
            <a:noFill/>
            <a:ln w="12700">
              <a:solidFill>
                <a:schemeClr val="tx2"/>
              </a:solidFill>
              <a:round/>
              <a:headEnd/>
              <a:tailEnd/>
            </a:ln>
          </p:spPr>
          <p:txBody>
            <a:bodyPr/>
            <a:lstStyle/>
            <a:p>
              <a:endParaRPr lang="en-US"/>
            </a:p>
          </p:txBody>
        </p:sp>
        <p:sp>
          <p:nvSpPr>
            <p:cNvPr id="70537" name="Line 1929"/>
            <p:cNvSpPr>
              <a:spLocks noChangeShapeType="1"/>
            </p:cNvSpPr>
            <p:nvPr/>
          </p:nvSpPr>
          <p:spPr bwMode="auto">
            <a:xfrm>
              <a:off x="4210" y="2859"/>
              <a:ext cx="16" cy="1"/>
            </a:xfrm>
            <a:prstGeom prst="line">
              <a:avLst/>
            </a:prstGeom>
            <a:noFill/>
            <a:ln w="12700">
              <a:solidFill>
                <a:schemeClr val="tx2"/>
              </a:solidFill>
              <a:round/>
              <a:headEnd/>
              <a:tailEnd/>
            </a:ln>
          </p:spPr>
          <p:txBody>
            <a:bodyPr/>
            <a:lstStyle/>
            <a:p>
              <a:endParaRPr lang="en-US"/>
            </a:p>
          </p:txBody>
        </p:sp>
        <p:sp>
          <p:nvSpPr>
            <p:cNvPr id="70538" name="Line 1930"/>
            <p:cNvSpPr>
              <a:spLocks noChangeShapeType="1"/>
            </p:cNvSpPr>
            <p:nvPr/>
          </p:nvSpPr>
          <p:spPr bwMode="auto">
            <a:xfrm>
              <a:off x="4258" y="2859"/>
              <a:ext cx="16" cy="1"/>
            </a:xfrm>
            <a:prstGeom prst="line">
              <a:avLst/>
            </a:prstGeom>
            <a:noFill/>
            <a:ln w="12700">
              <a:solidFill>
                <a:schemeClr val="tx2"/>
              </a:solidFill>
              <a:round/>
              <a:headEnd/>
              <a:tailEnd/>
            </a:ln>
          </p:spPr>
          <p:txBody>
            <a:bodyPr/>
            <a:lstStyle/>
            <a:p>
              <a:endParaRPr lang="en-US"/>
            </a:p>
          </p:txBody>
        </p:sp>
        <p:sp>
          <p:nvSpPr>
            <p:cNvPr id="70539" name="Line 1931"/>
            <p:cNvSpPr>
              <a:spLocks noChangeShapeType="1"/>
            </p:cNvSpPr>
            <p:nvPr/>
          </p:nvSpPr>
          <p:spPr bwMode="auto">
            <a:xfrm>
              <a:off x="4306" y="2859"/>
              <a:ext cx="16" cy="1"/>
            </a:xfrm>
            <a:prstGeom prst="line">
              <a:avLst/>
            </a:prstGeom>
            <a:noFill/>
            <a:ln w="12700">
              <a:solidFill>
                <a:schemeClr val="tx2"/>
              </a:solidFill>
              <a:round/>
              <a:headEnd/>
              <a:tailEnd/>
            </a:ln>
          </p:spPr>
          <p:txBody>
            <a:bodyPr/>
            <a:lstStyle/>
            <a:p>
              <a:endParaRPr lang="en-US"/>
            </a:p>
          </p:txBody>
        </p:sp>
        <p:sp>
          <p:nvSpPr>
            <p:cNvPr id="70540" name="Line 1932"/>
            <p:cNvSpPr>
              <a:spLocks noChangeShapeType="1"/>
            </p:cNvSpPr>
            <p:nvPr/>
          </p:nvSpPr>
          <p:spPr bwMode="auto">
            <a:xfrm>
              <a:off x="4353" y="2859"/>
              <a:ext cx="16" cy="1"/>
            </a:xfrm>
            <a:prstGeom prst="line">
              <a:avLst/>
            </a:prstGeom>
            <a:noFill/>
            <a:ln w="12700">
              <a:solidFill>
                <a:schemeClr val="tx2"/>
              </a:solidFill>
              <a:round/>
              <a:headEnd/>
              <a:tailEnd/>
            </a:ln>
          </p:spPr>
          <p:txBody>
            <a:bodyPr/>
            <a:lstStyle/>
            <a:p>
              <a:endParaRPr lang="en-US"/>
            </a:p>
          </p:txBody>
        </p:sp>
        <p:sp>
          <p:nvSpPr>
            <p:cNvPr id="70541" name="Line 1933"/>
            <p:cNvSpPr>
              <a:spLocks noChangeShapeType="1"/>
            </p:cNvSpPr>
            <p:nvPr/>
          </p:nvSpPr>
          <p:spPr bwMode="auto">
            <a:xfrm>
              <a:off x="4401" y="2859"/>
              <a:ext cx="16" cy="1"/>
            </a:xfrm>
            <a:prstGeom prst="line">
              <a:avLst/>
            </a:prstGeom>
            <a:noFill/>
            <a:ln w="12700">
              <a:solidFill>
                <a:schemeClr val="tx2"/>
              </a:solidFill>
              <a:round/>
              <a:headEnd/>
              <a:tailEnd/>
            </a:ln>
          </p:spPr>
          <p:txBody>
            <a:bodyPr/>
            <a:lstStyle/>
            <a:p>
              <a:endParaRPr lang="en-US"/>
            </a:p>
          </p:txBody>
        </p:sp>
        <p:sp>
          <p:nvSpPr>
            <p:cNvPr id="70542" name="Line 1934"/>
            <p:cNvSpPr>
              <a:spLocks noChangeShapeType="1"/>
            </p:cNvSpPr>
            <p:nvPr/>
          </p:nvSpPr>
          <p:spPr bwMode="auto">
            <a:xfrm>
              <a:off x="4449" y="2859"/>
              <a:ext cx="16" cy="1"/>
            </a:xfrm>
            <a:prstGeom prst="line">
              <a:avLst/>
            </a:prstGeom>
            <a:noFill/>
            <a:ln w="12700">
              <a:solidFill>
                <a:schemeClr val="tx2"/>
              </a:solidFill>
              <a:round/>
              <a:headEnd/>
              <a:tailEnd/>
            </a:ln>
          </p:spPr>
          <p:txBody>
            <a:bodyPr/>
            <a:lstStyle/>
            <a:p>
              <a:endParaRPr lang="en-US"/>
            </a:p>
          </p:txBody>
        </p:sp>
        <p:sp>
          <p:nvSpPr>
            <p:cNvPr id="70543" name="Line 1935"/>
            <p:cNvSpPr>
              <a:spLocks noChangeShapeType="1"/>
            </p:cNvSpPr>
            <p:nvPr/>
          </p:nvSpPr>
          <p:spPr bwMode="auto">
            <a:xfrm>
              <a:off x="4497" y="2859"/>
              <a:ext cx="16" cy="1"/>
            </a:xfrm>
            <a:prstGeom prst="line">
              <a:avLst/>
            </a:prstGeom>
            <a:noFill/>
            <a:ln w="12700">
              <a:solidFill>
                <a:schemeClr val="tx2"/>
              </a:solidFill>
              <a:round/>
              <a:headEnd/>
              <a:tailEnd/>
            </a:ln>
          </p:spPr>
          <p:txBody>
            <a:bodyPr/>
            <a:lstStyle/>
            <a:p>
              <a:endParaRPr lang="en-US"/>
            </a:p>
          </p:txBody>
        </p:sp>
        <p:sp>
          <p:nvSpPr>
            <p:cNvPr id="70544" name="Line 1936"/>
            <p:cNvSpPr>
              <a:spLocks noChangeShapeType="1"/>
            </p:cNvSpPr>
            <p:nvPr/>
          </p:nvSpPr>
          <p:spPr bwMode="auto">
            <a:xfrm>
              <a:off x="4545" y="2859"/>
              <a:ext cx="16" cy="1"/>
            </a:xfrm>
            <a:prstGeom prst="line">
              <a:avLst/>
            </a:prstGeom>
            <a:noFill/>
            <a:ln w="12700">
              <a:solidFill>
                <a:schemeClr val="tx2"/>
              </a:solidFill>
              <a:round/>
              <a:headEnd/>
              <a:tailEnd/>
            </a:ln>
          </p:spPr>
          <p:txBody>
            <a:bodyPr/>
            <a:lstStyle/>
            <a:p>
              <a:endParaRPr lang="en-US"/>
            </a:p>
          </p:txBody>
        </p:sp>
        <p:sp>
          <p:nvSpPr>
            <p:cNvPr id="70545" name="Line 1937"/>
            <p:cNvSpPr>
              <a:spLocks noChangeShapeType="1"/>
            </p:cNvSpPr>
            <p:nvPr/>
          </p:nvSpPr>
          <p:spPr bwMode="auto">
            <a:xfrm>
              <a:off x="4593" y="2859"/>
              <a:ext cx="16" cy="1"/>
            </a:xfrm>
            <a:prstGeom prst="line">
              <a:avLst/>
            </a:prstGeom>
            <a:noFill/>
            <a:ln w="12700">
              <a:solidFill>
                <a:schemeClr val="tx2"/>
              </a:solidFill>
              <a:round/>
              <a:headEnd/>
              <a:tailEnd/>
            </a:ln>
          </p:spPr>
          <p:txBody>
            <a:bodyPr/>
            <a:lstStyle/>
            <a:p>
              <a:endParaRPr lang="en-US"/>
            </a:p>
          </p:txBody>
        </p:sp>
        <p:sp>
          <p:nvSpPr>
            <p:cNvPr id="70546" name="Line 1938"/>
            <p:cNvSpPr>
              <a:spLocks noChangeShapeType="1"/>
            </p:cNvSpPr>
            <p:nvPr/>
          </p:nvSpPr>
          <p:spPr bwMode="auto">
            <a:xfrm>
              <a:off x="4641" y="2859"/>
              <a:ext cx="16" cy="1"/>
            </a:xfrm>
            <a:prstGeom prst="line">
              <a:avLst/>
            </a:prstGeom>
            <a:noFill/>
            <a:ln w="12700">
              <a:solidFill>
                <a:schemeClr val="tx2"/>
              </a:solidFill>
              <a:round/>
              <a:headEnd/>
              <a:tailEnd/>
            </a:ln>
          </p:spPr>
          <p:txBody>
            <a:bodyPr/>
            <a:lstStyle/>
            <a:p>
              <a:endParaRPr lang="en-US"/>
            </a:p>
          </p:txBody>
        </p:sp>
        <p:sp>
          <p:nvSpPr>
            <p:cNvPr id="70547" name="Line 1939"/>
            <p:cNvSpPr>
              <a:spLocks noChangeShapeType="1"/>
            </p:cNvSpPr>
            <p:nvPr/>
          </p:nvSpPr>
          <p:spPr bwMode="auto">
            <a:xfrm>
              <a:off x="4689" y="2859"/>
              <a:ext cx="16" cy="1"/>
            </a:xfrm>
            <a:prstGeom prst="line">
              <a:avLst/>
            </a:prstGeom>
            <a:noFill/>
            <a:ln w="12700">
              <a:solidFill>
                <a:schemeClr val="tx2"/>
              </a:solidFill>
              <a:round/>
              <a:headEnd/>
              <a:tailEnd/>
            </a:ln>
          </p:spPr>
          <p:txBody>
            <a:bodyPr/>
            <a:lstStyle/>
            <a:p>
              <a:endParaRPr lang="en-US"/>
            </a:p>
          </p:txBody>
        </p:sp>
        <p:sp>
          <p:nvSpPr>
            <p:cNvPr id="70548" name="Line 1940"/>
            <p:cNvSpPr>
              <a:spLocks noChangeShapeType="1"/>
            </p:cNvSpPr>
            <p:nvPr/>
          </p:nvSpPr>
          <p:spPr bwMode="auto">
            <a:xfrm>
              <a:off x="4737" y="2859"/>
              <a:ext cx="16" cy="1"/>
            </a:xfrm>
            <a:prstGeom prst="line">
              <a:avLst/>
            </a:prstGeom>
            <a:noFill/>
            <a:ln w="12700">
              <a:solidFill>
                <a:schemeClr val="tx2"/>
              </a:solidFill>
              <a:round/>
              <a:headEnd/>
              <a:tailEnd/>
            </a:ln>
          </p:spPr>
          <p:txBody>
            <a:bodyPr/>
            <a:lstStyle/>
            <a:p>
              <a:endParaRPr lang="en-US"/>
            </a:p>
          </p:txBody>
        </p:sp>
        <p:sp>
          <p:nvSpPr>
            <p:cNvPr id="70549" name="Line 1941"/>
            <p:cNvSpPr>
              <a:spLocks noChangeShapeType="1"/>
            </p:cNvSpPr>
            <p:nvPr/>
          </p:nvSpPr>
          <p:spPr bwMode="auto">
            <a:xfrm>
              <a:off x="4785" y="2859"/>
              <a:ext cx="16" cy="1"/>
            </a:xfrm>
            <a:prstGeom prst="line">
              <a:avLst/>
            </a:prstGeom>
            <a:noFill/>
            <a:ln w="12700">
              <a:solidFill>
                <a:schemeClr val="tx2"/>
              </a:solidFill>
              <a:round/>
              <a:headEnd/>
              <a:tailEnd/>
            </a:ln>
          </p:spPr>
          <p:txBody>
            <a:bodyPr/>
            <a:lstStyle/>
            <a:p>
              <a:endParaRPr lang="en-US"/>
            </a:p>
          </p:txBody>
        </p:sp>
        <p:sp>
          <p:nvSpPr>
            <p:cNvPr id="70550" name="Line 1942"/>
            <p:cNvSpPr>
              <a:spLocks noChangeShapeType="1"/>
            </p:cNvSpPr>
            <p:nvPr/>
          </p:nvSpPr>
          <p:spPr bwMode="auto">
            <a:xfrm>
              <a:off x="4833" y="2859"/>
              <a:ext cx="16" cy="1"/>
            </a:xfrm>
            <a:prstGeom prst="line">
              <a:avLst/>
            </a:prstGeom>
            <a:noFill/>
            <a:ln w="12700">
              <a:solidFill>
                <a:schemeClr val="tx2"/>
              </a:solidFill>
              <a:round/>
              <a:headEnd/>
              <a:tailEnd/>
            </a:ln>
          </p:spPr>
          <p:txBody>
            <a:bodyPr/>
            <a:lstStyle/>
            <a:p>
              <a:endParaRPr lang="en-US"/>
            </a:p>
          </p:txBody>
        </p:sp>
        <p:sp>
          <p:nvSpPr>
            <p:cNvPr id="70551" name="Line 1943"/>
            <p:cNvSpPr>
              <a:spLocks noChangeShapeType="1"/>
            </p:cNvSpPr>
            <p:nvPr/>
          </p:nvSpPr>
          <p:spPr bwMode="auto">
            <a:xfrm>
              <a:off x="4881" y="2859"/>
              <a:ext cx="16" cy="1"/>
            </a:xfrm>
            <a:prstGeom prst="line">
              <a:avLst/>
            </a:prstGeom>
            <a:noFill/>
            <a:ln w="12700">
              <a:solidFill>
                <a:schemeClr val="tx2"/>
              </a:solidFill>
              <a:round/>
              <a:headEnd/>
              <a:tailEnd/>
            </a:ln>
          </p:spPr>
          <p:txBody>
            <a:bodyPr/>
            <a:lstStyle/>
            <a:p>
              <a:endParaRPr lang="en-US"/>
            </a:p>
          </p:txBody>
        </p:sp>
        <p:sp>
          <p:nvSpPr>
            <p:cNvPr id="70552" name="Line 1944"/>
            <p:cNvSpPr>
              <a:spLocks noChangeShapeType="1"/>
            </p:cNvSpPr>
            <p:nvPr/>
          </p:nvSpPr>
          <p:spPr bwMode="auto">
            <a:xfrm>
              <a:off x="1143" y="2764"/>
              <a:ext cx="16" cy="1"/>
            </a:xfrm>
            <a:prstGeom prst="line">
              <a:avLst/>
            </a:prstGeom>
            <a:noFill/>
            <a:ln w="12700">
              <a:solidFill>
                <a:schemeClr val="tx2"/>
              </a:solidFill>
              <a:round/>
              <a:headEnd/>
              <a:tailEnd/>
            </a:ln>
          </p:spPr>
          <p:txBody>
            <a:bodyPr/>
            <a:lstStyle/>
            <a:p>
              <a:endParaRPr lang="en-US"/>
            </a:p>
          </p:txBody>
        </p:sp>
        <p:sp>
          <p:nvSpPr>
            <p:cNvPr id="70553" name="Line 1945"/>
            <p:cNvSpPr>
              <a:spLocks noChangeShapeType="1"/>
            </p:cNvSpPr>
            <p:nvPr/>
          </p:nvSpPr>
          <p:spPr bwMode="auto">
            <a:xfrm>
              <a:off x="1191" y="2764"/>
              <a:ext cx="16" cy="1"/>
            </a:xfrm>
            <a:prstGeom prst="line">
              <a:avLst/>
            </a:prstGeom>
            <a:noFill/>
            <a:ln w="12700">
              <a:solidFill>
                <a:schemeClr val="tx2"/>
              </a:solidFill>
              <a:round/>
              <a:headEnd/>
              <a:tailEnd/>
            </a:ln>
          </p:spPr>
          <p:txBody>
            <a:bodyPr/>
            <a:lstStyle/>
            <a:p>
              <a:endParaRPr lang="en-US"/>
            </a:p>
          </p:txBody>
        </p:sp>
        <p:sp>
          <p:nvSpPr>
            <p:cNvPr id="70554" name="Line 1946"/>
            <p:cNvSpPr>
              <a:spLocks noChangeShapeType="1"/>
            </p:cNvSpPr>
            <p:nvPr/>
          </p:nvSpPr>
          <p:spPr bwMode="auto">
            <a:xfrm>
              <a:off x="1239" y="2764"/>
              <a:ext cx="16" cy="1"/>
            </a:xfrm>
            <a:prstGeom prst="line">
              <a:avLst/>
            </a:prstGeom>
            <a:noFill/>
            <a:ln w="12700">
              <a:solidFill>
                <a:schemeClr val="tx2"/>
              </a:solidFill>
              <a:round/>
              <a:headEnd/>
              <a:tailEnd/>
            </a:ln>
          </p:spPr>
          <p:txBody>
            <a:bodyPr/>
            <a:lstStyle/>
            <a:p>
              <a:endParaRPr lang="en-US"/>
            </a:p>
          </p:txBody>
        </p:sp>
        <p:sp>
          <p:nvSpPr>
            <p:cNvPr id="70555" name="Line 1947"/>
            <p:cNvSpPr>
              <a:spLocks noChangeShapeType="1"/>
            </p:cNvSpPr>
            <p:nvPr/>
          </p:nvSpPr>
          <p:spPr bwMode="auto">
            <a:xfrm>
              <a:off x="1287" y="2764"/>
              <a:ext cx="16" cy="1"/>
            </a:xfrm>
            <a:prstGeom prst="line">
              <a:avLst/>
            </a:prstGeom>
            <a:noFill/>
            <a:ln w="12700">
              <a:solidFill>
                <a:schemeClr val="tx2"/>
              </a:solidFill>
              <a:round/>
              <a:headEnd/>
              <a:tailEnd/>
            </a:ln>
          </p:spPr>
          <p:txBody>
            <a:bodyPr/>
            <a:lstStyle/>
            <a:p>
              <a:endParaRPr lang="en-US"/>
            </a:p>
          </p:txBody>
        </p:sp>
        <p:sp>
          <p:nvSpPr>
            <p:cNvPr id="70556" name="Line 1948"/>
            <p:cNvSpPr>
              <a:spLocks noChangeShapeType="1"/>
            </p:cNvSpPr>
            <p:nvPr/>
          </p:nvSpPr>
          <p:spPr bwMode="auto">
            <a:xfrm>
              <a:off x="1335" y="2764"/>
              <a:ext cx="16" cy="1"/>
            </a:xfrm>
            <a:prstGeom prst="line">
              <a:avLst/>
            </a:prstGeom>
            <a:noFill/>
            <a:ln w="12700">
              <a:solidFill>
                <a:schemeClr val="tx2"/>
              </a:solidFill>
              <a:round/>
              <a:headEnd/>
              <a:tailEnd/>
            </a:ln>
          </p:spPr>
          <p:txBody>
            <a:bodyPr/>
            <a:lstStyle/>
            <a:p>
              <a:endParaRPr lang="en-US"/>
            </a:p>
          </p:txBody>
        </p:sp>
        <p:sp>
          <p:nvSpPr>
            <p:cNvPr id="70557" name="Line 1949"/>
            <p:cNvSpPr>
              <a:spLocks noChangeShapeType="1"/>
            </p:cNvSpPr>
            <p:nvPr/>
          </p:nvSpPr>
          <p:spPr bwMode="auto">
            <a:xfrm>
              <a:off x="1383" y="2764"/>
              <a:ext cx="15" cy="1"/>
            </a:xfrm>
            <a:prstGeom prst="line">
              <a:avLst/>
            </a:prstGeom>
            <a:noFill/>
            <a:ln w="12700">
              <a:solidFill>
                <a:schemeClr val="tx2"/>
              </a:solidFill>
              <a:round/>
              <a:headEnd/>
              <a:tailEnd/>
            </a:ln>
          </p:spPr>
          <p:txBody>
            <a:bodyPr/>
            <a:lstStyle/>
            <a:p>
              <a:endParaRPr lang="en-US"/>
            </a:p>
          </p:txBody>
        </p:sp>
        <p:sp>
          <p:nvSpPr>
            <p:cNvPr id="70558" name="Line 1950"/>
            <p:cNvSpPr>
              <a:spLocks noChangeShapeType="1"/>
            </p:cNvSpPr>
            <p:nvPr/>
          </p:nvSpPr>
          <p:spPr bwMode="auto">
            <a:xfrm>
              <a:off x="1430" y="2764"/>
              <a:ext cx="16" cy="1"/>
            </a:xfrm>
            <a:prstGeom prst="line">
              <a:avLst/>
            </a:prstGeom>
            <a:noFill/>
            <a:ln w="12700">
              <a:solidFill>
                <a:schemeClr val="tx2"/>
              </a:solidFill>
              <a:round/>
              <a:headEnd/>
              <a:tailEnd/>
            </a:ln>
          </p:spPr>
          <p:txBody>
            <a:bodyPr/>
            <a:lstStyle/>
            <a:p>
              <a:endParaRPr lang="en-US"/>
            </a:p>
          </p:txBody>
        </p:sp>
        <p:sp>
          <p:nvSpPr>
            <p:cNvPr id="70559" name="Line 1951"/>
            <p:cNvSpPr>
              <a:spLocks noChangeShapeType="1"/>
            </p:cNvSpPr>
            <p:nvPr/>
          </p:nvSpPr>
          <p:spPr bwMode="auto">
            <a:xfrm>
              <a:off x="1478" y="2764"/>
              <a:ext cx="16" cy="1"/>
            </a:xfrm>
            <a:prstGeom prst="line">
              <a:avLst/>
            </a:prstGeom>
            <a:noFill/>
            <a:ln w="12700">
              <a:solidFill>
                <a:schemeClr val="tx2"/>
              </a:solidFill>
              <a:round/>
              <a:headEnd/>
              <a:tailEnd/>
            </a:ln>
          </p:spPr>
          <p:txBody>
            <a:bodyPr/>
            <a:lstStyle/>
            <a:p>
              <a:endParaRPr lang="en-US"/>
            </a:p>
          </p:txBody>
        </p:sp>
        <p:sp>
          <p:nvSpPr>
            <p:cNvPr id="70560" name="Line 1952"/>
            <p:cNvSpPr>
              <a:spLocks noChangeShapeType="1"/>
            </p:cNvSpPr>
            <p:nvPr/>
          </p:nvSpPr>
          <p:spPr bwMode="auto">
            <a:xfrm>
              <a:off x="1526" y="2764"/>
              <a:ext cx="16" cy="1"/>
            </a:xfrm>
            <a:prstGeom prst="line">
              <a:avLst/>
            </a:prstGeom>
            <a:noFill/>
            <a:ln w="12700">
              <a:solidFill>
                <a:schemeClr val="tx2"/>
              </a:solidFill>
              <a:round/>
              <a:headEnd/>
              <a:tailEnd/>
            </a:ln>
          </p:spPr>
          <p:txBody>
            <a:bodyPr/>
            <a:lstStyle/>
            <a:p>
              <a:endParaRPr lang="en-US"/>
            </a:p>
          </p:txBody>
        </p:sp>
        <p:sp>
          <p:nvSpPr>
            <p:cNvPr id="70561" name="Line 1953"/>
            <p:cNvSpPr>
              <a:spLocks noChangeShapeType="1"/>
            </p:cNvSpPr>
            <p:nvPr/>
          </p:nvSpPr>
          <p:spPr bwMode="auto">
            <a:xfrm>
              <a:off x="1574" y="2764"/>
              <a:ext cx="16" cy="1"/>
            </a:xfrm>
            <a:prstGeom prst="line">
              <a:avLst/>
            </a:prstGeom>
            <a:noFill/>
            <a:ln w="12700">
              <a:solidFill>
                <a:schemeClr val="tx2"/>
              </a:solidFill>
              <a:round/>
              <a:headEnd/>
              <a:tailEnd/>
            </a:ln>
          </p:spPr>
          <p:txBody>
            <a:bodyPr/>
            <a:lstStyle/>
            <a:p>
              <a:endParaRPr lang="en-US"/>
            </a:p>
          </p:txBody>
        </p:sp>
        <p:sp>
          <p:nvSpPr>
            <p:cNvPr id="70562" name="Line 1954"/>
            <p:cNvSpPr>
              <a:spLocks noChangeShapeType="1"/>
            </p:cNvSpPr>
            <p:nvPr/>
          </p:nvSpPr>
          <p:spPr bwMode="auto">
            <a:xfrm>
              <a:off x="1622" y="2764"/>
              <a:ext cx="16" cy="1"/>
            </a:xfrm>
            <a:prstGeom prst="line">
              <a:avLst/>
            </a:prstGeom>
            <a:noFill/>
            <a:ln w="12700">
              <a:solidFill>
                <a:schemeClr val="tx2"/>
              </a:solidFill>
              <a:round/>
              <a:headEnd/>
              <a:tailEnd/>
            </a:ln>
          </p:spPr>
          <p:txBody>
            <a:bodyPr/>
            <a:lstStyle/>
            <a:p>
              <a:endParaRPr lang="en-US"/>
            </a:p>
          </p:txBody>
        </p:sp>
        <p:sp>
          <p:nvSpPr>
            <p:cNvPr id="70563" name="Line 1955"/>
            <p:cNvSpPr>
              <a:spLocks noChangeShapeType="1"/>
            </p:cNvSpPr>
            <p:nvPr/>
          </p:nvSpPr>
          <p:spPr bwMode="auto">
            <a:xfrm>
              <a:off x="1670" y="2764"/>
              <a:ext cx="16" cy="1"/>
            </a:xfrm>
            <a:prstGeom prst="line">
              <a:avLst/>
            </a:prstGeom>
            <a:noFill/>
            <a:ln w="12700">
              <a:solidFill>
                <a:schemeClr val="tx2"/>
              </a:solidFill>
              <a:round/>
              <a:headEnd/>
              <a:tailEnd/>
            </a:ln>
          </p:spPr>
          <p:txBody>
            <a:bodyPr/>
            <a:lstStyle/>
            <a:p>
              <a:endParaRPr lang="en-US"/>
            </a:p>
          </p:txBody>
        </p:sp>
        <p:sp>
          <p:nvSpPr>
            <p:cNvPr id="70564" name="Line 1956"/>
            <p:cNvSpPr>
              <a:spLocks noChangeShapeType="1"/>
            </p:cNvSpPr>
            <p:nvPr/>
          </p:nvSpPr>
          <p:spPr bwMode="auto">
            <a:xfrm>
              <a:off x="1718" y="2764"/>
              <a:ext cx="16" cy="1"/>
            </a:xfrm>
            <a:prstGeom prst="line">
              <a:avLst/>
            </a:prstGeom>
            <a:noFill/>
            <a:ln w="12700">
              <a:solidFill>
                <a:schemeClr val="tx2"/>
              </a:solidFill>
              <a:round/>
              <a:headEnd/>
              <a:tailEnd/>
            </a:ln>
          </p:spPr>
          <p:txBody>
            <a:bodyPr/>
            <a:lstStyle/>
            <a:p>
              <a:endParaRPr lang="en-US"/>
            </a:p>
          </p:txBody>
        </p:sp>
        <p:sp>
          <p:nvSpPr>
            <p:cNvPr id="70565" name="Line 1957"/>
            <p:cNvSpPr>
              <a:spLocks noChangeShapeType="1"/>
            </p:cNvSpPr>
            <p:nvPr/>
          </p:nvSpPr>
          <p:spPr bwMode="auto">
            <a:xfrm>
              <a:off x="1766" y="2764"/>
              <a:ext cx="16" cy="1"/>
            </a:xfrm>
            <a:prstGeom prst="line">
              <a:avLst/>
            </a:prstGeom>
            <a:noFill/>
            <a:ln w="12700">
              <a:solidFill>
                <a:schemeClr val="tx2"/>
              </a:solidFill>
              <a:round/>
              <a:headEnd/>
              <a:tailEnd/>
            </a:ln>
          </p:spPr>
          <p:txBody>
            <a:bodyPr/>
            <a:lstStyle/>
            <a:p>
              <a:endParaRPr lang="en-US"/>
            </a:p>
          </p:txBody>
        </p:sp>
        <p:sp>
          <p:nvSpPr>
            <p:cNvPr id="70566" name="Line 1958"/>
            <p:cNvSpPr>
              <a:spLocks noChangeShapeType="1"/>
            </p:cNvSpPr>
            <p:nvPr/>
          </p:nvSpPr>
          <p:spPr bwMode="auto">
            <a:xfrm>
              <a:off x="1814" y="2764"/>
              <a:ext cx="16" cy="1"/>
            </a:xfrm>
            <a:prstGeom prst="line">
              <a:avLst/>
            </a:prstGeom>
            <a:noFill/>
            <a:ln w="12700">
              <a:solidFill>
                <a:schemeClr val="tx2"/>
              </a:solidFill>
              <a:round/>
              <a:headEnd/>
              <a:tailEnd/>
            </a:ln>
          </p:spPr>
          <p:txBody>
            <a:bodyPr/>
            <a:lstStyle/>
            <a:p>
              <a:endParaRPr lang="en-US"/>
            </a:p>
          </p:txBody>
        </p:sp>
        <p:sp>
          <p:nvSpPr>
            <p:cNvPr id="70567" name="Line 1959"/>
            <p:cNvSpPr>
              <a:spLocks noChangeShapeType="1"/>
            </p:cNvSpPr>
            <p:nvPr/>
          </p:nvSpPr>
          <p:spPr bwMode="auto">
            <a:xfrm>
              <a:off x="1862" y="2764"/>
              <a:ext cx="16" cy="1"/>
            </a:xfrm>
            <a:prstGeom prst="line">
              <a:avLst/>
            </a:prstGeom>
            <a:noFill/>
            <a:ln w="12700">
              <a:solidFill>
                <a:schemeClr val="tx2"/>
              </a:solidFill>
              <a:round/>
              <a:headEnd/>
              <a:tailEnd/>
            </a:ln>
          </p:spPr>
          <p:txBody>
            <a:bodyPr/>
            <a:lstStyle/>
            <a:p>
              <a:endParaRPr lang="en-US"/>
            </a:p>
          </p:txBody>
        </p:sp>
        <p:sp>
          <p:nvSpPr>
            <p:cNvPr id="70568" name="Line 1960"/>
            <p:cNvSpPr>
              <a:spLocks noChangeShapeType="1"/>
            </p:cNvSpPr>
            <p:nvPr/>
          </p:nvSpPr>
          <p:spPr bwMode="auto">
            <a:xfrm>
              <a:off x="1910" y="2764"/>
              <a:ext cx="16" cy="1"/>
            </a:xfrm>
            <a:prstGeom prst="line">
              <a:avLst/>
            </a:prstGeom>
            <a:noFill/>
            <a:ln w="12700">
              <a:solidFill>
                <a:schemeClr val="tx2"/>
              </a:solidFill>
              <a:round/>
              <a:headEnd/>
              <a:tailEnd/>
            </a:ln>
          </p:spPr>
          <p:txBody>
            <a:bodyPr/>
            <a:lstStyle/>
            <a:p>
              <a:endParaRPr lang="en-US"/>
            </a:p>
          </p:txBody>
        </p:sp>
        <p:sp>
          <p:nvSpPr>
            <p:cNvPr id="70569" name="Line 1961"/>
            <p:cNvSpPr>
              <a:spLocks noChangeShapeType="1"/>
            </p:cNvSpPr>
            <p:nvPr/>
          </p:nvSpPr>
          <p:spPr bwMode="auto">
            <a:xfrm>
              <a:off x="1958" y="2764"/>
              <a:ext cx="16" cy="1"/>
            </a:xfrm>
            <a:prstGeom prst="line">
              <a:avLst/>
            </a:prstGeom>
            <a:noFill/>
            <a:ln w="12700">
              <a:solidFill>
                <a:schemeClr val="tx2"/>
              </a:solidFill>
              <a:round/>
              <a:headEnd/>
              <a:tailEnd/>
            </a:ln>
          </p:spPr>
          <p:txBody>
            <a:bodyPr/>
            <a:lstStyle/>
            <a:p>
              <a:endParaRPr lang="en-US"/>
            </a:p>
          </p:txBody>
        </p:sp>
        <p:sp>
          <p:nvSpPr>
            <p:cNvPr id="70570" name="Line 1962"/>
            <p:cNvSpPr>
              <a:spLocks noChangeShapeType="1"/>
            </p:cNvSpPr>
            <p:nvPr/>
          </p:nvSpPr>
          <p:spPr bwMode="auto">
            <a:xfrm>
              <a:off x="2005" y="2764"/>
              <a:ext cx="16" cy="1"/>
            </a:xfrm>
            <a:prstGeom prst="line">
              <a:avLst/>
            </a:prstGeom>
            <a:noFill/>
            <a:ln w="12700">
              <a:solidFill>
                <a:schemeClr val="tx2"/>
              </a:solidFill>
              <a:round/>
              <a:headEnd/>
              <a:tailEnd/>
            </a:ln>
          </p:spPr>
          <p:txBody>
            <a:bodyPr/>
            <a:lstStyle/>
            <a:p>
              <a:endParaRPr lang="en-US"/>
            </a:p>
          </p:txBody>
        </p:sp>
        <p:sp>
          <p:nvSpPr>
            <p:cNvPr id="70571" name="Line 1963"/>
            <p:cNvSpPr>
              <a:spLocks noChangeShapeType="1"/>
            </p:cNvSpPr>
            <p:nvPr/>
          </p:nvSpPr>
          <p:spPr bwMode="auto">
            <a:xfrm>
              <a:off x="2053" y="2764"/>
              <a:ext cx="16" cy="1"/>
            </a:xfrm>
            <a:prstGeom prst="line">
              <a:avLst/>
            </a:prstGeom>
            <a:noFill/>
            <a:ln w="12700">
              <a:solidFill>
                <a:schemeClr val="tx2"/>
              </a:solidFill>
              <a:round/>
              <a:headEnd/>
              <a:tailEnd/>
            </a:ln>
          </p:spPr>
          <p:txBody>
            <a:bodyPr/>
            <a:lstStyle/>
            <a:p>
              <a:endParaRPr lang="en-US"/>
            </a:p>
          </p:txBody>
        </p:sp>
        <p:sp>
          <p:nvSpPr>
            <p:cNvPr id="70572" name="Line 1964"/>
            <p:cNvSpPr>
              <a:spLocks noChangeShapeType="1"/>
            </p:cNvSpPr>
            <p:nvPr/>
          </p:nvSpPr>
          <p:spPr bwMode="auto">
            <a:xfrm>
              <a:off x="2101" y="2764"/>
              <a:ext cx="16" cy="1"/>
            </a:xfrm>
            <a:prstGeom prst="line">
              <a:avLst/>
            </a:prstGeom>
            <a:noFill/>
            <a:ln w="12700">
              <a:solidFill>
                <a:schemeClr val="tx2"/>
              </a:solidFill>
              <a:round/>
              <a:headEnd/>
              <a:tailEnd/>
            </a:ln>
          </p:spPr>
          <p:txBody>
            <a:bodyPr/>
            <a:lstStyle/>
            <a:p>
              <a:endParaRPr lang="en-US"/>
            </a:p>
          </p:txBody>
        </p:sp>
        <p:sp>
          <p:nvSpPr>
            <p:cNvPr id="70573" name="Line 1965"/>
            <p:cNvSpPr>
              <a:spLocks noChangeShapeType="1"/>
            </p:cNvSpPr>
            <p:nvPr/>
          </p:nvSpPr>
          <p:spPr bwMode="auto">
            <a:xfrm>
              <a:off x="2149" y="2764"/>
              <a:ext cx="16" cy="1"/>
            </a:xfrm>
            <a:prstGeom prst="line">
              <a:avLst/>
            </a:prstGeom>
            <a:noFill/>
            <a:ln w="12700">
              <a:solidFill>
                <a:schemeClr val="tx2"/>
              </a:solidFill>
              <a:round/>
              <a:headEnd/>
              <a:tailEnd/>
            </a:ln>
          </p:spPr>
          <p:txBody>
            <a:bodyPr/>
            <a:lstStyle/>
            <a:p>
              <a:endParaRPr lang="en-US"/>
            </a:p>
          </p:txBody>
        </p:sp>
        <p:sp>
          <p:nvSpPr>
            <p:cNvPr id="70574" name="Line 1966"/>
            <p:cNvSpPr>
              <a:spLocks noChangeShapeType="1"/>
            </p:cNvSpPr>
            <p:nvPr/>
          </p:nvSpPr>
          <p:spPr bwMode="auto">
            <a:xfrm>
              <a:off x="2197" y="2764"/>
              <a:ext cx="16" cy="1"/>
            </a:xfrm>
            <a:prstGeom prst="line">
              <a:avLst/>
            </a:prstGeom>
            <a:noFill/>
            <a:ln w="12700">
              <a:solidFill>
                <a:schemeClr val="tx2"/>
              </a:solidFill>
              <a:round/>
              <a:headEnd/>
              <a:tailEnd/>
            </a:ln>
          </p:spPr>
          <p:txBody>
            <a:bodyPr/>
            <a:lstStyle/>
            <a:p>
              <a:endParaRPr lang="en-US"/>
            </a:p>
          </p:txBody>
        </p:sp>
        <p:sp>
          <p:nvSpPr>
            <p:cNvPr id="70575" name="Line 1967"/>
            <p:cNvSpPr>
              <a:spLocks noChangeShapeType="1"/>
            </p:cNvSpPr>
            <p:nvPr/>
          </p:nvSpPr>
          <p:spPr bwMode="auto">
            <a:xfrm>
              <a:off x="2245" y="2764"/>
              <a:ext cx="16" cy="1"/>
            </a:xfrm>
            <a:prstGeom prst="line">
              <a:avLst/>
            </a:prstGeom>
            <a:noFill/>
            <a:ln w="12700">
              <a:solidFill>
                <a:schemeClr val="tx2"/>
              </a:solidFill>
              <a:round/>
              <a:headEnd/>
              <a:tailEnd/>
            </a:ln>
          </p:spPr>
          <p:txBody>
            <a:bodyPr/>
            <a:lstStyle/>
            <a:p>
              <a:endParaRPr lang="en-US"/>
            </a:p>
          </p:txBody>
        </p:sp>
        <p:sp>
          <p:nvSpPr>
            <p:cNvPr id="70576" name="Line 1968"/>
            <p:cNvSpPr>
              <a:spLocks noChangeShapeType="1"/>
            </p:cNvSpPr>
            <p:nvPr/>
          </p:nvSpPr>
          <p:spPr bwMode="auto">
            <a:xfrm>
              <a:off x="2293" y="2764"/>
              <a:ext cx="16" cy="1"/>
            </a:xfrm>
            <a:prstGeom prst="line">
              <a:avLst/>
            </a:prstGeom>
            <a:noFill/>
            <a:ln w="12700">
              <a:solidFill>
                <a:schemeClr val="tx2"/>
              </a:solidFill>
              <a:round/>
              <a:headEnd/>
              <a:tailEnd/>
            </a:ln>
          </p:spPr>
          <p:txBody>
            <a:bodyPr/>
            <a:lstStyle/>
            <a:p>
              <a:endParaRPr lang="en-US"/>
            </a:p>
          </p:txBody>
        </p:sp>
        <p:sp>
          <p:nvSpPr>
            <p:cNvPr id="70577" name="Line 1969"/>
            <p:cNvSpPr>
              <a:spLocks noChangeShapeType="1"/>
            </p:cNvSpPr>
            <p:nvPr/>
          </p:nvSpPr>
          <p:spPr bwMode="auto">
            <a:xfrm>
              <a:off x="2341" y="2764"/>
              <a:ext cx="16" cy="1"/>
            </a:xfrm>
            <a:prstGeom prst="line">
              <a:avLst/>
            </a:prstGeom>
            <a:noFill/>
            <a:ln w="12700">
              <a:solidFill>
                <a:schemeClr val="tx2"/>
              </a:solidFill>
              <a:round/>
              <a:headEnd/>
              <a:tailEnd/>
            </a:ln>
          </p:spPr>
          <p:txBody>
            <a:bodyPr/>
            <a:lstStyle/>
            <a:p>
              <a:endParaRPr lang="en-US"/>
            </a:p>
          </p:txBody>
        </p:sp>
        <p:sp>
          <p:nvSpPr>
            <p:cNvPr id="70578" name="Line 1970"/>
            <p:cNvSpPr>
              <a:spLocks noChangeShapeType="1"/>
            </p:cNvSpPr>
            <p:nvPr/>
          </p:nvSpPr>
          <p:spPr bwMode="auto">
            <a:xfrm>
              <a:off x="2389" y="2764"/>
              <a:ext cx="16" cy="1"/>
            </a:xfrm>
            <a:prstGeom prst="line">
              <a:avLst/>
            </a:prstGeom>
            <a:noFill/>
            <a:ln w="12700">
              <a:solidFill>
                <a:schemeClr val="tx2"/>
              </a:solidFill>
              <a:round/>
              <a:headEnd/>
              <a:tailEnd/>
            </a:ln>
          </p:spPr>
          <p:txBody>
            <a:bodyPr/>
            <a:lstStyle/>
            <a:p>
              <a:endParaRPr lang="en-US"/>
            </a:p>
          </p:txBody>
        </p:sp>
        <p:sp>
          <p:nvSpPr>
            <p:cNvPr id="70579" name="Line 1971"/>
            <p:cNvSpPr>
              <a:spLocks noChangeShapeType="1"/>
            </p:cNvSpPr>
            <p:nvPr/>
          </p:nvSpPr>
          <p:spPr bwMode="auto">
            <a:xfrm>
              <a:off x="2437" y="2764"/>
              <a:ext cx="16" cy="1"/>
            </a:xfrm>
            <a:prstGeom prst="line">
              <a:avLst/>
            </a:prstGeom>
            <a:noFill/>
            <a:ln w="12700">
              <a:solidFill>
                <a:schemeClr val="tx2"/>
              </a:solidFill>
              <a:round/>
              <a:headEnd/>
              <a:tailEnd/>
            </a:ln>
          </p:spPr>
          <p:txBody>
            <a:bodyPr/>
            <a:lstStyle/>
            <a:p>
              <a:endParaRPr lang="en-US"/>
            </a:p>
          </p:txBody>
        </p:sp>
        <p:sp>
          <p:nvSpPr>
            <p:cNvPr id="70580" name="Line 1972"/>
            <p:cNvSpPr>
              <a:spLocks noChangeShapeType="1"/>
            </p:cNvSpPr>
            <p:nvPr/>
          </p:nvSpPr>
          <p:spPr bwMode="auto">
            <a:xfrm>
              <a:off x="2485" y="2764"/>
              <a:ext cx="16" cy="1"/>
            </a:xfrm>
            <a:prstGeom prst="line">
              <a:avLst/>
            </a:prstGeom>
            <a:noFill/>
            <a:ln w="12700">
              <a:solidFill>
                <a:schemeClr val="tx2"/>
              </a:solidFill>
              <a:round/>
              <a:headEnd/>
              <a:tailEnd/>
            </a:ln>
          </p:spPr>
          <p:txBody>
            <a:bodyPr/>
            <a:lstStyle/>
            <a:p>
              <a:endParaRPr lang="en-US"/>
            </a:p>
          </p:txBody>
        </p:sp>
        <p:sp>
          <p:nvSpPr>
            <p:cNvPr id="70581" name="Line 1973"/>
            <p:cNvSpPr>
              <a:spLocks noChangeShapeType="1"/>
            </p:cNvSpPr>
            <p:nvPr/>
          </p:nvSpPr>
          <p:spPr bwMode="auto">
            <a:xfrm>
              <a:off x="2533" y="2764"/>
              <a:ext cx="16" cy="1"/>
            </a:xfrm>
            <a:prstGeom prst="line">
              <a:avLst/>
            </a:prstGeom>
            <a:noFill/>
            <a:ln w="12700">
              <a:solidFill>
                <a:schemeClr val="tx2"/>
              </a:solidFill>
              <a:round/>
              <a:headEnd/>
              <a:tailEnd/>
            </a:ln>
          </p:spPr>
          <p:txBody>
            <a:bodyPr/>
            <a:lstStyle/>
            <a:p>
              <a:endParaRPr lang="en-US"/>
            </a:p>
          </p:txBody>
        </p:sp>
        <p:sp>
          <p:nvSpPr>
            <p:cNvPr id="70582" name="Line 1974"/>
            <p:cNvSpPr>
              <a:spLocks noChangeShapeType="1"/>
            </p:cNvSpPr>
            <p:nvPr/>
          </p:nvSpPr>
          <p:spPr bwMode="auto">
            <a:xfrm>
              <a:off x="2580" y="2764"/>
              <a:ext cx="16" cy="1"/>
            </a:xfrm>
            <a:prstGeom prst="line">
              <a:avLst/>
            </a:prstGeom>
            <a:noFill/>
            <a:ln w="12700">
              <a:solidFill>
                <a:schemeClr val="tx2"/>
              </a:solidFill>
              <a:round/>
              <a:headEnd/>
              <a:tailEnd/>
            </a:ln>
          </p:spPr>
          <p:txBody>
            <a:bodyPr/>
            <a:lstStyle/>
            <a:p>
              <a:endParaRPr lang="en-US"/>
            </a:p>
          </p:txBody>
        </p:sp>
        <p:sp>
          <p:nvSpPr>
            <p:cNvPr id="70583" name="Line 1975"/>
            <p:cNvSpPr>
              <a:spLocks noChangeShapeType="1"/>
            </p:cNvSpPr>
            <p:nvPr/>
          </p:nvSpPr>
          <p:spPr bwMode="auto">
            <a:xfrm>
              <a:off x="2628" y="2764"/>
              <a:ext cx="16" cy="1"/>
            </a:xfrm>
            <a:prstGeom prst="line">
              <a:avLst/>
            </a:prstGeom>
            <a:noFill/>
            <a:ln w="12700">
              <a:solidFill>
                <a:schemeClr val="tx2"/>
              </a:solidFill>
              <a:round/>
              <a:headEnd/>
              <a:tailEnd/>
            </a:ln>
          </p:spPr>
          <p:txBody>
            <a:bodyPr/>
            <a:lstStyle/>
            <a:p>
              <a:endParaRPr lang="en-US"/>
            </a:p>
          </p:txBody>
        </p:sp>
        <p:sp>
          <p:nvSpPr>
            <p:cNvPr id="70584" name="Line 1976"/>
            <p:cNvSpPr>
              <a:spLocks noChangeShapeType="1"/>
            </p:cNvSpPr>
            <p:nvPr/>
          </p:nvSpPr>
          <p:spPr bwMode="auto">
            <a:xfrm>
              <a:off x="2676" y="2764"/>
              <a:ext cx="16" cy="1"/>
            </a:xfrm>
            <a:prstGeom prst="line">
              <a:avLst/>
            </a:prstGeom>
            <a:noFill/>
            <a:ln w="12700">
              <a:solidFill>
                <a:schemeClr val="tx2"/>
              </a:solidFill>
              <a:round/>
              <a:headEnd/>
              <a:tailEnd/>
            </a:ln>
          </p:spPr>
          <p:txBody>
            <a:bodyPr/>
            <a:lstStyle/>
            <a:p>
              <a:endParaRPr lang="en-US"/>
            </a:p>
          </p:txBody>
        </p:sp>
        <p:sp>
          <p:nvSpPr>
            <p:cNvPr id="70585" name="Line 1977"/>
            <p:cNvSpPr>
              <a:spLocks noChangeShapeType="1"/>
            </p:cNvSpPr>
            <p:nvPr/>
          </p:nvSpPr>
          <p:spPr bwMode="auto">
            <a:xfrm>
              <a:off x="2724" y="2764"/>
              <a:ext cx="16" cy="1"/>
            </a:xfrm>
            <a:prstGeom prst="line">
              <a:avLst/>
            </a:prstGeom>
            <a:noFill/>
            <a:ln w="12700">
              <a:solidFill>
                <a:schemeClr val="tx2"/>
              </a:solidFill>
              <a:round/>
              <a:headEnd/>
              <a:tailEnd/>
            </a:ln>
          </p:spPr>
          <p:txBody>
            <a:bodyPr/>
            <a:lstStyle/>
            <a:p>
              <a:endParaRPr lang="en-US"/>
            </a:p>
          </p:txBody>
        </p:sp>
        <p:sp>
          <p:nvSpPr>
            <p:cNvPr id="70586" name="Line 1978"/>
            <p:cNvSpPr>
              <a:spLocks noChangeShapeType="1"/>
            </p:cNvSpPr>
            <p:nvPr/>
          </p:nvSpPr>
          <p:spPr bwMode="auto">
            <a:xfrm>
              <a:off x="2772" y="2764"/>
              <a:ext cx="16" cy="1"/>
            </a:xfrm>
            <a:prstGeom prst="line">
              <a:avLst/>
            </a:prstGeom>
            <a:noFill/>
            <a:ln w="12700">
              <a:solidFill>
                <a:schemeClr val="tx2"/>
              </a:solidFill>
              <a:round/>
              <a:headEnd/>
              <a:tailEnd/>
            </a:ln>
          </p:spPr>
          <p:txBody>
            <a:bodyPr/>
            <a:lstStyle/>
            <a:p>
              <a:endParaRPr lang="en-US"/>
            </a:p>
          </p:txBody>
        </p:sp>
        <p:sp>
          <p:nvSpPr>
            <p:cNvPr id="70587" name="Line 1979"/>
            <p:cNvSpPr>
              <a:spLocks noChangeShapeType="1"/>
            </p:cNvSpPr>
            <p:nvPr/>
          </p:nvSpPr>
          <p:spPr bwMode="auto">
            <a:xfrm>
              <a:off x="2820" y="2764"/>
              <a:ext cx="16" cy="1"/>
            </a:xfrm>
            <a:prstGeom prst="line">
              <a:avLst/>
            </a:prstGeom>
            <a:noFill/>
            <a:ln w="12700">
              <a:solidFill>
                <a:schemeClr val="tx2"/>
              </a:solidFill>
              <a:round/>
              <a:headEnd/>
              <a:tailEnd/>
            </a:ln>
          </p:spPr>
          <p:txBody>
            <a:bodyPr/>
            <a:lstStyle/>
            <a:p>
              <a:endParaRPr lang="en-US"/>
            </a:p>
          </p:txBody>
        </p:sp>
        <p:sp>
          <p:nvSpPr>
            <p:cNvPr id="70588" name="Line 1980"/>
            <p:cNvSpPr>
              <a:spLocks noChangeShapeType="1"/>
            </p:cNvSpPr>
            <p:nvPr/>
          </p:nvSpPr>
          <p:spPr bwMode="auto">
            <a:xfrm>
              <a:off x="2868" y="2764"/>
              <a:ext cx="16" cy="1"/>
            </a:xfrm>
            <a:prstGeom prst="line">
              <a:avLst/>
            </a:prstGeom>
            <a:noFill/>
            <a:ln w="12700">
              <a:solidFill>
                <a:schemeClr val="tx2"/>
              </a:solidFill>
              <a:round/>
              <a:headEnd/>
              <a:tailEnd/>
            </a:ln>
          </p:spPr>
          <p:txBody>
            <a:bodyPr/>
            <a:lstStyle/>
            <a:p>
              <a:endParaRPr lang="en-US"/>
            </a:p>
          </p:txBody>
        </p:sp>
        <p:sp>
          <p:nvSpPr>
            <p:cNvPr id="70589" name="Line 1981"/>
            <p:cNvSpPr>
              <a:spLocks noChangeShapeType="1"/>
            </p:cNvSpPr>
            <p:nvPr/>
          </p:nvSpPr>
          <p:spPr bwMode="auto">
            <a:xfrm>
              <a:off x="2916" y="2764"/>
              <a:ext cx="16" cy="1"/>
            </a:xfrm>
            <a:prstGeom prst="line">
              <a:avLst/>
            </a:prstGeom>
            <a:noFill/>
            <a:ln w="12700">
              <a:solidFill>
                <a:schemeClr val="tx2"/>
              </a:solidFill>
              <a:round/>
              <a:headEnd/>
              <a:tailEnd/>
            </a:ln>
          </p:spPr>
          <p:txBody>
            <a:bodyPr/>
            <a:lstStyle/>
            <a:p>
              <a:endParaRPr lang="en-US"/>
            </a:p>
          </p:txBody>
        </p:sp>
        <p:sp>
          <p:nvSpPr>
            <p:cNvPr id="70590" name="Line 1982"/>
            <p:cNvSpPr>
              <a:spLocks noChangeShapeType="1"/>
            </p:cNvSpPr>
            <p:nvPr/>
          </p:nvSpPr>
          <p:spPr bwMode="auto">
            <a:xfrm>
              <a:off x="2964" y="2764"/>
              <a:ext cx="16" cy="1"/>
            </a:xfrm>
            <a:prstGeom prst="line">
              <a:avLst/>
            </a:prstGeom>
            <a:noFill/>
            <a:ln w="12700">
              <a:solidFill>
                <a:schemeClr val="tx2"/>
              </a:solidFill>
              <a:round/>
              <a:headEnd/>
              <a:tailEnd/>
            </a:ln>
          </p:spPr>
          <p:txBody>
            <a:bodyPr/>
            <a:lstStyle/>
            <a:p>
              <a:endParaRPr lang="en-US"/>
            </a:p>
          </p:txBody>
        </p:sp>
        <p:sp>
          <p:nvSpPr>
            <p:cNvPr id="70591" name="Line 1983"/>
            <p:cNvSpPr>
              <a:spLocks noChangeShapeType="1"/>
            </p:cNvSpPr>
            <p:nvPr/>
          </p:nvSpPr>
          <p:spPr bwMode="auto">
            <a:xfrm>
              <a:off x="3012" y="2764"/>
              <a:ext cx="16" cy="1"/>
            </a:xfrm>
            <a:prstGeom prst="line">
              <a:avLst/>
            </a:prstGeom>
            <a:noFill/>
            <a:ln w="12700">
              <a:solidFill>
                <a:schemeClr val="tx2"/>
              </a:solidFill>
              <a:round/>
              <a:headEnd/>
              <a:tailEnd/>
            </a:ln>
          </p:spPr>
          <p:txBody>
            <a:bodyPr/>
            <a:lstStyle/>
            <a:p>
              <a:endParaRPr lang="en-US"/>
            </a:p>
          </p:txBody>
        </p:sp>
        <p:sp>
          <p:nvSpPr>
            <p:cNvPr id="70592" name="Line 1984"/>
            <p:cNvSpPr>
              <a:spLocks noChangeShapeType="1"/>
            </p:cNvSpPr>
            <p:nvPr/>
          </p:nvSpPr>
          <p:spPr bwMode="auto">
            <a:xfrm>
              <a:off x="3060" y="2764"/>
              <a:ext cx="16" cy="1"/>
            </a:xfrm>
            <a:prstGeom prst="line">
              <a:avLst/>
            </a:prstGeom>
            <a:noFill/>
            <a:ln w="12700">
              <a:solidFill>
                <a:schemeClr val="tx2"/>
              </a:solidFill>
              <a:round/>
              <a:headEnd/>
              <a:tailEnd/>
            </a:ln>
          </p:spPr>
          <p:txBody>
            <a:bodyPr/>
            <a:lstStyle/>
            <a:p>
              <a:endParaRPr lang="en-US"/>
            </a:p>
          </p:txBody>
        </p:sp>
        <p:sp>
          <p:nvSpPr>
            <p:cNvPr id="70593" name="Line 1985"/>
            <p:cNvSpPr>
              <a:spLocks noChangeShapeType="1"/>
            </p:cNvSpPr>
            <p:nvPr/>
          </p:nvSpPr>
          <p:spPr bwMode="auto">
            <a:xfrm>
              <a:off x="3108" y="2764"/>
              <a:ext cx="16" cy="1"/>
            </a:xfrm>
            <a:prstGeom prst="line">
              <a:avLst/>
            </a:prstGeom>
            <a:noFill/>
            <a:ln w="12700">
              <a:solidFill>
                <a:schemeClr val="tx2"/>
              </a:solidFill>
              <a:round/>
              <a:headEnd/>
              <a:tailEnd/>
            </a:ln>
          </p:spPr>
          <p:txBody>
            <a:bodyPr/>
            <a:lstStyle/>
            <a:p>
              <a:endParaRPr lang="en-US"/>
            </a:p>
          </p:txBody>
        </p:sp>
        <p:sp>
          <p:nvSpPr>
            <p:cNvPr id="70594" name="Line 1986"/>
            <p:cNvSpPr>
              <a:spLocks noChangeShapeType="1"/>
            </p:cNvSpPr>
            <p:nvPr/>
          </p:nvSpPr>
          <p:spPr bwMode="auto">
            <a:xfrm>
              <a:off x="3156" y="2764"/>
              <a:ext cx="15" cy="1"/>
            </a:xfrm>
            <a:prstGeom prst="line">
              <a:avLst/>
            </a:prstGeom>
            <a:noFill/>
            <a:ln w="12700">
              <a:solidFill>
                <a:schemeClr val="tx2"/>
              </a:solidFill>
              <a:round/>
              <a:headEnd/>
              <a:tailEnd/>
            </a:ln>
          </p:spPr>
          <p:txBody>
            <a:bodyPr/>
            <a:lstStyle/>
            <a:p>
              <a:endParaRPr lang="en-US"/>
            </a:p>
          </p:txBody>
        </p:sp>
        <p:sp>
          <p:nvSpPr>
            <p:cNvPr id="70595" name="Line 1987"/>
            <p:cNvSpPr>
              <a:spLocks noChangeShapeType="1"/>
            </p:cNvSpPr>
            <p:nvPr/>
          </p:nvSpPr>
          <p:spPr bwMode="auto">
            <a:xfrm>
              <a:off x="3203" y="2764"/>
              <a:ext cx="16" cy="1"/>
            </a:xfrm>
            <a:prstGeom prst="line">
              <a:avLst/>
            </a:prstGeom>
            <a:noFill/>
            <a:ln w="12700">
              <a:solidFill>
                <a:schemeClr val="tx2"/>
              </a:solidFill>
              <a:round/>
              <a:headEnd/>
              <a:tailEnd/>
            </a:ln>
          </p:spPr>
          <p:txBody>
            <a:bodyPr/>
            <a:lstStyle/>
            <a:p>
              <a:endParaRPr lang="en-US"/>
            </a:p>
          </p:txBody>
        </p:sp>
        <p:sp>
          <p:nvSpPr>
            <p:cNvPr id="70596" name="Line 1988"/>
            <p:cNvSpPr>
              <a:spLocks noChangeShapeType="1"/>
            </p:cNvSpPr>
            <p:nvPr/>
          </p:nvSpPr>
          <p:spPr bwMode="auto">
            <a:xfrm>
              <a:off x="3251" y="2764"/>
              <a:ext cx="16" cy="1"/>
            </a:xfrm>
            <a:prstGeom prst="line">
              <a:avLst/>
            </a:prstGeom>
            <a:noFill/>
            <a:ln w="12700">
              <a:solidFill>
                <a:schemeClr val="tx2"/>
              </a:solidFill>
              <a:round/>
              <a:headEnd/>
              <a:tailEnd/>
            </a:ln>
          </p:spPr>
          <p:txBody>
            <a:bodyPr/>
            <a:lstStyle/>
            <a:p>
              <a:endParaRPr lang="en-US"/>
            </a:p>
          </p:txBody>
        </p:sp>
        <p:sp>
          <p:nvSpPr>
            <p:cNvPr id="70597" name="Line 1989"/>
            <p:cNvSpPr>
              <a:spLocks noChangeShapeType="1"/>
            </p:cNvSpPr>
            <p:nvPr/>
          </p:nvSpPr>
          <p:spPr bwMode="auto">
            <a:xfrm>
              <a:off x="3299" y="2764"/>
              <a:ext cx="16" cy="1"/>
            </a:xfrm>
            <a:prstGeom prst="line">
              <a:avLst/>
            </a:prstGeom>
            <a:noFill/>
            <a:ln w="12700">
              <a:solidFill>
                <a:schemeClr val="tx2"/>
              </a:solidFill>
              <a:round/>
              <a:headEnd/>
              <a:tailEnd/>
            </a:ln>
          </p:spPr>
          <p:txBody>
            <a:bodyPr/>
            <a:lstStyle/>
            <a:p>
              <a:endParaRPr lang="en-US"/>
            </a:p>
          </p:txBody>
        </p:sp>
        <p:sp>
          <p:nvSpPr>
            <p:cNvPr id="70598" name="Line 1990"/>
            <p:cNvSpPr>
              <a:spLocks noChangeShapeType="1"/>
            </p:cNvSpPr>
            <p:nvPr/>
          </p:nvSpPr>
          <p:spPr bwMode="auto">
            <a:xfrm>
              <a:off x="3347" y="2764"/>
              <a:ext cx="16" cy="1"/>
            </a:xfrm>
            <a:prstGeom prst="line">
              <a:avLst/>
            </a:prstGeom>
            <a:noFill/>
            <a:ln w="12700">
              <a:solidFill>
                <a:schemeClr val="tx2"/>
              </a:solidFill>
              <a:round/>
              <a:headEnd/>
              <a:tailEnd/>
            </a:ln>
          </p:spPr>
          <p:txBody>
            <a:bodyPr/>
            <a:lstStyle/>
            <a:p>
              <a:endParaRPr lang="en-US"/>
            </a:p>
          </p:txBody>
        </p:sp>
        <p:sp>
          <p:nvSpPr>
            <p:cNvPr id="70599" name="Line 1991"/>
            <p:cNvSpPr>
              <a:spLocks noChangeShapeType="1"/>
            </p:cNvSpPr>
            <p:nvPr/>
          </p:nvSpPr>
          <p:spPr bwMode="auto">
            <a:xfrm>
              <a:off x="3395" y="2764"/>
              <a:ext cx="16" cy="1"/>
            </a:xfrm>
            <a:prstGeom prst="line">
              <a:avLst/>
            </a:prstGeom>
            <a:noFill/>
            <a:ln w="12700">
              <a:solidFill>
                <a:schemeClr val="tx2"/>
              </a:solidFill>
              <a:round/>
              <a:headEnd/>
              <a:tailEnd/>
            </a:ln>
          </p:spPr>
          <p:txBody>
            <a:bodyPr/>
            <a:lstStyle/>
            <a:p>
              <a:endParaRPr lang="en-US"/>
            </a:p>
          </p:txBody>
        </p:sp>
        <p:sp>
          <p:nvSpPr>
            <p:cNvPr id="70600" name="Line 1992"/>
            <p:cNvSpPr>
              <a:spLocks noChangeShapeType="1"/>
            </p:cNvSpPr>
            <p:nvPr/>
          </p:nvSpPr>
          <p:spPr bwMode="auto">
            <a:xfrm>
              <a:off x="3443" y="2764"/>
              <a:ext cx="16" cy="1"/>
            </a:xfrm>
            <a:prstGeom prst="line">
              <a:avLst/>
            </a:prstGeom>
            <a:noFill/>
            <a:ln w="12700">
              <a:solidFill>
                <a:schemeClr val="tx2"/>
              </a:solidFill>
              <a:round/>
              <a:headEnd/>
              <a:tailEnd/>
            </a:ln>
          </p:spPr>
          <p:txBody>
            <a:bodyPr/>
            <a:lstStyle/>
            <a:p>
              <a:endParaRPr lang="en-US"/>
            </a:p>
          </p:txBody>
        </p:sp>
        <p:sp>
          <p:nvSpPr>
            <p:cNvPr id="70601" name="Line 1993"/>
            <p:cNvSpPr>
              <a:spLocks noChangeShapeType="1"/>
            </p:cNvSpPr>
            <p:nvPr/>
          </p:nvSpPr>
          <p:spPr bwMode="auto">
            <a:xfrm>
              <a:off x="3491" y="2764"/>
              <a:ext cx="16" cy="1"/>
            </a:xfrm>
            <a:prstGeom prst="line">
              <a:avLst/>
            </a:prstGeom>
            <a:noFill/>
            <a:ln w="12700">
              <a:solidFill>
                <a:schemeClr val="tx2"/>
              </a:solidFill>
              <a:round/>
              <a:headEnd/>
              <a:tailEnd/>
            </a:ln>
          </p:spPr>
          <p:txBody>
            <a:bodyPr/>
            <a:lstStyle/>
            <a:p>
              <a:endParaRPr lang="en-US"/>
            </a:p>
          </p:txBody>
        </p:sp>
        <p:sp>
          <p:nvSpPr>
            <p:cNvPr id="70602" name="Line 1994"/>
            <p:cNvSpPr>
              <a:spLocks noChangeShapeType="1"/>
            </p:cNvSpPr>
            <p:nvPr/>
          </p:nvSpPr>
          <p:spPr bwMode="auto">
            <a:xfrm>
              <a:off x="3539" y="2764"/>
              <a:ext cx="16" cy="1"/>
            </a:xfrm>
            <a:prstGeom prst="line">
              <a:avLst/>
            </a:prstGeom>
            <a:noFill/>
            <a:ln w="12700">
              <a:solidFill>
                <a:schemeClr val="tx2"/>
              </a:solidFill>
              <a:round/>
              <a:headEnd/>
              <a:tailEnd/>
            </a:ln>
          </p:spPr>
          <p:txBody>
            <a:bodyPr/>
            <a:lstStyle/>
            <a:p>
              <a:endParaRPr lang="en-US"/>
            </a:p>
          </p:txBody>
        </p:sp>
        <p:sp>
          <p:nvSpPr>
            <p:cNvPr id="70603" name="Line 1995"/>
            <p:cNvSpPr>
              <a:spLocks noChangeShapeType="1"/>
            </p:cNvSpPr>
            <p:nvPr/>
          </p:nvSpPr>
          <p:spPr bwMode="auto">
            <a:xfrm>
              <a:off x="3587" y="2764"/>
              <a:ext cx="16" cy="1"/>
            </a:xfrm>
            <a:prstGeom prst="line">
              <a:avLst/>
            </a:prstGeom>
            <a:noFill/>
            <a:ln w="12700">
              <a:solidFill>
                <a:schemeClr val="tx2"/>
              </a:solidFill>
              <a:round/>
              <a:headEnd/>
              <a:tailEnd/>
            </a:ln>
          </p:spPr>
          <p:txBody>
            <a:bodyPr/>
            <a:lstStyle/>
            <a:p>
              <a:endParaRPr lang="en-US"/>
            </a:p>
          </p:txBody>
        </p:sp>
        <p:sp>
          <p:nvSpPr>
            <p:cNvPr id="70604" name="Line 1996"/>
            <p:cNvSpPr>
              <a:spLocks noChangeShapeType="1"/>
            </p:cNvSpPr>
            <p:nvPr/>
          </p:nvSpPr>
          <p:spPr bwMode="auto">
            <a:xfrm>
              <a:off x="3635" y="2764"/>
              <a:ext cx="16" cy="1"/>
            </a:xfrm>
            <a:prstGeom prst="line">
              <a:avLst/>
            </a:prstGeom>
            <a:noFill/>
            <a:ln w="12700">
              <a:solidFill>
                <a:schemeClr val="tx2"/>
              </a:solidFill>
              <a:round/>
              <a:headEnd/>
              <a:tailEnd/>
            </a:ln>
          </p:spPr>
          <p:txBody>
            <a:bodyPr/>
            <a:lstStyle/>
            <a:p>
              <a:endParaRPr lang="en-US"/>
            </a:p>
          </p:txBody>
        </p:sp>
        <p:sp>
          <p:nvSpPr>
            <p:cNvPr id="70605" name="Line 1997"/>
            <p:cNvSpPr>
              <a:spLocks noChangeShapeType="1"/>
            </p:cNvSpPr>
            <p:nvPr/>
          </p:nvSpPr>
          <p:spPr bwMode="auto">
            <a:xfrm>
              <a:off x="3683" y="2764"/>
              <a:ext cx="16" cy="1"/>
            </a:xfrm>
            <a:prstGeom prst="line">
              <a:avLst/>
            </a:prstGeom>
            <a:noFill/>
            <a:ln w="12700">
              <a:solidFill>
                <a:schemeClr val="tx2"/>
              </a:solidFill>
              <a:round/>
              <a:headEnd/>
              <a:tailEnd/>
            </a:ln>
          </p:spPr>
          <p:txBody>
            <a:bodyPr/>
            <a:lstStyle/>
            <a:p>
              <a:endParaRPr lang="en-US"/>
            </a:p>
          </p:txBody>
        </p:sp>
        <p:sp>
          <p:nvSpPr>
            <p:cNvPr id="70606" name="Line 1998"/>
            <p:cNvSpPr>
              <a:spLocks noChangeShapeType="1"/>
            </p:cNvSpPr>
            <p:nvPr/>
          </p:nvSpPr>
          <p:spPr bwMode="auto">
            <a:xfrm>
              <a:off x="3731" y="2764"/>
              <a:ext cx="16" cy="1"/>
            </a:xfrm>
            <a:prstGeom prst="line">
              <a:avLst/>
            </a:prstGeom>
            <a:noFill/>
            <a:ln w="12700">
              <a:solidFill>
                <a:schemeClr val="tx2"/>
              </a:solidFill>
              <a:round/>
              <a:headEnd/>
              <a:tailEnd/>
            </a:ln>
          </p:spPr>
          <p:txBody>
            <a:bodyPr/>
            <a:lstStyle/>
            <a:p>
              <a:endParaRPr lang="en-US"/>
            </a:p>
          </p:txBody>
        </p:sp>
        <p:sp>
          <p:nvSpPr>
            <p:cNvPr id="70607" name="Line 1999"/>
            <p:cNvSpPr>
              <a:spLocks noChangeShapeType="1"/>
            </p:cNvSpPr>
            <p:nvPr/>
          </p:nvSpPr>
          <p:spPr bwMode="auto">
            <a:xfrm>
              <a:off x="3778" y="2764"/>
              <a:ext cx="16" cy="1"/>
            </a:xfrm>
            <a:prstGeom prst="line">
              <a:avLst/>
            </a:prstGeom>
            <a:noFill/>
            <a:ln w="12700">
              <a:solidFill>
                <a:schemeClr val="tx2"/>
              </a:solidFill>
              <a:round/>
              <a:headEnd/>
              <a:tailEnd/>
            </a:ln>
          </p:spPr>
          <p:txBody>
            <a:bodyPr/>
            <a:lstStyle/>
            <a:p>
              <a:endParaRPr lang="en-US"/>
            </a:p>
          </p:txBody>
        </p:sp>
        <p:sp>
          <p:nvSpPr>
            <p:cNvPr id="70608" name="Line 2000"/>
            <p:cNvSpPr>
              <a:spLocks noChangeShapeType="1"/>
            </p:cNvSpPr>
            <p:nvPr/>
          </p:nvSpPr>
          <p:spPr bwMode="auto">
            <a:xfrm>
              <a:off x="3826" y="2764"/>
              <a:ext cx="16" cy="1"/>
            </a:xfrm>
            <a:prstGeom prst="line">
              <a:avLst/>
            </a:prstGeom>
            <a:noFill/>
            <a:ln w="12700">
              <a:solidFill>
                <a:schemeClr val="tx2"/>
              </a:solidFill>
              <a:round/>
              <a:headEnd/>
              <a:tailEnd/>
            </a:ln>
          </p:spPr>
          <p:txBody>
            <a:bodyPr/>
            <a:lstStyle/>
            <a:p>
              <a:endParaRPr lang="en-US"/>
            </a:p>
          </p:txBody>
        </p:sp>
        <p:sp>
          <p:nvSpPr>
            <p:cNvPr id="70609" name="Line 2001"/>
            <p:cNvSpPr>
              <a:spLocks noChangeShapeType="1"/>
            </p:cNvSpPr>
            <p:nvPr/>
          </p:nvSpPr>
          <p:spPr bwMode="auto">
            <a:xfrm>
              <a:off x="3874" y="2764"/>
              <a:ext cx="16" cy="1"/>
            </a:xfrm>
            <a:prstGeom prst="line">
              <a:avLst/>
            </a:prstGeom>
            <a:noFill/>
            <a:ln w="12700">
              <a:solidFill>
                <a:schemeClr val="tx2"/>
              </a:solidFill>
              <a:round/>
              <a:headEnd/>
              <a:tailEnd/>
            </a:ln>
          </p:spPr>
          <p:txBody>
            <a:bodyPr/>
            <a:lstStyle/>
            <a:p>
              <a:endParaRPr lang="en-US"/>
            </a:p>
          </p:txBody>
        </p:sp>
        <p:sp>
          <p:nvSpPr>
            <p:cNvPr id="70610" name="Line 2002"/>
            <p:cNvSpPr>
              <a:spLocks noChangeShapeType="1"/>
            </p:cNvSpPr>
            <p:nvPr/>
          </p:nvSpPr>
          <p:spPr bwMode="auto">
            <a:xfrm>
              <a:off x="3922" y="2764"/>
              <a:ext cx="16" cy="1"/>
            </a:xfrm>
            <a:prstGeom prst="line">
              <a:avLst/>
            </a:prstGeom>
            <a:noFill/>
            <a:ln w="12700">
              <a:solidFill>
                <a:schemeClr val="tx2"/>
              </a:solidFill>
              <a:round/>
              <a:headEnd/>
              <a:tailEnd/>
            </a:ln>
          </p:spPr>
          <p:txBody>
            <a:bodyPr/>
            <a:lstStyle/>
            <a:p>
              <a:endParaRPr lang="en-US"/>
            </a:p>
          </p:txBody>
        </p:sp>
        <p:sp>
          <p:nvSpPr>
            <p:cNvPr id="70611" name="Line 2003"/>
            <p:cNvSpPr>
              <a:spLocks noChangeShapeType="1"/>
            </p:cNvSpPr>
            <p:nvPr/>
          </p:nvSpPr>
          <p:spPr bwMode="auto">
            <a:xfrm>
              <a:off x="3970" y="2764"/>
              <a:ext cx="16" cy="1"/>
            </a:xfrm>
            <a:prstGeom prst="line">
              <a:avLst/>
            </a:prstGeom>
            <a:noFill/>
            <a:ln w="12700">
              <a:solidFill>
                <a:schemeClr val="tx2"/>
              </a:solidFill>
              <a:round/>
              <a:headEnd/>
              <a:tailEnd/>
            </a:ln>
          </p:spPr>
          <p:txBody>
            <a:bodyPr/>
            <a:lstStyle/>
            <a:p>
              <a:endParaRPr lang="en-US"/>
            </a:p>
          </p:txBody>
        </p:sp>
        <p:sp>
          <p:nvSpPr>
            <p:cNvPr id="70612" name="Line 2004"/>
            <p:cNvSpPr>
              <a:spLocks noChangeShapeType="1"/>
            </p:cNvSpPr>
            <p:nvPr/>
          </p:nvSpPr>
          <p:spPr bwMode="auto">
            <a:xfrm>
              <a:off x="4018" y="2764"/>
              <a:ext cx="16" cy="1"/>
            </a:xfrm>
            <a:prstGeom prst="line">
              <a:avLst/>
            </a:prstGeom>
            <a:noFill/>
            <a:ln w="12700">
              <a:solidFill>
                <a:schemeClr val="tx2"/>
              </a:solidFill>
              <a:round/>
              <a:headEnd/>
              <a:tailEnd/>
            </a:ln>
          </p:spPr>
          <p:txBody>
            <a:bodyPr/>
            <a:lstStyle/>
            <a:p>
              <a:endParaRPr lang="en-US"/>
            </a:p>
          </p:txBody>
        </p:sp>
        <p:sp>
          <p:nvSpPr>
            <p:cNvPr id="70613" name="Line 2005"/>
            <p:cNvSpPr>
              <a:spLocks noChangeShapeType="1"/>
            </p:cNvSpPr>
            <p:nvPr/>
          </p:nvSpPr>
          <p:spPr bwMode="auto">
            <a:xfrm>
              <a:off x="4066" y="2764"/>
              <a:ext cx="16" cy="1"/>
            </a:xfrm>
            <a:prstGeom prst="line">
              <a:avLst/>
            </a:prstGeom>
            <a:noFill/>
            <a:ln w="12700">
              <a:solidFill>
                <a:schemeClr val="tx2"/>
              </a:solidFill>
              <a:round/>
              <a:headEnd/>
              <a:tailEnd/>
            </a:ln>
          </p:spPr>
          <p:txBody>
            <a:bodyPr/>
            <a:lstStyle/>
            <a:p>
              <a:endParaRPr lang="en-US"/>
            </a:p>
          </p:txBody>
        </p:sp>
        <p:sp>
          <p:nvSpPr>
            <p:cNvPr id="70614" name="Line 2006"/>
            <p:cNvSpPr>
              <a:spLocks noChangeShapeType="1"/>
            </p:cNvSpPr>
            <p:nvPr/>
          </p:nvSpPr>
          <p:spPr bwMode="auto">
            <a:xfrm>
              <a:off x="4114" y="2764"/>
              <a:ext cx="16" cy="1"/>
            </a:xfrm>
            <a:prstGeom prst="line">
              <a:avLst/>
            </a:prstGeom>
            <a:noFill/>
            <a:ln w="12700">
              <a:solidFill>
                <a:schemeClr val="tx2"/>
              </a:solidFill>
              <a:round/>
              <a:headEnd/>
              <a:tailEnd/>
            </a:ln>
          </p:spPr>
          <p:txBody>
            <a:bodyPr/>
            <a:lstStyle/>
            <a:p>
              <a:endParaRPr lang="en-US"/>
            </a:p>
          </p:txBody>
        </p:sp>
        <p:sp>
          <p:nvSpPr>
            <p:cNvPr id="70615" name="Line 2007"/>
            <p:cNvSpPr>
              <a:spLocks noChangeShapeType="1"/>
            </p:cNvSpPr>
            <p:nvPr/>
          </p:nvSpPr>
          <p:spPr bwMode="auto">
            <a:xfrm>
              <a:off x="4162" y="2764"/>
              <a:ext cx="16" cy="1"/>
            </a:xfrm>
            <a:prstGeom prst="line">
              <a:avLst/>
            </a:prstGeom>
            <a:noFill/>
            <a:ln w="12700">
              <a:solidFill>
                <a:schemeClr val="tx2"/>
              </a:solidFill>
              <a:round/>
              <a:headEnd/>
              <a:tailEnd/>
            </a:ln>
          </p:spPr>
          <p:txBody>
            <a:bodyPr/>
            <a:lstStyle/>
            <a:p>
              <a:endParaRPr lang="en-US"/>
            </a:p>
          </p:txBody>
        </p:sp>
        <p:sp>
          <p:nvSpPr>
            <p:cNvPr id="70616" name="Line 2008"/>
            <p:cNvSpPr>
              <a:spLocks noChangeShapeType="1"/>
            </p:cNvSpPr>
            <p:nvPr/>
          </p:nvSpPr>
          <p:spPr bwMode="auto">
            <a:xfrm>
              <a:off x="4210" y="2764"/>
              <a:ext cx="16" cy="1"/>
            </a:xfrm>
            <a:prstGeom prst="line">
              <a:avLst/>
            </a:prstGeom>
            <a:noFill/>
            <a:ln w="12700">
              <a:solidFill>
                <a:schemeClr val="tx2"/>
              </a:solidFill>
              <a:round/>
              <a:headEnd/>
              <a:tailEnd/>
            </a:ln>
          </p:spPr>
          <p:txBody>
            <a:bodyPr/>
            <a:lstStyle/>
            <a:p>
              <a:endParaRPr lang="en-US"/>
            </a:p>
          </p:txBody>
        </p:sp>
        <p:sp>
          <p:nvSpPr>
            <p:cNvPr id="70617" name="Line 2009"/>
            <p:cNvSpPr>
              <a:spLocks noChangeShapeType="1"/>
            </p:cNvSpPr>
            <p:nvPr/>
          </p:nvSpPr>
          <p:spPr bwMode="auto">
            <a:xfrm>
              <a:off x="4258" y="2764"/>
              <a:ext cx="16" cy="1"/>
            </a:xfrm>
            <a:prstGeom prst="line">
              <a:avLst/>
            </a:prstGeom>
            <a:noFill/>
            <a:ln w="12700">
              <a:solidFill>
                <a:schemeClr val="tx2"/>
              </a:solidFill>
              <a:round/>
              <a:headEnd/>
              <a:tailEnd/>
            </a:ln>
          </p:spPr>
          <p:txBody>
            <a:bodyPr/>
            <a:lstStyle/>
            <a:p>
              <a:endParaRPr lang="en-US"/>
            </a:p>
          </p:txBody>
        </p:sp>
        <p:sp>
          <p:nvSpPr>
            <p:cNvPr id="70618" name="Line 2010"/>
            <p:cNvSpPr>
              <a:spLocks noChangeShapeType="1"/>
            </p:cNvSpPr>
            <p:nvPr/>
          </p:nvSpPr>
          <p:spPr bwMode="auto">
            <a:xfrm>
              <a:off x="4306" y="2764"/>
              <a:ext cx="16" cy="1"/>
            </a:xfrm>
            <a:prstGeom prst="line">
              <a:avLst/>
            </a:prstGeom>
            <a:noFill/>
            <a:ln w="12700">
              <a:solidFill>
                <a:schemeClr val="tx2"/>
              </a:solidFill>
              <a:round/>
              <a:headEnd/>
              <a:tailEnd/>
            </a:ln>
          </p:spPr>
          <p:txBody>
            <a:bodyPr/>
            <a:lstStyle/>
            <a:p>
              <a:endParaRPr lang="en-US"/>
            </a:p>
          </p:txBody>
        </p:sp>
        <p:sp>
          <p:nvSpPr>
            <p:cNvPr id="70619" name="Line 2011"/>
            <p:cNvSpPr>
              <a:spLocks noChangeShapeType="1"/>
            </p:cNvSpPr>
            <p:nvPr/>
          </p:nvSpPr>
          <p:spPr bwMode="auto">
            <a:xfrm>
              <a:off x="4353" y="2764"/>
              <a:ext cx="16" cy="1"/>
            </a:xfrm>
            <a:prstGeom prst="line">
              <a:avLst/>
            </a:prstGeom>
            <a:noFill/>
            <a:ln w="12700">
              <a:solidFill>
                <a:schemeClr val="tx2"/>
              </a:solidFill>
              <a:round/>
              <a:headEnd/>
              <a:tailEnd/>
            </a:ln>
          </p:spPr>
          <p:txBody>
            <a:bodyPr/>
            <a:lstStyle/>
            <a:p>
              <a:endParaRPr lang="en-US"/>
            </a:p>
          </p:txBody>
        </p:sp>
        <p:sp>
          <p:nvSpPr>
            <p:cNvPr id="70620" name="Line 2012"/>
            <p:cNvSpPr>
              <a:spLocks noChangeShapeType="1"/>
            </p:cNvSpPr>
            <p:nvPr/>
          </p:nvSpPr>
          <p:spPr bwMode="auto">
            <a:xfrm>
              <a:off x="4401" y="2764"/>
              <a:ext cx="16" cy="1"/>
            </a:xfrm>
            <a:prstGeom prst="line">
              <a:avLst/>
            </a:prstGeom>
            <a:noFill/>
            <a:ln w="12700">
              <a:solidFill>
                <a:schemeClr val="tx2"/>
              </a:solidFill>
              <a:round/>
              <a:headEnd/>
              <a:tailEnd/>
            </a:ln>
          </p:spPr>
          <p:txBody>
            <a:bodyPr/>
            <a:lstStyle/>
            <a:p>
              <a:endParaRPr lang="en-US"/>
            </a:p>
          </p:txBody>
        </p:sp>
        <p:sp>
          <p:nvSpPr>
            <p:cNvPr id="70621" name="Line 2013"/>
            <p:cNvSpPr>
              <a:spLocks noChangeShapeType="1"/>
            </p:cNvSpPr>
            <p:nvPr/>
          </p:nvSpPr>
          <p:spPr bwMode="auto">
            <a:xfrm>
              <a:off x="4449" y="2764"/>
              <a:ext cx="16" cy="1"/>
            </a:xfrm>
            <a:prstGeom prst="line">
              <a:avLst/>
            </a:prstGeom>
            <a:noFill/>
            <a:ln w="12700">
              <a:solidFill>
                <a:schemeClr val="tx2"/>
              </a:solidFill>
              <a:round/>
              <a:headEnd/>
              <a:tailEnd/>
            </a:ln>
          </p:spPr>
          <p:txBody>
            <a:bodyPr/>
            <a:lstStyle/>
            <a:p>
              <a:endParaRPr lang="en-US"/>
            </a:p>
          </p:txBody>
        </p:sp>
        <p:sp>
          <p:nvSpPr>
            <p:cNvPr id="70622" name="Line 2014"/>
            <p:cNvSpPr>
              <a:spLocks noChangeShapeType="1"/>
            </p:cNvSpPr>
            <p:nvPr/>
          </p:nvSpPr>
          <p:spPr bwMode="auto">
            <a:xfrm>
              <a:off x="4497" y="2764"/>
              <a:ext cx="16" cy="1"/>
            </a:xfrm>
            <a:prstGeom prst="line">
              <a:avLst/>
            </a:prstGeom>
            <a:noFill/>
            <a:ln w="12700">
              <a:solidFill>
                <a:schemeClr val="tx2"/>
              </a:solidFill>
              <a:round/>
              <a:headEnd/>
              <a:tailEnd/>
            </a:ln>
          </p:spPr>
          <p:txBody>
            <a:bodyPr/>
            <a:lstStyle/>
            <a:p>
              <a:endParaRPr lang="en-US"/>
            </a:p>
          </p:txBody>
        </p:sp>
        <p:sp>
          <p:nvSpPr>
            <p:cNvPr id="70623" name="Line 2015"/>
            <p:cNvSpPr>
              <a:spLocks noChangeShapeType="1"/>
            </p:cNvSpPr>
            <p:nvPr/>
          </p:nvSpPr>
          <p:spPr bwMode="auto">
            <a:xfrm>
              <a:off x="4545" y="2764"/>
              <a:ext cx="16" cy="1"/>
            </a:xfrm>
            <a:prstGeom prst="line">
              <a:avLst/>
            </a:prstGeom>
            <a:noFill/>
            <a:ln w="12700">
              <a:solidFill>
                <a:schemeClr val="tx2"/>
              </a:solidFill>
              <a:round/>
              <a:headEnd/>
              <a:tailEnd/>
            </a:ln>
          </p:spPr>
          <p:txBody>
            <a:bodyPr/>
            <a:lstStyle/>
            <a:p>
              <a:endParaRPr lang="en-US"/>
            </a:p>
          </p:txBody>
        </p:sp>
        <p:sp>
          <p:nvSpPr>
            <p:cNvPr id="70624" name="Line 2016"/>
            <p:cNvSpPr>
              <a:spLocks noChangeShapeType="1"/>
            </p:cNvSpPr>
            <p:nvPr/>
          </p:nvSpPr>
          <p:spPr bwMode="auto">
            <a:xfrm>
              <a:off x="4593" y="2764"/>
              <a:ext cx="16" cy="1"/>
            </a:xfrm>
            <a:prstGeom prst="line">
              <a:avLst/>
            </a:prstGeom>
            <a:noFill/>
            <a:ln w="12700">
              <a:solidFill>
                <a:schemeClr val="tx2"/>
              </a:solidFill>
              <a:round/>
              <a:headEnd/>
              <a:tailEnd/>
            </a:ln>
          </p:spPr>
          <p:txBody>
            <a:bodyPr/>
            <a:lstStyle/>
            <a:p>
              <a:endParaRPr lang="en-US"/>
            </a:p>
          </p:txBody>
        </p:sp>
        <p:sp>
          <p:nvSpPr>
            <p:cNvPr id="70625" name="Line 2017"/>
            <p:cNvSpPr>
              <a:spLocks noChangeShapeType="1"/>
            </p:cNvSpPr>
            <p:nvPr/>
          </p:nvSpPr>
          <p:spPr bwMode="auto">
            <a:xfrm>
              <a:off x="4641" y="2764"/>
              <a:ext cx="16" cy="1"/>
            </a:xfrm>
            <a:prstGeom prst="line">
              <a:avLst/>
            </a:prstGeom>
            <a:noFill/>
            <a:ln w="12700">
              <a:solidFill>
                <a:schemeClr val="tx2"/>
              </a:solidFill>
              <a:round/>
              <a:headEnd/>
              <a:tailEnd/>
            </a:ln>
          </p:spPr>
          <p:txBody>
            <a:bodyPr/>
            <a:lstStyle/>
            <a:p>
              <a:endParaRPr lang="en-US"/>
            </a:p>
          </p:txBody>
        </p:sp>
        <p:sp>
          <p:nvSpPr>
            <p:cNvPr id="70626" name="Line 2018"/>
            <p:cNvSpPr>
              <a:spLocks noChangeShapeType="1"/>
            </p:cNvSpPr>
            <p:nvPr/>
          </p:nvSpPr>
          <p:spPr bwMode="auto">
            <a:xfrm>
              <a:off x="4689" y="2764"/>
              <a:ext cx="16" cy="1"/>
            </a:xfrm>
            <a:prstGeom prst="line">
              <a:avLst/>
            </a:prstGeom>
            <a:noFill/>
            <a:ln w="12700">
              <a:solidFill>
                <a:schemeClr val="tx2"/>
              </a:solidFill>
              <a:round/>
              <a:headEnd/>
              <a:tailEnd/>
            </a:ln>
          </p:spPr>
          <p:txBody>
            <a:bodyPr/>
            <a:lstStyle/>
            <a:p>
              <a:endParaRPr lang="en-US"/>
            </a:p>
          </p:txBody>
        </p:sp>
        <p:sp>
          <p:nvSpPr>
            <p:cNvPr id="70627" name="Line 2019"/>
            <p:cNvSpPr>
              <a:spLocks noChangeShapeType="1"/>
            </p:cNvSpPr>
            <p:nvPr/>
          </p:nvSpPr>
          <p:spPr bwMode="auto">
            <a:xfrm>
              <a:off x="4737" y="2764"/>
              <a:ext cx="16" cy="1"/>
            </a:xfrm>
            <a:prstGeom prst="line">
              <a:avLst/>
            </a:prstGeom>
            <a:noFill/>
            <a:ln w="12700">
              <a:solidFill>
                <a:schemeClr val="tx2"/>
              </a:solidFill>
              <a:round/>
              <a:headEnd/>
              <a:tailEnd/>
            </a:ln>
          </p:spPr>
          <p:txBody>
            <a:bodyPr/>
            <a:lstStyle/>
            <a:p>
              <a:endParaRPr lang="en-US"/>
            </a:p>
          </p:txBody>
        </p:sp>
        <p:sp>
          <p:nvSpPr>
            <p:cNvPr id="70628" name="Line 2020"/>
            <p:cNvSpPr>
              <a:spLocks noChangeShapeType="1"/>
            </p:cNvSpPr>
            <p:nvPr/>
          </p:nvSpPr>
          <p:spPr bwMode="auto">
            <a:xfrm>
              <a:off x="4785" y="2764"/>
              <a:ext cx="16" cy="1"/>
            </a:xfrm>
            <a:prstGeom prst="line">
              <a:avLst/>
            </a:prstGeom>
            <a:noFill/>
            <a:ln w="12700">
              <a:solidFill>
                <a:schemeClr val="tx2"/>
              </a:solidFill>
              <a:round/>
              <a:headEnd/>
              <a:tailEnd/>
            </a:ln>
          </p:spPr>
          <p:txBody>
            <a:bodyPr/>
            <a:lstStyle/>
            <a:p>
              <a:endParaRPr lang="en-US"/>
            </a:p>
          </p:txBody>
        </p:sp>
        <p:sp>
          <p:nvSpPr>
            <p:cNvPr id="70629" name="Line 2021"/>
            <p:cNvSpPr>
              <a:spLocks noChangeShapeType="1"/>
            </p:cNvSpPr>
            <p:nvPr/>
          </p:nvSpPr>
          <p:spPr bwMode="auto">
            <a:xfrm>
              <a:off x="4833" y="2764"/>
              <a:ext cx="16" cy="1"/>
            </a:xfrm>
            <a:prstGeom prst="line">
              <a:avLst/>
            </a:prstGeom>
            <a:noFill/>
            <a:ln w="12700">
              <a:solidFill>
                <a:schemeClr val="tx2"/>
              </a:solidFill>
              <a:round/>
              <a:headEnd/>
              <a:tailEnd/>
            </a:ln>
          </p:spPr>
          <p:txBody>
            <a:bodyPr/>
            <a:lstStyle/>
            <a:p>
              <a:endParaRPr lang="en-US"/>
            </a:p>
          </p:txBody>
        </p:sp>
        <p:sp>
          <p:nvSpPr>
            <p:cNvPr id="70630" name="Line 2022"/>
            <p:cNvSpPr>
              <a:spLocks noChangeShapeType="1"/>
            </p:cNvSpPr>
            <p:nvPr/>
          </p:nvSpPr>
          <p:spPr bwMode="auto">
            <a:xfrm>
              <a:off x="4881" y="2764"/>
              <a:ext cx="16" cy="1"/>
            </a:xfrm>
            <a:prstGeom prst="line">
              <a:avLst/>
            </a:prstGeom>
            <a:noFill/>
            <a:ln w="12700">
              <a:solidFill>
                <a:schemeClr val="tx2"/>
              </a:solidFill>
              <a:round/>
              <a:headEnd/>
              <a:tailEnd/>
            </a:ln>
          </p:spPr>
          <p:txBody>
            <a:bodyPr/>
            <a:lstStyle/>
            <a:p>
              <a:endParaRPr lang="en-US"/>
            </a:p>
          </p:txBody>
        </p:sp>
        <p:sp>
          <p:nvSpPr>
            <p:cNvPr id="70631" name="Line 2023"/>
            <p:cNvSpPr>
              <a:spLocks noChangeShapeType="1"/>
            </p:cNvSpPr>
            <p:nvPr/>
          </p:nvSpPr>
          <p:spPr bwMode="auto">
            <a:xfrm>
              <a:off x="1143" y="2692"/>
              <a:ext cx="16" cy="1"/>
            </a:xfrm>
            <a:prstGeom prst="line">
              <a:avLst/>
            </a:prstGeom>
            <a:noFill/>
            <a:ln w="12700">
              <a:solidFill>
                <a:schemeClr val="tx2"/>
              </a:solidFill>
              <a:round/>
              <a:headEnd/>
              <a:tailEnd/>
            </a:ln>
          </p:spPr>
          <p:txBody>
            <a:bodyPr/>
            <a:lstStyle/>
            <a:p>
              <a:endParaRPr lang="en-US"/>
            </a:p>
          </p:txBody>
        </p:sp>
        <p:sp>
          <p:nvSpPr>
            <p:cNvPr id="70632" name="Line 2024"/>
            <p:cNvSpPr>
              <a:spLocks noChangeShapeType="1"/>
            </p:cNvSpPr>
            <p:nvPr/>
          </p:nvSpPr>
          <p:spPr bwMode="auto">
            <a:xfrm>
              <a:off x="1191" y="2692"/>
              <a:ext cx="16" cy="1"/>
            </a:xfrm>
            <a:prstGeom prst="line">
              <a:avLst/>
            </a:prstGeom>
            <a:noFill/>
            <a:ln w="12700">
              <a:solidFill>
                <a:schemeClr val="tx2"/>
              </a:solidFill>
              <a:round/>
              <a:headEnd/>
              <a:tailEnd/>
            </a:ln>
          </p:spPr>
          <p:txBody>
            <a:bodyPr/>
            <a:lstStyle/>
            <a:p>
              <a:endParaRPr lang="en-US"/>
            </a:p>
          </p:txBody>
        </p:sp>
        <p:sp>
          <p:nvSpPr>
            <p:cNvPr id="70633" name="Line 2025"/>
            <p:cNvSpPr>
              <a:spLocks noChangeShapeType="1"/>
            </p:cNvSpPr>
            <p:nvPr/>
          </p:nvSpPr>
          <p:spPr bwMode="auto">
            <a:xfrm>
              <a:off x="1239" y="2692"/>
              <a:ext cx="16" cy="1"/>
            </a:xfrm>
            <a:prstGeom prst="line">
              <a:avLst/>
            </a:prstGeom>
            <a:noFill/>
            <a:ln w="12700">
              <a:solidFill>
                <a:schemeClr val="tx2"/>
              </a:solidFill>
              <a:round/>
              <a:headEnd/>
              <a:tailEnd/>
            </a:ln>
          </p:spPr>
          <p:txBody>
            <a:bodyPr/>
            <a:lstStyle/>
            <a:p>
              <a:endParaRPr lang="en-US"/>
            </a:p>
          </p:txBody>
        </p:sp>
        <p:sp>
          <p:nvSpPr>
            <p:cNvPr id="70634" name="Line 2026"/>
            <p:cNvSpPr>
              <a:spLocks noChangeShapeType="1"/>
            </p:cNvSpPr>
            <p:nvPr/>
          </p:nvSpPr>
          <p:spPr bwMode="auto">
            <a:xfrm>
              <a:off x="1287" y="2692"/>
              <a:ext cx="16" cy="1"/>
            </a:xfrm>
            <a:prstGeom prst="line">
              <a:avLst/>
            </a:prstGeom>
            <a:noFill/>
            <a:ln w="12700">
              <a:solidFill>
                <a:schemeClr val="tx2"/>
              </a:solidFill>
              <a:round/>
              <a:headEnd/>
              <a:tailEnd/>
            </a:ln>
          </p:spPr>
          <p:txBody>
            <a:bodyPr/>
            <a:lstStyle/>
            <a:p>
              <a:endParaRPr lang="en-US"/>
            </a:p>
          </p:txBody>
        </p:sp>
        <p:sp>
          <p:nvSpPr>
            <p:cNvPr id="70635" name="Line 2027"/>
            <p:cNvSpPr>
              <a:spLocks noChangeShapeType="1"/>
            </p:cNvSpPr>
            <p:nvPr/>
          </p:nvSpPr>
          <p:spPr bwMode="auto">
            <a:xfrm>
              <a:off x="1335" y="2692"/>
              <a:ext cx="16" cy="1"/>
            </a:xfrm>
            <a:prstGeom prst="line">
              <a:avLst/>
            </a:prstGeom>
            <a:noFill/>
            <a:ln w="12700">
              <a:solidFill>
                <a:schemeClr val="tx2"/>
              </a:solidFill>
              <a:round/>
              <a:headEnd/>
              <a:tailEnd/>
            </a:ln>
          </p:spPr>
          <p:txBody>
            <a:bodyPr/>
            <a:lstStyle/>
            <a:p>
              <a:endParaRPr lang="en-US"/>
            </a:p>
          </p:txBody>
        </p:sp>
        <p:sp>
          <p:nvSpPr>
            <p:cNvPr id="70636" name="Line 2028"/>
            <p:cNvSpPr>
              <a:spLocks noChangeShapeType="1"/>
            </p:cNvSpPr>
            <p:nvPr/>
          </p:nvSpPr>
          <p:spPr bwMode="auto">
            <a:xfrm>
              <a:off x="1383" y="2692"/>
              <a:ext cx="15" cy="1"/>
            </a:xfrm>
            <a:prstGeom prst="line">
              <a:avLst/>
            </a:prstGeom>
            <a:noFill/>
            <a:ln w="12700">
              <a:solidFill>
                <a:schemeClr val="tx2"/>
              </a:solidFill>
              <a:round/>
              <a:headEnd/>
              <a:tailEnd/>
            </a:ln>
          </p:spPr>
          <p:txBody>
            <a:bodyPr/>
            <a:lstStyle/>
            <a:p>
              <a:endParaRPr lang="en-US"/>
            </a:p>
          </p:txBody>
        </p:sp>
        <p:sp>
          <p:nvSpPr>
            <p:cNvPr id="70637" name="Line 2029"/>
            <p:cNvSpPr>
              <a:spLocks noChangeShapeType="1"/>
            </p:cNvSpPr>
            <p:nvPr/>
          </p:nvSpPr>
          <p:spPr bwMode="auto">
            <a:xfrm>
              <a:off x="1430" y="2692"/>
              <a:ext cx="16" cy="1"/>
            </a:xfrm>
            <a:prstGeom prst="line">
              <a:avLst/>
            </a:prstGeom>
            <a:noFill/>
            <a:ln w="12700">
              <a:solidFill>
                <a:schemeClr val="tx2"/>
              </a:solidFill>
              <a:round/>
              <a:headEnd/>
              <a:tailEnd/>
            </a:ln>
          </p:spPr>
          <p:txBody>
            <a:bodyPr/>
            <a:lstStyle/>
            <a:p>
              <a:endParaRPr lang="en-US"/>
            </a:p>
          </p:txBody>
        </p:sp>
        <p:sp>
          <p:nvSpPr>
            <p:cNvPr id="70638" name="Line 2030"/>
            <p:cNvSpPr>
              <a:spLocks noChangeShapeType="1"/>
            </p:cNvSpPr>
            <p:nvPr/>
          </p:nvSpPr>
          <p:spPr bwMode="auto">
            <a:xfrm>
              <a:off x="1478" y="2692"/>
              <a:ext cx="16" cy="1"/>
            </a:xfrm>
            <a:prstGeom prst="line">
              <a:avLst/>
            </a:prstGeom>
            <a:noFill/>
            <a:ln w="12700">
              <a:solidFill>
                <a:schemeClr val="tx2"/>
              </a:solidFill>
              <a:round/>
              <a:headEnd/>
              <a:tailEnd/>
            </a:ln>
          </p:spPr>
          <p:txBody>
            <a:bodyPr/>
            <a:lstStyle/>
            <a:p>
              <a:endParaRPr lang="en-US"/>
            </a:p>
          </p:txBody>
        </p:sp>
        <p:sp>
          <p:nvSpPr>
            <p:cNvPr id="70639" name="Line 2031"/>
            <p:cNvSpPr>
              <a:spLocks noChangeShapeType="1"/>
            </p:cNvSpPr>
            <p:nvPr/>
          </p:nvSpPr>
          <p:spPr bwMode="auto">
            <a:xfrm>
              <a:off x="1526" y="2692"/>
              <a:ext cx="16" cy="1"/>
            </a:xfrm>
            <a:prstGeom prst="line">
              <a:avLst/>
            </a:prstGeom>
            <a:noFill/>
            <a:ln w="12700">
              <a:solidFill>
                <a:schemeClr val="tx2"/>
              </a:solidFill>
              <a:round/>
              <a:headEnd/>
              <a:tailEnd/>
            </a:ln>
          </p:spPr>
          <p:txBody>
            <a:bodyPr/>
            <a:lstStyle/>
            <a:p>
              <a:endParaRPr lang="en-US"/>
            </a:p>
          </p:txBody>
        </p:sp>
        <p:sp>
          <p:nvSpPr>
            <p:cNvPr id="70640" name="Line 2032"/>
            <p:cNvSpPr>
              <a:spLocks noChangeShapeType="1"/>
            </p:cNvSpPr>
            <p:nvPr/>
          </p:nvSpPr>
          <p:spPr bwMode="auto">
            <a:xfrm>
              <a:off x="1574" y="2692"/>
              <a:ext cx="16" cy="1"/>
            </a:xfrm>
            <a:prstGeom prst="line">
              <a:avLst/>
            </a:prstGeom>
            <a:noFill/>
            <a:ln w="12700">
              <a:solidFill>
                <a:schemeClr val="tx2"/>
              </a:solidFill>
              <a:round/>
              <a:headEnd/>
              <a:tailEnd/>
            </a:ln>
          </p:spPr>
          <p:txBody>
            <a:bodyPr/>
            <a:lstStyle/>
            <a:p>
              <a:endParaRPr lang="en-US"/>
            </a:p>
          </p:txBody>
        </p:sp>
      </p:grpSp>
      <p:grpSp>
        <p:nvGrpSpPr>
          <p:cNvPr id="87226" name="Group 1210"/>
          <p:cNvGrpSpPr>
            <a:grpSpLocks/>
          </p:cNvGrpSpPr>
          <p:nvPr/>
        </p:nvGrpSpPr>
        <p:grpSpPr bwMode="auto">
          <a:xfrm>
            <a:off x="1814513" y="4121150"/>
            <a:ext cx="5959475" cy="153988"/>
            <a:chOff x="1143" y="2596"/>
            <a:chExt cx="3754" cy="97"/>
          </a:xfrm>
        </p:grpSpPr>
        <p:sp>
          <p:nvSpPr>
            <p:cNvPr id="70642" name="Line 2034"/>
            <p:cNvSpPr>
              <a:spLocks noChangeShapeType="1"/>
            </p:cNvSpPr>
            <p:nvPr/>
          </p:nvSpPr>
          <p:spPr bwMode="auto">
            <a:xfrm>
              <a:off x="1622" y="2692"/>
              <a:ext cx="16" cy="1"/>
            </a:xfrm>
            <a:prstGeom prst="line">
              <a:avLst/>
            </a:prstGeom>
            <a:noFill/>
            <a:ln w="12700">
              <a:solidFill>
                <a:schemeClr val="tx2"/>
              </a:solidFill>
              <a:round/>
              <a:headEnd/>
              <a:tailEnd/>
            </a:ln>
          </p:spPr>
          <p:txBody>
            <a:bodyPr/>
            <a:lstStyle/>
            <a:p>
              <a:endParaRPr lang="en-US"/>
            </a:p>
          </p:txBody>
        </p:sp>
        <p:sp>
          <p:nvSpPr>
            <p:cNvPr id="70643" name="Line 2035"/>
            <p:cNvSpPr>
              <a:spLocks noChangeShapeType="1"/>
            </p:cNvSpPr>
            <p:nvPr/>
          </p:nvSpPr>
          <p:spPr bwMode="auto">
            <a:xfrm>
              <a:off x="1670" y="2692"/>
              <a:ext cx="16" cy="1"/>
            </a:xfrm>
            <a:prstGeom prst="line">
              <a:avLst/>
            </a:prstGeom>
            <a:noFill/>
            <a:ln w="12700">
              <a:solidFill>
                <a:schemeClr val="tx2"/>
              </a:solidFill>
              <a:round/>
              <a:headEnd/>
              <a:tailEnd/>
            </a:ln>
          </p:spPr>
          <p:txBody>
            <a:bodyPr/>
            <a:lstStyle/>
            <a:p>
              <a:endParaRPr lang="en-US"/>
            </a:p>
          </p:txBody>
        </p:sp>
        <p:sp>
          <p:nvSpPr>
            <p:cNvPr id="70644" name="Line 2036"/>
            <p:cNvSpPr>
              <a:spLocks noChangeShapeType="1"/>
            </p:cNvSpPr>
            <p:nvPr/>
          </p:nvSpPr>
          <p:spPr bwMode="auto">
            <a:xfrm>
              <a:off x="1718" y="2692"/>
              <a:ext cx="16" cy="1"/>
            </a:xfrm>
            <a:prstGeom prst="line">
              <a:avLst/>
            </a:prstGeom>
            <a:noFill/>
            <a:ln w="12700">
              <a:solidFill>
                <a:schemeClr val="tx2"/>
              </a:solidFill>
              <a:round/>
              <a:headEnd/>
              <a:tailEnd/>
            </a:ln>
          </p:spPr>
          <p:txBody>
            <a:bodyPr/>
            <a:lstStyle/>
            <a:p>
              <a:endParaRPr lang="en-US"/>
            </a:p>
          </p:txBody>
        </p:sp>
        <p:sp>
          <p:nvSpPr>
            <p:cNvPr id="70645" name="Line 2037"/>
            <p:cNvSpPr>
              <a:spLocks noChangeShapeType="1"/>
            </p:cNvSpPr>
            <p:nvPr/>
          </p:nvSpPr>
          <p:spPr bwMode="auto">
            <a:xfrm>
              <a:off x="1766" y="2692"/>
              <a:ext cx="16" cy="1"/>
            </a:xfrm>
            <a:prstGeom prst="line">
              <a:avLst/>
            </a:prstGeom>
            <a:noFill/>
            <a:ln w="12700">
              <a:solidFill>
                <a:schemeClr val="tx2"/>
              </a:solidFill>
              <a:round/>
              <a:headEnd/>
              <a:tailEnd/>
            </a:ln>
          </p:spPr>
          <p:txBody>
            <a:bodyPr/>
            <a:lstStyle/>
            <a:p>
              <a:endParaRPr lang="en-US"/>
            </a:p>
          </p:txBody>
        </p:sp>
        <p:sp>
          <p:nvSpPr>
            <p:cNvPr id="70646" name="Line 2038"/>
            <p:cNvSpPr>
              <a:spLocks noChangeShapeType="1"/>
            </p:cNvSpPr>
            <p:nvPr/>
          </p:nvSpPr>
          <p:spPr bwMode="auto">
            <a:xfrm>
              <a:off x="1814" y="2692"/>
              <a:ext cx="16" cy="1"/>
            </a:xfrm>
            <a:prstGeom prst="line">
              <a:avLst/>
            </a:prstGeom>
            <a:noFill/>
            <a:ln w="12700">
              <a:solidFill>
                <a:schemeClr val="tx2"/>
              </a:solidFill>
              <a:round/>
              <a:headEnd/>
              <a:tailEnd/>
            </a:ln>
          </p:spPr>
          <p:txBody>
            <a:bodyPr/>
            <a:lstStyle/>
            <a:p>
              <a:endParaRPr lang="en-US"/>
            </a:p>
          </p:txBody>
        </p:sp>
        <p:sp>
          <p:nvSpPr>
            <p:cNvPr id="70647" name="Line 2039"/>
            <p:cNvSpPr>
              <a:spLocks noChangeShapeType="1"/>
            </p:cNvSpPr>
            <p:nvPr/>
          </p:nvSpPr>
          <p:spPr bwMode="auto">
            <a:xfrm>
              <a:off x="1862" y="2692"/>
              <a:ext cx="16" cy="1"/>
            </a:xfrm>
            <a:prstGeom prst="line">
              <a:avLst/>
            </a:prstGeom>
            <a:noFill/>
            <a:ln w="12700">
              <a:solidFill>
                <a:schemeClr val="tx2"/>
              </a:solidFill>
              <a:round/>
              <a:headEnd/>
              <a:tailEnd/>
            </a:ln>
          </p:spPr>
          <p:txBody>
            <a:bodyPr/>
            <a:lstStyle/>
            <a:p>
              <a:endParaRPr lang="en-US"/>
            </a:p>
          </p:txBody>
        </p:sp>
        <p:sp>
          <p:nvSpPr>
            <p:cNvPr id="70648" name="Line 2040"/>
            <p:cNvSpPr>
              <a:spLocks noChangeShapeType="1"/>
            </p:cNvSpPr>
            <p:nvPr/>
          </p:nvSpPr>
          <p:spPr bwMode="auto">
            <a:xfrm>
              <a:off x="1910" y="2692"/>
              <a:ext cx="16" cy="1"/>
            </a:xfrm>
            <a:prstGeom prst="line">
              <a:avLst/>
            </a:prstGeom>
            <a:noFill/>
            <a:ln w="12700">
              <a:solidFill>
                <a:schemeClr val="tx2"/>
              </a:solidFill>
              <a:round/>
              <a:headEnd/>
              <a:tailEnd/>
            </a:ln>
          </p:spPr>
          <p:txBody>
            <a:bodyPr/>
            <a:lstStyle/>
            <a:p>
              <a:endParaRPr lang="en-US"/>
            </a:p>
          </p:txBody>
        </p:sp>
        <p:sp>
          <p:nvSpPr>
            <p:cNvPr id="70649" name="Line 2041"/>
            <p:cNvSpPr>
              <a:spLocks noChangeShapeType="1"/>
            </p:cNvSpPr>
            <p:nvPr/>
          </p:nvSpPr>
          <p:spPr bwMode="auto">
            <a:xfrm>
              <a:off x="1958" y="2692"/>
              <a:ext cx="16" cy="1"/>
            </a:xfrm>
            <a:prstGeom prst="line">
              <a:avLst/>
            </a:prstGeom>
            <a:noFill/>
            <a:ln w="12700">
              <a:solidFill>
                <a:schemeClr val="tx2"/>
              </a:solidFill>
              <a:round/>
              <a:headEnd/>
              <a:tailEnd/>
            </a:ln>
          </p:spPr>
          <p:txBody>
            <a:bodyPr/>
            <a:lstStyle/>
            <a:p>
              <a:endParaRPr lang="en-US"/>
            </a:p>
          </p:txBody>
        </p:sp>
        <p:sp>
          <p:nvSpPr>
            <p:cNvPr id="70650" name="Line 2042"/>
            <p:cNvSpPr>
              <a:spLocks noChangeShapeType="1"/>
            </p:cNvSpPr>
            <p:nvPr/>
          </p:nvSpPr>
          <p:spPr bwMode="auto">
            <a:xfrm>
              <a:off x="2005" y="2692"/>
              <a:ext cx="16" cy="1"/>
            </a:xfrm>
            <a:prstGeom prst="line">
              <a:avLst/>
            </a:prstGeom>
            <a:noFill/>
            <a:ln w="12700">
              <a:solidFill>
                <a:schemeClr val="tx2"/>
              </a:solidFill>
              <a:round/>
              <a:headEnd/>
              <a:tailEnd/>
            </a:ln>
          </p:spPr>
          <p:txBody>
            <a:bodyPr/>
            <a:lstStyle/>
            <a:p>
              <a:endParaRPr lang="en-US"/>
            </a:p>
          </p:txBody>
        </p:sp>
        <p:sp>
          <p:nvSpPr>
            <p:cNvPr id="70651" name="Line 2043"/>
            <p:cNvSpPr>
              <a:spLocks noChangeShapeType="1"/>
            </p:cNvSpPr>
            <p:nvPr/>
          </p:nvSpPr>
          <p:spPr bwMode="auto">
            <a:xfrm>
              <a:off x="2053" y="2692"/>
              <a:ext cx="16" cy="1"/>
            </a:xfrm>
            <a:prstGeom prst="line">
              <a:avLst/>
            </a:prstGeom>
            <a:noFill/>
            <a:ln w="12700">
              <a:solidFill>
                <a:schemeClr val="tx2"/>
              </a:solidFill>
              <a:round/>
              <a:headEnd/>
              <a:tailEnd/>
            </a:ln>
          </p:spPr>
          <p:txBody>
            <a:bodyPr/>
            <a:lstStyle/>
            <a:p>
              <a:endParaRPr lang="en-US"/>
            </a:p>
          </p:txBody>
        </p:sp>
        <p:sp>
          <p:nvSpPr>
            <p:cNvPr id="70652" name="Line 2044"/>
            <p:cNvSpPr>
              <a:spLocks noChangeShapeType="1"/>
            </p:cNvSpPr>
            <p:nvPr/>
          </p:nvSpPr>
          <p:spPr bwMode="auto">
            <a:xfrm>
              <a:off x="2101" y="2692"/>
              <a:ext cx="16" cy="1"/>
            </a:xfrm>
            <a:prstGeom prst="line">
              <a:avLst/>
            </a:prstGeom>
            <a:noFill/>
            <a:ln w="12700">
              <a:solidFill>
                <a:schemeClr val="tx2"/>
              </a:solidFill>
              <a:round/>
              <a:headEnd/>
              <a:tailEnd/>
            </a:ln>
          </p:spPr>
          <p:txBody>
            <a:bodyPr/>
            <a:lstStyle/>
            <a:p>
              <a:endParaRPr lang="en-US"/>
            </a:p>
          </p:txBody>
        </p:sp>
        <p:sp>
          <p:nvSpPr>
            <p:cNvPr id="70653" name="Line 2045"/>
            <p:cNvSpPr>
              <a:spLocks noChangeShapeType="1"/>
            </p:cNvSpPr>
            <p:nvPr/>
          </p:nvSpPr>
          <p:spPr bwMode="auto">
            <a:xfrm>
              <a:off x="2149" y="2692"/>
              <a:ext cx="16" cy="1"/>
            </a:xfrm>
            <a:prstGeom prst="line">
              <a:avLst/>
            </a:prstGeom>
            <a:noFill/>
            <a:ln w="12700">
              <a:solidFill>
                <a:schemeClr val="tx2"/>
              </a:solidFill>
              <a:round/>
              <a:headEnd/>
              <a:tailEnd/>
            </a:ln>
          </p:spPr>
          <p:txBody>
            <a:bodyPr/>
            <a:lstStyle/>
            <a:p>
              <a:endParaRPr lang="en-US"/>
            </a:p>
          </p:txBody>
        </p:sp>
        <p:sp>
          <p:nvSpPr>
            <p:cNvPr id="70654" name="Line 2046"/>
            <p:cNvSpPr>
              <a:spLocks noChangeShapeType="1"/>
            </p:cNvSpPr>
            <p:nvPr/>
          </p:nvSpPr>
          <p:spPr bwMode="auto">
            <a:xfrm>
              <a:off x="2197" y="2692"/>
              <a:ext cx="16" cy="1"/>
            </a:xfrm>
            <a:prstGeom prst="line">
              <a:avLst/>
            </a:prstGeom>
            <a:noFill/>
            <a:ln w="12700">
              <a:solidFill>
                <a:schemeClr val="tx2"/>
              </a:solidFill>
              <a:round/>
              <a:headEnd/>
              <a:tailEnd/>
            </a:ln>
          </p:spPr>
          <p:txBody>
            <a:bodyPr/>
            <a:lstStyle/>
            <a:p>
              <a:endParaRPr lang="en-US"/>
            </a:p>
          </p:txBody>
        </p:sp>
        <p:sp>
          <p:nvSpPr>
            <p:cNvPr id="70655" name="Line 2047"/>
            <p:cNvSpPr>
              <a:spLocks noChangeShapeType="1"/>
            </p:cNvSpPr>
            <p:nvPr/>
          </p:nvSpPr>
          <p:spPr bwMode="auto">
            <a:xfrm>
              <a:off x="2245" y="2692"/>
              <a:ext cx="16" cy="1"/>
            </a:xfrm>
            <a:prstGeom prst="line">
              <a:avLst/>
            </a:prstGeom>
            <a:noFill/>
            <a:ln w="12700">
              <a:solidFill>
                <a:schemeClr val="tx2"/>
              </a:solidFill>
              <a:round/>
              <a:headEnd/>
              <a:tailEnd/>
            </a:ln>
          </p:spPr>
          <p:txBody>
            <a:bodyPr/>
            <a:lstStyle/>
            <a:p>
              <a:endParaRPr lang="en-US"/>
            </a:p>
          </p:txBody>
        </p:sp>
        <p:sp>
          <p:nvSpPr>
            <p:cNvPr id="87040" name="Line 1024"/>
            <p:cNvSpPr>
              <a:spLocks noChangeShapeType="1"/>
            </p:cNvSpPr>
            <p:nvPr/>
          </p:nvSpPr>
          <p:spPr bwMode="auto">
            <a:xfrm>
              <a:off x="2293" y="2692"/>
              <a:ext cx="16" cy="1"/>
            </a:xfrm>
            <a:prstGeom prst="line">
              <a:avLst/>
            </a:prstGeom>
            <a:noFill/>
            <a:ln w="12700">
              <a:solidFill>
                <a:schemeClr val="tx2"/>
              </a:solidFill>
              <a:round/>
              <a:headEnd/>
              <a:tailEnd/>
            </a:ln>
          </p:spPr>
          <p:txBody>
            <a:bodyPr/>
            <a:lstStyle/>
            <a:p>
              <a:endParaRPr lang="en-US"/>
            </a:p>
          </p:txBody>
        </p:sp>
        <p:sp>
          <p:nvSpPr>
            <p:cNvPr id="87041" name="Line 1025"/>
            <p:cNvSpPr>
              <a:spLocks noChangeShapeType="1"/>
            </p:cNvSpPr>
            <p:nvPr/>
          </p:nvSpPr>
          <p:spPr bwMode="auto">
            <a:xfrm>
              <a:off x="2341" y="2692"/>
              <a:ext cx="16" cy="1"/>
            </a:xfrm>
            <a:prstGeom prst="line">
              <a:avLst/>
            </a:prstGeom>
            <a:noFill/>
            <a:ln w="12700">
              <a:solidFill>
                <a:schemeClr val="tx2"/>
              </a:solidFill>
              <a:round/>
              <a:headEnd/>
              <a:tailEnd/>
            </a:ln>
          </p:spPr>
          <p:txBody>
            <a:bodyPr/>
            <a:lstStyle/>
            <a:p>
              <a:endParaRPr lang="en-US"/>
            </a:p>
          </p:txBody>
        </p:sp>
        <p:sp>
          <p:nvSpPr>
            <p:cNvPr id="87042" name="Line 1026"/>
            <p:cNvSpPr>
              <a:spLocks noChangeShapeType="1"/>
            </p:cNvSpPr>
            <p:nvPr/>
          </p:nvSpPr>
          <p:spPr bwMode="auto">
            <a:xfrm>
              <a:off x="2389" y="2692"/>
              <a:ext cx="16" cy="1"/>
            </a:xfrm>
            <a:prstGeom prst="line">
              <a:avLst/>
            </a:prstGeom>
            <a:noFill/>
            <a:ln w="12700">
              <a:solidFill>
                <a:schemeClr val="tx2"/>
              </a:solidFill>
              <a:round/>
              <a:headEnd/>
              <a:tailEnd/>
            </a:ln>
          </p:spPr>
          <p:txBody>
            <a:bodyPr/>
            <a:lstStyle/>
            <a:p>
              <a:endParaRPr lang="en-US"/>
            </a:p>
          </p:txBody>
        </p:sp>
        <p:sp>
          <p:nvSpPr>
            <p:cNvPr id="87043" name="Line 1027"/>
            <p:cNvSpPr>
              <a:spLocks noChangeShapeType="1"/>
            </p:cNvSpPr>
            <p:nvPr/>
          </p:nvSpPr>
          <p:spPr bwMode="auto">
            <a:xfrm>
              <a:off x="2437" y="2692"/>
              <a:ext cx="16" cy="1"/>
            </a:xfrm>
            <a:prstGeom prst="line">
              <a:avLst/>
            </a:prstGeom>
            <a:noFill/>
            <a:ln w="12700">
              <a:solidFill>
                <a:schemeClr val="tx2"/>
              </a:solidFill>
              <a:round/>
              <a:headEnd/>
              <a:tailEnd/>
            </a:ln>
          </p:spPr>
          <p:txBody>
            <a:bodyPr/>
            <a:lstStyle/>
            <a:p>
              <a:endParaRPr lang="en-US"/>
            </a:p>
          </p:txBody>
        </p:sp>
        <p:sp>
          <p:nvSpPr>
            <p:cNvPr id="87044" name="Line 1028"/>
            <p:cNvSpPr>
              <a:spLocks noChangeShapeType="1"/>
            </p:cNvSpPr>
            <p:nvPr/>
          </p:nvSpPr>
          <p:spPr bwMode="auto">
            <a:xfrm>
              <a:off x="2485" y="2692"/>
              <a:ext cx="16" cy="1"/>
            </a:xfrm>
            <a:prstGeom prst="line">
              <a:avLst/>
            </a:prstGeom>
            <a:noFill/>
            <a:ln w="12700">
              <a:solidFill>
                <a:schemeClr val="tx2"/>
              </a:solidFill>
              <a:round/>
              <a:headEnd/>
              <a:tailEnd/>
            </a:ln>
          </p:spPr>
          <p:txBody>
            <a:bodyPr/>
            <a:lstStyle/>
            <a:p>
              <a:endParaRPr lang="en-US"/>
            </a:p>
          </p:txBody>
        </p:sp>
        <p:sp>
          <p:nvSpPr>
            <p:cNvPr id="87045" name="Line 1029"/>
            <p:cNvSpPr>
              <a:spLocks noChangeShapeType="1"/>
            </p:cNvSpPr>
            <p:nvPr/>
          </p:nvSpPr>
          <p:spPr bwMode="auto">
            <a:xfrm>
              <a:off x="2533" y="2692"/>
              <a:ext cx="16" cy="1"/>
            </a:xfrm>
            <a:prstGeom prst="line">
              <a:avLst/>
            </a:prstGeom>
            <a:noFill/>
            <a:ln w="12700">
              <a:solidFill>
                <a:schemeClr val="tx2"/>
              </a:solidFill>
              <a:round/>
              <a:headEnd/>
              <a:tailEnd/>
            </a:ln>
          </p:spPr>
          <p:txBody>
            <a:bodyPr/>
            <a:lstStyle/>
            <a:p>
              <a:endParaRPr lang="en-US"/>
            </a:p>
          </p:txBody>
        </p:sp>
        <p:sp>
          <p:nvSpPr>
            <p:cNvPr id="87046" name="Line 1030"/>
            <p:cNvSpPr>
              <a:spLocks noChangeShapeType="1"/>
            </p:cNvSpPr>
            <p:nvPr/>
          </p:nvSpPr>
          <p:spPr bwMode="auto">
            <a:xfrm>
              <a:off x="2580" y="2692"/>
              <a:ext cx="16" cy="1"/>
            </a:xfrm>
            <a:prstGeom prst="line">
              <a:avLst/>
            </a:prstGeom>
            <a:noFill/>
            <a:ln w="12700">
              <a:solidFill>
                <a:schemeClr val="tx2"/>
              </a:solidFill>
              <a:round/>
              <a:headEnd/>
              <a:tailEnd/>
            </a:ln>
          </p:spPr>
          <p:txBody>
            <a:bodyPr/>
            <a:lstStyle/>
            <a:p>
              <a:endParaRPr lang="en-US"/>
            </a:p>
          </p:txBody>
        </p:sp>
        <p:sp>
          <p:nvSpPr>
            <p:cNvPr id="87047" name="Line 1031"/>
            <p:cNvSpPr>
              <a:spLocks noChangeShapeType="1"/>
            </p:cNvSpPr>
            <p:nvPr/>
          </p:nvSpPr>
          <p:spPr bwMode="auto">
            <a:xfrm>
              <a:off x="2628" y="2692"/>
              <a:ext cx="16" cy="1"/>
            </a:xfrm>
            <a:prstGeom prst="line">
              <a:avLst/>
            </a:prstGeom>
            <a:noFill/>
            <a:ln w="12700">
              <a:solidFill>
                <a:schemeClr val="tx2"/>
              </a:solidFill>
              <a:round/>
              <a:headEnd/>
              <a:tailEnd/>
            </a:ln>
          </p:spPr>
          <p:txBody>
            <a:bodyPr/>
            <a:lstStyle/>
            <a:p>
              <a:endParaRPr lang="en-US"/>
            </a:p>
          </p:txBody>
        </p:sp>
        <p:sp>
          <p:nvSpPr>
            <p:cNvPr id="87048" name="Line 1032"/>
            <p:cNvSpPr>
              <a:spLocks noChangeShapeType="1"/>
            </p:cNvSpPr>
            <p:nvPr/>
          </p:nvSpPr>
          <p:spPr bwMode="auto">
            <a:xfrm>
              <a:off x="2676" y="2692"/>
              <a:ext cx="16" cy="1"/>
            </a:xfrm>
            <a:prstGeom prst="line">
              <a:avLst/>
            </a:prstGeom>
            <a:noFill/>
            <a:ln w="12700">
              <a:solidFill>
                <a:schemeClr val="tx2"/>
              </a:solidFill>
              <a:round/>
              <a:headEnd/>
              <a:tailEnd/>
            </a:ln>
          </p:spPr>
          <p:txBody>
            <a:bodyPr/>
            <a:lstStyle/>
            <a:p>
              <a:endParaRPr lang="en-US"/>
            </a:p>
          </p:txBody>
        </p:sp>
        <p:sp>
          <p:nvSpPr>
            <p:cNvPr id="87049" name="Line 1033"/>
            <p:cNvSpPr>
              <a:spLocks noChangeShapeType="1"/>
            </p:cNvSpPr>
            <p:nvPr/>
          </p:nvSpPr>
          <p:spPr bwMode="auto">
            <a:xfrm>
              <a:off x="2724" y="2692"/>
              <a:ext cx="16" cy="1"/>
            </a:xfrm>
            <a:prstGeom prst="line">
              <a:avLst/>
            </a:prstGeom>
            <a:noFill/>
            <a:ln w="12700">
              <a:solidFill>
                <a:schemeClr val="tx2"/>
              </a:solidFill>
              <a:round/>
              <a:headEnd/>
              <a:tailEnd/>
            </a:ln>
          </p:spPr>
          <p:txBody>
            <a:bodyPr/>
            <a:lstStyle/>
            <a:p>
              <a:endParaRPr lang="en-US"/>
            </a:p>
          </p:txBody>
        </p:sp>
        <p:sp>
          <p:nvSpPr>
            <p:cNvPr id="87050" name="Line 1034"/>
            <p:cNvSpPr>
              <a:spLocks noChangeShapeType="1"/>
            </p:cNvSpPr>
            <p:nvPr/>
          </p:nvSpPr>
          <p:spPr bwMode="auto">
            <a:xfrm>
              <a:off x="2772" y="2692"/>
              <a:ext cx="16" cy="1"/>
            </a:xfrm>
            <a:prstGeom prst="line">
              <a:avLst/>
            </a:prstGeom>
            <a:noFill/>
            <a:ln w="12700">
              <a:solidFill>
                <a:schemeClr val="tx2"/>
              </a:solidFill>
              <a:round/>
              <a:headEnd/>
              <a:tailEnd/>
            </a:ln>
          </p:spPr>
          <p:txBody>
            <a:bodyPr/>
            <a:lstStyle/>
            <a:p>
              <a:endParaRPr lang="en-US"/>
            </a:p>
          </p:txBody>
        </p:sp>
        <p:sp>
          <p:nvSpPr>
            <p:cNvPr id="87051" name="Line 1035"/>
            <p:cNvSpPr>
              <a:spLocks noChangeShapeType="1"/>
            </p:cNvSpPr>
            <p:nvPr/>
          </p:nvSpPr>
          <p:spPr bwMode="auto">
            <a:xfrm>
              <a:off x="2820" y="2692"/>
              <a:ext cx="16" cy="1"/>
            </a:xfrm>
            <a:prstGeom prst="line">
              <a:avLst/>
            </a:prstGeom>
            <a:noFill/>
            <a:ln w="12700">
              <a:solidFill>
                <a:schemeClr val="tx2"/>
              </a:solidFill>
              <a:round/>
              <a:headEnd/>
              <a:tailEnd/>
            </a:ln>
          </p:spPr>
          <p:txBody>
            <a:bodyPr/>
            <a:lstStyle/>
            <a:p>
              <a:endParaRPr lang="en-US"/>
            </a:p>
          </p:txBody>
        </p:sp>
        <p:sp>
          <p:nvSpPr>
            <p:cNvPr id="87052" name="Line 1036"/>
            <p:cNvSpPr>
              <a:spLocks noChangeShapeType="1"/>
            </p:cNvSpPr>
            <p:nvPr/>
          </p:nvSpPr>
          <p:spPr bwMode="auto">
            <a:xfrm>
              <a:off x="2868" y="2692"/>
              <a:ext cx="16" cy="1"/>
            </a:xfrm>
            <a:prstGeom prst="line">
              <a:avLst/>
            </a:prstGeom>
            <a:noFill/>
            <a:ln w="12700">
              <a:solidFill>
                <a:schemeClr val="tx2"/>
              </a:solidFill>
              <a:round/>
              <a:headEnd/>
              <a:tailEnd/>
            </a:ln>
          </p:spPr>
          <p:txBody>
            <a:bodyPr/>
            <a:lstStyle/>
            <a:p>
              <a:endParaRPr lang="en-US"/>
            </a:p>
          </p:txBody>
        </p:sp>
        <p:sp>
          <p:nvSpPr>
            <p:cNvPr id="87053" name="Line 1037"/>
            <p:cNvSpPr>
              <a:spLocks noChangeShapeType="1"/>
            </p:cNvSpPr>
            <p:nvPr/>
          </p:nvSpPr>
          <p:spPr bwMode="auto">
            <a:xfrm>
              <a:off x="2916" y="2692"/>
              <a:ext cx="16" cy="1"/>
            </a:xfrm>
            <a:prstGeom prst="line">
              <a:avLst/>
            </a:prstGeom>
            <a:noFill/>
            <a:ln w="12700">
              <a:solidFill>
                <a:schemeClr val="tx2"/>
              </a:solidFill>
              <a:round/>
              <a:headEnd/>
              <a:tailEnd/>
            </a:ln>
          </p:spPr>
          <p:txBody>
            <a:bodyPr/>
            <a:lstStyle/>
            <a:p>
              <a:endParaRPr lang="en-US"/>
            </a:p>
          </p:txBody>
        </p:sp>
        <p:sp>
          <p:nvSpPr>
            <p:cNvPr id="87054" name="Line 1038"/>
            <p:cNvSpPr>
              <a:spLocks noChangeShapeType="1"/>
            </p:cNvSpPr>
            <p:nvPr/>
          </p:nvSpPr>
          <p:spPr bwMode="auto">
            <a:xfrm>
              <a:off x="2964" y="2692"/>
              <a:ext cx="16" cy="1"/>
            </a:xfrm>
            <a:prstGeom prst="line">
              <a:avLst/>
            </a:prstGeom>
            <a:noFill/>
            <a:ln w="12700">
              <a:solidFill>
                <a:schemeClr val="tx2"/>
              </a:solidFill>
              <a:round/>
              <a:headEnd/>
              <a:tailEnd/>
            </a:ln>
          </p:spPr>
          <p:txBody>
            <a:bodyPr/>
            <a:lstStyle/>
            <a:p>
              <a:endParaRPr lang="en-US"/>
            </a:p>
          </p:txBody>
        </p:sp>
        <p:sp>
          <p:nvSpPr>
            <p:cNvPr id="87055" name="Line 1039"/>
            <p:cNvSpPr>
              <a:spLocks noChangeShapeType="1"/>
            </p:cNvSpPr>
            <p:nvPr/>
          </p:nvSpPr>
          <p:spPr bwMode="auto">
            <a:xfrm>
              <a:off x="3012" y="2692"/>
              <a:ext cx="16" cy="1"/>
            </a:xfrm>
            <a:prstGeom prst="line">
              <a:avLst/>
            </a:prstGeom>
            <a:noFill/>
            <a:ln w="12700">
              <a:solidFill>
                <a:schemeClr val="tx2"/>
              </a:solidFill>
              <a:round/>
              <a:headEnd/>
              <a:tailEnd/>
            </a:ln>
          </p:spPr>
          <p:txBody>
            <a:bodyPr/>
            <a:lstStyle/>
            <a:p>
              <a:endParaRPr lang="en-US"/>
            </a:p>
          </p:txBody>
        </p:sp>
        <p:sp>
          <p:nvSpPr>
            <p:cNvPr id="87056" name="Line 1040"/>
            <p:cNvSpPr>
              <a:spLocks noChangeShapeType="1"/>
            </p:cNvSpPr>
            <p:nvPr/>
          </p:nvSpPr>
          <p:spPr bwMode="auto">
            <a:xfrm>
              <a:off x="3060" y="2692"/>
              <a:ext cx="16" cy="1"/>
            </a:xfrm>
            <a:prstGeom prst="line">
              <a:avLst/>
            </a:prstGeom>
            <a:noFill/>
            <a:ln w="12700">
              <a:solidFill>
                <a:schemeClr val="tx2"/>
              </a:solidFill>
              <a:round/>
              <a:headEnd/>
              <a:tailEnd/>
            </a:ln>
          </p:spPr>
          <p:txBody>
            <a:bodyPr/>
            <a:lstStyle/>
            <a:p>
              <a:endParaRPr lang="en-US"/>
            </a:p>
          </p:txBody>
        </p:sp>
        <p:sp>
          <p:nvSpPr>
            <p:cNvPr id="87057" name="Line 1041"/>
            <p:cNvSpPr>
              <a:spLocks noChangeShapeType="1"/>
            </p:cNvSpPr>
            <p:nvPr/>
          </p:nvSpPr>
          <p:spPr bwMode="auto">
            <a:xfrm>
              <a:off x="3108" y="2692"/>
              <a:ext cx="16" cy="1"/>
            </a:xfrm>
            <a:prstGeom prst="line">
              <a:avLst/>
            </a:prstGeom>
            <a:noFill/>
            <a:ln w="12700">
              <a:solidFill>
                <a:schemeClr val="tx2"/>
              </a:solidFill>
              <a:round/>
              <a:headEnd/>
              <a:tailEnd/>
            </a:ln>
          </p:spPr>
          <p:txBody>
            <a:bodyPr/>
            <a:lstStyle/>
            <a:p>
              <a:endParaRPr lang="en-US"/>
            </a:p>
          </p:txBody>
        </p:sp>
        <p:sp>
          <p:nvSpPr>
            <p:cNvPr id="87058" name="Line 1042"/>
            <p:cNvSpPr>
              <a:spLocks noChangeShapeType="1"/>
            </p:cNvSpPr>
            <p:nvPr/>
          </p:nvSpPr>
          <p:spPr bwMode="auto">
            <a:xfrm>
              <a:off x="3156" y="2692"/>
              <a:ext cx="15" cy="1"/>
            </a:xfrm>
            <a:prstGeom prst="line">
              <a:avLst/>
            </a:prstGeom>
            <a:noFill/>
            <a:ln w="12700">
              <a:solidFill>
                <a:schemeClr val="tx2"/>
              </a:solidFill>
              <a:round/>
              <a:headEnd/>
              <a:tailEnd/>
            </a:ln>
          </p:spPr>
          <p:txBody>
            <a:bodyPr/>
            <a:lstStyle/>
            <a:p>
              <a:endParaRPr lang="en-US"/>
            </a:p>
          </p:txBody>
        </p:sp>
        <p:sp>
          <p:nvSpPr>
            <p:cNvPr id="87059" name="Line 1043"/>
            <p:cNvSpPr>
              <a:spLocks noChangeShapeType="1"/>
            </p:cNvSpPr>
            <p:nvPr/>
          </p:nvSpPr>
          <p:spPr bwMode="auto">
            <a:xfrm>
              <a:off x="3203" y="2692"/>
              <a:ext cx="16" cy="1"/>
            </a:xfrm>
            <a:prstGeom prst="line">
              <a:avLst/>
            </a:prstGeom>
            <a:noFill/>
            <a:ln w="12700">
              <a:solidFill>
                <a:schemeClr val="tx2"/>
              </a:solidFill>
              <a:round/>
              <a:headEnd/>
              <a:tailEnd/>
            </a:ln>
          </p:spPr>
          <p:txBody>
            <a:bodyPr/>
            <a:lstStyle/>
            <a:p>
              <a:endParaRPr lang="en-US"/>
            </a:p>
          </p:txBody>
        </p:sp>
        <p:sp>
          <p:nvSpPr>
            <p:cNvPr id="87060" name="Line 1044"/>
            <p:cNvSpPr>
              <a:spLocks noChangeShapeType="1"/>
            </p:cNvSpPr>
            <p:nvPr/>
          </p:nvSpPr>
          <p:spPr bwMode="auto">
            <a:xfrm>
              <a:off x="3251" y="2692"/>
              <a:ext cx="16" cy="1"/>
            </a:xfrm>
            <a:prstGeom prst="line">
              <a:avLst/>
            </a:prstGeom>
            <a:noFill/>
            <a:ln w="12700">
              <a:solidFill>
                <a:schemeClr val="tx2"/>
              </a:solidFill>
              <a:round/>
              <a:headEnd/>
              <a:tailEnd/>
            </a:ln>
          </p:spPr>
          <p:txBody>
            <a:bodyPr/>
            <a:lstStyle/>
            <a:p>
              <a:endParaRPr lang="en-US"/>
            </a:p>
          </p:txBody>
        </p:sp>
        <p:sp>
          <p:nvSpPr>
            <p:cNvPr id="87061" name="Line 1045"/>
            <p:cNvSpPr>
              <a:spLocks noChangeShapeType="1"/>
            </p:cNvSpPr>
            <p:nvPr/>
          </p:nvSpPr>
          <p:spPr bwMode="auto">
            <a:xfrm>
              <a:off x="3299" y="2692"/>
              <a:ext cx="16" cy="1"/>
            </a:xfrm>
            <a:prstGeom prst="line">
              <a:avLst/>
            </a:prstGeom>
            <a:noFill/>
            <a:ln w="12700">
              <a:solidFill>
                <a:schemeClr val="tx2"/>
              </a:solidFill>
              <a:round/>
              <a:headEnd/>
              <a:tailEnd/>
            </a:ln>
          </p:spPr>
          <p:txBody>
            <a:bodyPr/>
            <a:lstStyle/>
            <a:p>
              <a:endParaRPr lang="en-US"/>
            </a:p>
          </p:txBody>
        </p:sp>
        <p:sp>
          <p:nvSpPr>
            <p:cNvPr id="87062" name="Line 1046"/>
            <p:cNvSpPr>
              <a:spLocks noChangeShapeType="1"/>
            </p:cNvSpPr>
            <p:nvPr/>
          </p:nvSpPr>
          <p:spPr bwMode="auto">
            <a:xfrm>
              <a:off x="3347" y="2692"/>
              <a:ext cx="16" cy="1"/>
            </a:xfrm>
            <a:prstGeom prst="line">
              <a:avLst/>
            </a:prstGeom>
            <a:noFill/>
            <a:ln w="12700">
              <a:solidFill>
                <a:schemeClr val="tx2"/>
              </a:solidFill>
              <a:round/>
              <a:headEnd/>
              <a:tailEnd/>
            </a:ln>
          </p:spPr>
          <p:txBody>
            <a:bodyPr/>
            <a:lstStyle/>
            <a:p>
              <a:endParaRPr lang="en-US"/>
            </a:p>
          </p:txBody>
        </p:sp>
        <p:sp>
          <p:nvSpPr>
            <p:cNvPr id="87063" name="Line 1047"/>
            <p:cNvSpPr>
              <a:spLocks noChangeShapeType="1"/>
            </p:cNvSpPr>
            <p:nvPr/>
          </p:nvSpPr>
          <p:spPr bwMode="auto">
            <a:xfrm>
              <a:off x="3395" y="2692"/>
              <a:ext cx="16" cy="1"/>
            </a:xfrm>
            <a:prstGeom prst="line">
              <a:avLst/>
            </a:prstGeom>
            <a:noFill/>
            <a:ln w="12700">
              <a:solidFill>
                <a:schemeClr val="tx2"/>
              </a:solidFill>
              <a:round/>
              <a:headEnd/>
              <a:tailEnd/>
            </a:ln>
          </p:spPr>
          <p:txBody>
            <a:bodyPr/>
            <a:lstStyle/>
            <a:p>
              <a:endParaRPr lang="en-US"/>
            </a:p>
          </p:txBody>
        </p:sp>
        <p:sp>
          <p:nvSpPr>
            <p:cNvPr id="87064" name="Line 1048"/>
            <p:cNvSpPr>
              <a:spLocks noChangeShapeType="1"/>
            </p:cNvSpPr>
            <p:nvPr/>
          </p:nvSpPr>
          <p:spPr bwMode="auto">
            <a:xfrm>
              <a:off x="3443" y="2692"/>
              <a:ext cx="16" cy="1"/>
            </a:xfrm>
            <a:prstGeom prst="line">
              <a:avLst/>
            </a:prstGeom>
            <a:noFill/>
            <a:ln w="12700">
              <a:solidFill>
                <a:schemeClr val="tx2"/>
              </a:solidFill>
              <a:round/>
              <a:headEnd/>
              <a:tailEnd/>
            </a:ln>
          </p:spPr>
          <p:txBody>
            <a:bodyPr/>
            <a:lstStyle/>
            <a:p>
              <a:endParaRPr lang="en-US"/>
            </a:p>
          </p:txBody>
        </p:sp>
        <p:sp>
          <p:nvSpPr>
            <p:cNvPr id="87065" name="Line 1049"/>
            <p:cNvSpPr>
              <a:spLocks noChangeShapeType="1"/>
            </p:cNvSpPr>
            <p:nvPr/>
          </p:nvSpPr>
          <p:spPr bwMode="auto">
            <a:xfrm>
              <a:off x="3491" y="2692"/>
              <a:ext cx="16" cy="1"/>
            </a:xfrm>
            <a:prstGeom prst="line">
              <a:avLst/>
            </a:prstGeom>
            <a:noFill/>
            <a:ln w="12700">
              <a:solidFill>
                <a:schemeClr val="tx2"/>
              </a:solidFill>
              <a:round/>
              <a:headEnd/>
              <a:tailEnd/>
            </a:ln>
          </p:spPr>
          <p:txBody>
            <a:bodyPr/>
            <a:lstStyle/>
            <a:p>
              <a:endParaRPr lang="en-US"/>
            </a:p>
          </p:txBody>
        </p:sp>
        <p:sp>
          <p:nvSpPr>
            <p:cNvPr id="87066" name="Line 1050"/>
            <p:cNvSpPr>
              <a:spLocks noChangeShapeType="1"/>
            </p:cNvSpPr>
            <p:nvPr/>
          </p:nvSpPr>
          <p:spPr bwMode="auto">
            <a:xfrm>
              <a:off x="3539" y="2692"/>
              <a:ext cx="16" cy="1"/>
            </a:xfrm>
            <a:prstGeom prst="line">
              <a:avLst/>
            </a:prstGeom>
            <a:noFill/>
            <a:ln w="12700">
              <a:solidFill>
                <a:schemeClr val="tx2"/>
              </a:solidFill>
              <a:round/>
              <a:headEnd/>
              <a:tailEnd/>
            </a:ln>
          </p:spPr>
          <p:txBody>
            <a:bodyPr/>
            <a:lstStyle/>
            <a:p>
              <a:endParaRPr lang="en-US"/>
            </a:p>
          </p:txBody>
        </p:sp>
        <p:sp>
          <p:nvSpPr>
            <p:cNvPr id="87067" name="Line 1051"/>
            <p:cNvSpPr>
              <a:spLocks noChangeShapeType="1"/>
            </p:cNvSpPr>
            <p:nvPr/>
          </p:nvSpPr>
          <p:spPr bwMode="auto">
            <a:xfrm>
              <a:off x="3587" y="2692"/>
              <a:ext cx="16" cy="1"/>
            </a:xfrm>
            <a:prstGeom prst="line">
              <a:avLst/>
            </a:prstGeom>
            <a:noFill/>
            <a:ln w="12700">
              <a:solidFill>
                <a:schemeClr val="tx2"/>
              </a:solidFill>
              <a:round/>
              <a:headEnd/>
              <a:tailEnd/>
            </a:ln>
          </p:spPr>
          <p:txBody>
            <a:bodyPr/>
            <a:lstStyle/>
            <a:p>
              <a:endParaRPr lang="en-US"/>
            </a:p>
          </p:txBody>
        </p:sp>
        <p:sp>
          <p:nvSpPr>
            <p:cNvPr id="87068" name="Line 1052"/>
            <p:cNvSpPr>
              <a:spLocks noChangeShapeType="1"/>
            </p:cNvSpPr>
            <p:nvPr/>
          </p:nvSpPr>
          <p:spPr bwMode="auto">
            <a:xfrm>
              <a:off x="3635" y="2692"/>
              <a:ext cx="16" cy="1"/>
            </a:xfrm>
            <a:prstGeom prst="line">
              <a:avLst/>
            </a:prstGeom>
            <a:noFill/>
            <a:ln w="12700">
              <a:solidFill>
                <a:schemeClr val="tx2"/>
              </a:solidFill>
              <a:round/>
              <a:headEnd/>
              <a:tailEnd/>
            </a:ln>
          </p:spPr>
          <p:txBody>
            <a:bodyPr/>
            <a:lstStyle/>
            <a:p>
              <a:endParaRPr lang="en-US"/>
            </a:p>
          </p:txBody>
        </p:sp>
        <p:sp>
          <p:nvSpPr>
            <p:cNvPr id="87069" name="Line 1053"/>
            <p:cNvSpPr>
              <a:spLocks noChangeShapeType="1"/>
            </p:cNvSpPr>
            <p:nvPr/>
          </p:nvSpPr>
          <p:spPr bwMode="auto">
            <a:xfrm>
              <a:off x="3683" y="2692"/>
              <a:ext cx="16" cy="1"/>
            </a:xfrm>
            <a:prstGeom prst="line">
              <a:avLst/>
            </a:prstGeom>
            <a:noFill/>
            <a:ln w="12700">
              <a:solidFill>
                <a:schemeClr val="tx2"/>
              </a:solidFill>
              <a:round/>
              <a:headEnd/>
              <a:tailEnd/>
            </a:ln>
          </p:spPr>
          <p:txBody>
            <a:bodyPr/>
            <a:lstStyle/>
            <a:p>
              <a:endParaRPr lang="en-US"/>
            </a:p>
          </p:txBody>
        </p:sp>
        <p:sp>
          <p:nvSpPr>
            <p:cNvPr id="87070" name="Line 1054"/>
            <p:cNvSpPr>
              <a:spLocks noChangeShapeType="1"/>
            </p:cNvSpPr>
            <p:nvPr/>
          </p:nvSpPr>
          <p:spPr bwMode="auto">
            <a:xfrm>
              <a:off x="3731" y="2692"/>
              <a:ext cx="16" cy="1"/>
            </a:xfrm>
            <a:prstGeom prst="line">
              <a:avLst/>
            </a:prstGeom>
            <a:noFill/>
            <a:ln w="12700">
              <a:solidFill>
                <a:schemeClr val="tx2"/>
              </a:solidFill>
              <a:round/>
              <a:headEnd/>
              <a:tailEnd/>
            </a:ln>
          </p:spPr>
          <p:txBody>
            <a:bodyPr/>
            <a:lstStyle/>
            <a:p>
              <a:endParaRPr lang="en-US"/>
            </a:p>
          </p:txBody>
        </p:sp>
        <p:sp>
          <p:nvSpPr>
            <p:cNvPr id="87071" name="Line 1055"/>
            <p:cNvSpPr>
              <a:spLocks noChangeShapeType="1"/>
            </p:cNvSpPr>
            <p:nvPr/>
          </p:nvSpPr>
          <p:spPr bwMode="auto">
            <a:xfrm>
              <a:off x="3778" y="2692"/>
              <a:ext cx="16" cy="1"/>
            </a:xfrm>
            <a:prstGeom prst="line">
              <a:avLst/>
            </a:prstGeom>
            <a:noFill/>
            <a:ln w="12700">
              <a:solidFill>
                <a:schemeClr val="tx2"/>
              </a:solidFill>
              <a:round/>
              <a:headEnd/>
              <a:tailEnd/>
            </a:ln>
          </p:spPr>
          <p:txBody>
            <a:bodyPr/>
            <a:lstStyle/>
            <a:p>
              <a:endParaRPr lang="en-US"/>
            </a:p>
          </p:txBody>
        </p:sp>
        <p:sp>
          <p:nvSpPr>
            <p:cNvPr id="87072" name="Line 1056"/>
            <p:cNvSpPr>
              <a:spLocks noChangeShapeType="1"/>
            </p:cNvSpPr>
            <p:nvPr/>
          </p:nvSpPr>
          <p:spPr bwMode="auto">
            <a:xfrm>
              <a:off x="3826" y="2692"/>
              <a:ext cx="16" cy="1"/>
            </a:xfrm>
            <a:prstGeom prst="line">
              <a:avLst/>
            </a:prstGeom>
            <a:noFill/>
            <a:ln w="12700">
              <a:solidFill>
                <a:schemeClr val="tx2"/>
              </a:solidFill>
              <a:round/>
              <a:headEnd/>
              <a:tailEnd/>
            </a:ln>
          </p:spPr>
          <p:txBody>
            <a:bodyPr/>
            <a:lstStyle/>
            <a:p>
              <a:endParaRPr lang="en-US"/>
            </a:p>
          </p:txBody>
        </p:sp>
        <p:sp>
          <p:nvSpPr>
            <p:cNvPr id="87073" name="Line 1057"/>
            <p:cNvSpPr>
              <a:spLocks noChangeShapeType="1"/>
            </p:cNvSpPr>
            <p:nvPr/>
          </p:nvSpPr>
          <p:spPr bwMode="auto">
            <a:xfrm>
              <a:off x="3874" y="2692"/>
              <a:ext cx="16" cy="1"/>
            </a:xfrm>
            <a:prstGeom prst="line">
              <a:avLst/>
            </a:prstGeom>
            <a:noFill/>
            <a:ln w="12700">
              <a:solidFill>
                <a:schemeClr val="tx2"/>
              </a:solidFill>
              <a:round/>
              <a:headEnd/>
              <a:tailEnd/>
            </a:ln>
          </p:spPr>
          <p:txBody>
            <a:bodyPr/>
            <a:lstStyle/>
            <a:p>
              <a:endParaRPr lang="en-US"/>
            </a:p>
          </p:txBody>
        </p:sp>
        <p:sp>
          <p:nvSpPr>
            <p:cNvPr id="87074" name="Line 1058"/>
            <p:cNvSpPr>
              <a:spLocks noChangeShapeType="1"/>
            </p:cNvSpPr>
            <p:nvPr/>
          </p:nvSpPr>
          <p:spPr bwMode="auto">
            <a:xfrm>
              <a:off x="3922" y="2692"/>
              <a:ext cx="16" cy="1"/>
            </a:xfrm>
            <a:prstGeom prst="line">
              <a:avLst/>
            </a:prstGeom>
            <a:noFill/>
            <a:ln w="12700">
              <a:solidFill>
                <a:schemeClr val="tx2"/>
              </a:solidFill>
              <a:round/>
              <a:headEnd/>
              <a:tailEnd/>
            </a:ln>
          </p:spPr>
          <p:txBody>
            <a:bodyPr/>
            <a:lstStyle/>
            <a:p>
              <a:endParaRPr lang="en-US"/>
            </a:p>
          </p:txBody>
        </p:sp>
        <p:sp>
          <p:nvSpPr>
            <p:cNvPr id="87075" name="Line 1059"/>
            <p:cNvSpPr>
              <a:spLocks noChangeShapeType="1"/>
            </p:cNvSpPr>
            <p:nvPr/>
          </p:nvSpPr>
          <p:spPr bwMode="auto">
            <a:xfrm>
              <a:off x="3970" y="2692"/>
              <a:ext cx="16" cy="1"/>
            </a:xfrm>
            <a:prstGeom prst="line">
              <a:avLst/>
            </a:prstGeom>
            <a:noFill/>
            <a:ln w="12700">
              <a:solidFill>
                <a:schemeClr val="tx2"/>
              </a:solidFill>
              <a:round/>
              <a:headEnd/>
              <a:tailEnd/>
            </a:ln>
          </p:spPr>
          <p:txBody>
            <a:bodyPr/>
            <a:lstStyle/>
            <a:p>
              <a:endParaRPr lang="en-US"/>
            </a:p>
          </p:txBody>
        </p:sp>
        <p:sp>
          <p:nvSpPr>
            <p:cNvPr id="87076" name="Line 1060"/>
            <p:cNvSpPr>
              <a:spLocks noChangeShapeType="1"/>
            </p:cNvSpPr>
            <p:nvPr/>
          </p:nvSpPr>
          <p:spPr bwMode="auto">
            <a:xfrm>
              <a:off x="4018" y="2692"/>
              <a:ext cx="16" cy="1"/>
            </a:xfrm>
            <a:prstGeom prst="line">
              <a:avLst/>
            </a:prstGeom>
            <a:noFill/>
            <a:ln w="12700">
              <a:solidFill>
                <a:schemeClr val="tx2"/>
              </a:solidFill>
              <a:round/>
              <a:headEnd/>
              <a:tailEnd/>
            </a:ln>
          </p:spPr>
          <p:txBody>
            <a:bodyPr/>
            <a:lstStyle/>
            <a:p>
              <a:endParaRPr lang="en-US"/>
            </a:p>
          </p:txBody>
        </p:sp>
        <p:sp>
          <p:nvSpPr>
            <p:cNvPr id="87077" name="Line 1061"/>
            <p:cNvSpPr>
              <a:spLocks noChangeShapeType="1"/>
            </p:cNvSpPr>
            <p:nvPr/>
          </p:nvSpPr>
          <p:spPr bwMode="auto">
            <a:xfrm>
              <a:off x="4066" y="2692"/>
              <a:ext cx="16" cy="1"/>
            </a:xfrm>
            <a:prstGeom prst="line">
              <a:avLst/>
            </a:prstGeom>
            <a:noFill/>
            <a:ln w="12700">
              <a:solidFill>
                <a:schemeClr val="tx2"/>
              </a:solidFill>
              <a:round/>
              <a:headEnd/>
              <a:tailEnd/>
            </a:ln>
          </p:spPr>
          <p:txBody>
            <a:bodyPr/>
            <a:lstStyle/>
            <a:p>
              <a:endParaRPr lang="en-US"/>
            </a:p>
          </p:txBody>
        </p:sp>
        <p:sp>
          <p:nvSpPr>
            <p:cNvPr id="87078" name="Line 1062"/>
            <p:cNvSpPr>
              <a:spLocks noChangeShapeType="1"/>
            </p:cNvSpPr>
            <p:nvPr/>
          </p:nvSpPr>
          <p:spPr bwMode="auto">
            <a:xfrm>
              <a:off x="4114" y="2692"/>
              <a:ext cx="16" cy="1"/>
            </a:xfrm>
            <a:prstGeom prst="line">
              <a:avLst/>
            </a:prstGeom>
            <a:noFill/>
            <a:ln w="12700">
              <a:solidFill>
                <a:schemeClr val="tx2"/>
              </a:solidFill>
              <a:round/>
              <a:headEnd/>
              <a:tailEnd/>
            </a:ln>
          </p:spPr>
          <p:txBody>
            <a:bodyPr/>
            <a:lstStyle/>
            <a:p>
              <a:endParaRPr lang="en-US"/>
            </a:p>
          </p:txBody>
        </p:sp>
        <p:sp>
          <p:nvSpPr>
            <p:cNvPr id="87079" name="Line 1063"/>
            <p:cNvSpPr>
              <a:spLocks noChangeShapeType="1"/>
            </p:cNvSpPr>
            <p:nvPr/>
          </p:nvSpPr>
          <p:spPr bwMode="auto">
            <a:xfrm>
              <a:off x="4162" y="2692"/>
              <a:ext cx="16" cy="1"/>
            </a:xfrm>
            <a:prstGeom prst="line">
              <a:avLst/>
            </a:prstGeom>
            <a:noFill/>
            <a:ln w="12700">
              <a:solidFill>
                <a:schemeClr val="tx2"/>
              </a:solidFill>
              <a:round/>
              <a:headEnd/>
              <a:tailEnd/>
            </a:ln>
          </p:spPr>
          <p:txBody>
            <a:bodyPr/>
            <a:lstStyle/>
            <a:p>
              <a:endParaRPr lang="en-US"/>
            </a:p>
          </p:txBody>
        </p:sp>
        <p:sp>
          <p:nvSpPr>
            <p:cNvPr id="87080" name="Line 1064"/>
            <p:cNvSpPr>
              <a:spLocks noChangeShapeType="1"/>
            </p:cNvSpPr>
            <p:nvPr/>
          </p:nvSpPr>
          <p:spPr bwMode="auto">
            <a:xfrm>
              <a:off x="4210" y="2692"/>
              <a:ext cx="16" cy="1"/>
            </a:xfrm>
            <a:prstGeom prst="line">
              <a:avLst/>
            </a:prstGeom>
            <a:noFill/>
            <a:ln w="12700">
              <a:solidFill>
                <a:schemeClr val="tx2"/>
              </a:solidFill>
              <a:round/>
              <a:headEnd/>
              <a:tailEnd/>
            </a:ln>
          </p:spPr>
          <p:txBody>
            <a:bodyPr/>
            <a:lstStyle/>
            <a:p>
              <a:endParaRPr lang="en-US"/>
            </a:p>
          </p:txBody>
        </p:sp>
        <p:sp>
          <p:nvSpPr>
            <p:cNvPr id="87081" name="Line 1065"/>
            <p:cNvSpPr>
              <a:spLocks noChangeShapeType="1"/>
            </p:cNvSpPr>
            <p:nvPr/>
          </p:nvSpPr>
          <p:spPr bwMode="auto">
            <a:xfrm>
              <a:off x="4258" y="2692"/>
              <a:ext cx="16" cy="1"/>
            </a:xfrm>
            <a:prstGeom prst="line">
              <a:avLst/>
            </a:prstGeom>
            <a:noFill/>
            <a:ln w="12700">
              <a:solidFill>
                <a:schemeClr val="tx2"/>
              </a:solidFill>
              <a:round/>
              <a:headEnd/>
              <a:tailEnd/>
            </a:ln>
          </p:spPr>
          <p:txBody>
            <a:bodyPr/>
            <a:lstStyle/>
            <a:p>
              <a:endParaRPr lang="en-US"/>
            </a:p>
          </p:txBody>
        </p:sp>
        <p:sp>
          <p:nvSpPr>
            <p:cNvPr id="87082" name="Line 1066"/>
            <p:cNvSpPr>
              <a:spLocks noChangeShapeType="1"/>
            </p:cNvSpPr>
            <p:nvPr/>
          </p:nvSpPr>
          <p:spPr bwMode="auto">
            <a:xfrm>
              <a:off x="4306" y="2692"/>
              <a:ext cx="16" cy="1"/>
            </a:xfrm>
            <a:prstGeom prst="line">
              <a:avLst/>
            </a:prstGeom>
            <a:noFill/>
            <a:ln w="12700">
              <a:solidFill>
                <a:schemeClr val="tx2"/>
              </a:solidFill>
              <a:round/>
              <a:headEnd/>
              <a:tailEnd/>
            </a:ln>
          </p:spPr>
          <p:txBody>
            <a:bodyPr/>
            <a:lstStyle/>
            <a:p>
              <a:endParaRPr lang="en-US"/>
            </a:p>
          </p:txBody>
        </p:sp>
        <p:sp>
          <p:nvSpPr>
            <p:cNvPr id="87083" name="Line 1067"/>
            <p:cNvSpPr>
              <a:spLocks noChangeShapeType="1"/>
            </p:cNvSpPr>
            <p:nvPr/>
          </p:nvSpPr>
          <p:spPr bwMode="auto">
            <a:xfrm>
              <a:off x="4353" y="2692"/>
              <a:ext cx="16" cy="1"/>
            </a:xfrm>
            <a:prstGeom prst="line">
              <a:avLst/>
            </a:prstGeom>
            <a:noFill/>
            <a:ln w="12700">
              <a:solidFill>
                <a:schemeClr val="tx2"/>
              </a:solidFill>
              <a:round/>
              <a:headEnd/>
              <a:tailEnd/>
            </a:ln>
          </p:spPr>
          <p:txBody>
            <a:bodyPr/>
            <a:lstStyle/>
            <a:p>
              <a:endParaRPr lang="en-US"/>
            </a:p>
          </p:txBody>
        </p:sp>
        <p:sp>
          <p:nvSpPr>
            <p:cNvPr id="87084" name="Line 1068"/>
            <p:cNvSpPr>
              <a:spLocks noChangeShapeType="1"/>
            </p:cNvSpPr>
            <p:nvPr/>
          </p:nvSpPr>
          <p:spPr bwMode="auto">
            <a:xfrm>
              <a:off x="4401" y="2692"/>
              <a:ext cx="16" cy="1"/>
            </a:xfrm>
            <a:prstGeom prst="line">
              <a:avLst/>
            </a:prstGeom>
            <a:noFill/>
            <a:ln w="12700">
              <a:solidFill>
                <a:schemeClr val="tx2"/>
              </a:solidFill>
              <a:round/>
              <a:headEnd/>
              <a:tailEnd/>
            </a:ln>
          </p:spPr>
          <p:txBody>
            <a:bodyPr/>
            <a:lstStyle/>
            <a:p>
              <a:endParaRPr lang="en-US"/>
            </a:p>
          </p:txBody>
        </p:sp>
        <p:sp>
          <p:nvSpPr>
            <p:cNvPr id="87085" name="Line 1069"/>
            <p:cNvSpPr>
              <a:spLocks noChangeShapeType="1"/>
            </p:cNvSpPr>
            <p:nvPr/>
          </p:nvSpPr>
          <p:spPr bwMode="auto">
            <a:xfrm>
              <a:off x="4449" y="2692"/>
              <a:ext cx="16" cy="1"/>
            </a:xfrm>
            <a:prstGeom prst="line">
              <a:avLst/>
            </a:prstGeom>
            <a:noFill/>
            <a:ln w="12700">
              <a:solidFill>
                <a:schemeClr val="tx2"/>
              </a:solidFill>
              <a:round/>
              <a:headEnd/>
              <a:tailEnd/>
            </a:ln>
          </p:spPr>
          <p:txBody>
            <a:bodyPr/>
            <a:lstStyle/>
            <a:p>
              <a:endParaRPr lang="en-US"/>
            </a:p>
          </p:txBody>
        </p:sp>
        <p:sp>
          <p:nvSpPr>
            <p:cNvPr id="87086" name="Line 1070"/>
            <p:cNvSpPr>
              <a:spLocks noChangeShapeType="1"/>
            </p:cNvSpPr>
            <p:nvPr/>
          </p:nvSpPr>
          <p:spPr bwMode="auto">
            <a:xfrm>
              <a:off x="4497" y="2692"/>
              <a:ext cx="16" cy="1"/>
            </a:xfrm>
            <a:prstGeom prst="line">
              <a:avLst/>
            </a:prstGeom>
            <a:noFill/>
            <a:ln w="12700">
              <a:solidFill>
                <a:schemeClr val="tx2"/>
              </a:solidFill>
              <a:round/>
              <a:headEnd/>
              <a:tailEnd/>
            </a:ln>
          </p:spPr>
          <p:txBody>
            <a:bodyPr/>
            <a:lstStyle/>
            <a:p>
              <a:endParaRPr lang="en-US"/>
            </a:p>
          </p:txBody>
        </p:sp>
        <p:sp>
          <p:nvSpPr>
            <p:cNvPr id="87087" name="Line 1071"/>
            <p:cNvSpPr>
              <a:spLocks noChangeShapeType="1"/>
            </p:cNvSpPr>
            <p:nvPr/>
          </p:nvSpPr>
          <p:spPr bwMode="auto">
            <a:xfrm>
              <a:off x="4545" y="2692"/>
              <a:ext cx="16" cy="1"/>
            </a:xfrm>
            <a:prstGeom prst="line">
              <a:avLst/>
            </a:prstGeom>
            <a:noFill/>
            <a:ln w="12700">
              <a:solidFill>
                <a:schemeClr val="tx2"/>
              </a:solidFill>
              <a:round/>
              <a:headEnd/>
              <a:tailEnd/>
            </a:ln>
          </p:spPr>
          <p:txBody>
            <a:bodyPr/>
            <a:lstStyle/>
            <a:p>
              <a:endParaRPr lang="en-US"/>
            </a:p>
          </p:txBody>
        </p:sp>
        <p:sp>
          <p:nvSpPr>
            <p:cNvPr id="87088" name="Line 1072"/>
            <p:cNvSpPr>
              <a:spLocks noChangeShapeType="1"/>
            </p:cNvSpPr>
            <p:nvPr/>
          </p:nvSpPr>
          <p:spPr bwMode="auto">
            <a:xfrm>
              <a:off x="4593" y="2692"/>
              <a:ext cx="16" cy="1"/>
            </a:xfrm>
            <a:prstGeom prst="line">
              <a:avLst/>
            </a:prstGeom>
            <a:noFill/>
            <a:ln w="12700">
              <a:solidFill>
                <a:schemeClr val="tx2"/>
              </a:solidFill>
              <a:round/>
              <a:headEnd/>
              <a:tailEnd/>
            </a:ln>
          </p:spPr>
          <p:txBody>
            <a:bodyPr/>
            <a:lstStyle/>
            <a:p>
              <a:endParaRPr lang="en-US"/>
            </a:p>
          </p:txBody>
        </p:sp>
        <p:sp>
          <p:nvSpPr>
            <p:cNvPr id="87089" name="Line 1073"/>
            <p:cNvSpPr>
              <a:spLocks noChangeShapeType="1"/>
            </p:cNvSpPr>
            <p:nvPr/>
          </p:nvSpPr>
          <p:spPr bwMode="auto">
            <a:xfrm>
              <a:off x="4641" y="2692"/>
              <a:ext cx="16" cy="1"/>
            </a:xfrm>
            <a:prstGeom prst="line">
              <a:avLst/>
            </a:prstGeom>
            <a:noFill/>
            <a:ln w="12700">
              <a:solidFill>
                <a:schemeClr val="tx2"/>
              </a:solidFill>
              <a:round/>
              <a:headEnd/>
              <a:tailEnd/>
            </a:ln>
          </p:spPr>
          <p:txBody>
            <a:bodyPr/>
            <a:lstStyle/>
            <a:p>
              <a:endParaRPr lang="en-US"/>
            </a:p>
          </p:txBody>
        </p:sp>
        <p:sp>
          <p:nvSpPr>
            <p:cNvPr id="87090" name="Line 1074"/>
            <p:cNvSpPr>
              <a:spLocks noChangeShapeType="1"/>
            </p:cNvSpPr>
            <p:nvPr/>
          </p:nvSpPr>
          <p:spPr bwMode="auto">
            <a:xfrm>
              <a:off x="4689" y="2692"/>
              <a:ext cx="16" cy="1"/>
            </a:xfrm>
            <a:prstGeom prst="line">
              <a:avLst/>
            </a:prstGeom>
            <a:noFill/>
            <a:ln w="12700">
              <a:solidFill>
                <a:schemeClr val="tx2"/>
              </a:solidFill>
              <a:round/>
              <a:headEnd/>
              <a:tailEnd/>
            </a:ln>
          </p:spPr>
          <p:txBody>
            <a:bodyPr/>
            <a:lstStyle/>
            <a:p>
              <a:endParaRPr lang="en-US"/>
            </a:p>
          </p:txBody>
        </p:sp>
        <p:sp>
          <p:nvSpPr>
            <p:cNvPr id="87091" name="Line 1075"/>
            <p:cNvSpPr>
              <a:spLocks noChangeShapeType="1"/>
            </p:cNvSpPr>
            <p:nvPr/>
          </p:nvSpPr>
          <p:spPr bwMode="auto">
            <a:xfrm>
              <a:off x="4737" y="2692"/>
              <a:ext cx="16" cy="1"/>
            </a:xfrm>
            <a:prstGeom prst="line">
              <a:avLst/>
            </a:prstGeom>
            <a:noFill/>
            <a:ln w="12700">
              <a:solidFill>
                <a:schemeClr val="tx2"/>
              </a:solidFill>
              <a:round/>
              <a:headEnd/>
              <a:tailEnd/>
            </a:ln>
          </p:spPr>
          <p:txBody>
            <a:bodyPr/>
            <a:lstStyle/>
            <a:p>
              <a:endParaRPr lang="en-US"/>
            </a:p>
          </p:txBody>
        </p:sp>
        <p:sp>
          <p:nvSpPr>
            <p:cNvPr id="87092" name="Line 1076"/>
            <p:cNvSpPr>
              <a:spLocks noChangeShapeType="1"/>
            </p:cNvSpPr>
            <p:nvPr/>
          </p:nvSpPr>
          <p:spPr bwMode="auto">
            <a:xfrm>
              <a:off x="4785" y="2692"/>
              <a:ext cx="16" cy="1"/>
            </a:xfrm>
            <a:prstGeom prst="line">
              <a:avLst/>
            </a:prstGeom>
            <a:noFill/>
            <a:ln w="12700">
              <a:solidFill>
                <a:schemeClr val="tx2"/>
              </a:solidFill>
              <a:round/>
              <a:headEnd/>
              <a:tailEnd/>
            </a:ln>
          </p:spPr>
          <p:txBody>
            <a:bodyPr/>
            <a:lstStyle/>
            <a:p>
              <a:endParaRPr lang="en-US"/>
            </a:p>
          </p:txBody>
        </p:sp>
        <p:sp>
          <p:nvSpPr>
            <p:cNvPr id="87093" name="Line 1077"/>
            <p:cNvSpPr>
              <a:spLocks noChangeShapeType="1"/>
            </p:cNvSpPr>
            <p:nvPr/>
          </p:nvSpPr>
          <p:spPr bwMode="auto">
            <a:xfrm>
              <a:off x="4833" y="2692"/>
              <a:ext cx="16" cy="1"/>
            </a:xfrm>
            <a:prstGeom prst="line">
              <a:avLst/>
            </a:prstGeom>
            <a:noFill/>
            <a:ln w="12700">
              <a:solidFill>
                <a:schemeClr val="tx2"/>
              </a:solidFill>
              <a:round/>
              <a:headEnd/>
              <a:tailEnd/>
            </a:ln>
          </p:spPr>
          <p:txBody>
            <a:bodyPr/>
            <a:lstStyle/>
            <a:p>
              <a:endParaRPr lang="en-US"/>
            </a:p>
          </p:txBody>
        </p:sp>
        <p:sp>
          <p:nvSpPr>
            <p:cNvPr id="87094" name="Line 1078"/>
            <p:cNvSpPr>
              <a:spLocks noChangeShapeType="1"/>
            </p:cNvSpPr>
            <p:nvPr/>
          </p:nvSpPr>
          <p:spPr bwMode="auto">
            <a:xfrm>
              <a:off x="4881" y="2692"/>
              <a:ext cx="16" cy="1"/>
            </a:xfrm>
            <a:prstGeom prst="line">
              <a:avLst/>
            </a:prstGeom>
            <a:noFill/>
            <a:ln w="12700">
              <a:solidFill>
                <a:schemeClr val="tx2"/>
              </a:solidFill>
              <a:round/>
              <a:headEnd/>
              <a:tailEnd/>
            </a:ln>
          </p:spPr>
          <p:txBody>
            <a:bodyPr/>
            <a:lstStyle/>
            <a:p>
              <a:endParaRPr lang="en-US"/>
            </a:p>
          </p:txBody>
        </p:sp>
        <p:sp>
          <p:nvSpPr>
            <p:cNvPr id="87095" name="Line 1079"/>
            <p:cNvSpPr>
              <a:spLocks noChangeShapeType="1"/>
            </p:cNvSpPr>
            <p:nvPr/>
          </p:nvSpPr>
          <p:spPr bwMode="auto">
            <a:xfrm>
              <a:off x="1143" y="2636"/>
              <a:ext cx="16" cy="1"/>
            </a:xfrm>
            <a:prstGeom prst="line">
              <a:avLst/>
            </a:prstGeom>
            <a:noFill/>
            <a:ln w="12700">
              <a:solidFill>
                <a:schemeClr val="tx2"/>
              </a:solidFill>
              <a:round/>
              <a:headEnd/>
              <a:tailEnd/>
            </a:ln>
          </p:spPr>
          <p:txBody>
            <a:bodyPr/>
            <a:lstStyle/>
            <a:p>
              <a:endParaRPr lang="en-US"/>
            </a:p>
          </p:txBody>
        </p:sp>
        <p:sp>
          <p:nvSpPr>
            <p:cNvPr id="87096" name="Line 1080"/>
            <p:cNvSpPr>
              <a:spLocks noChangeShapeType="1"/>
            </p:cNvSpPr>
            <p:nvPr/>
          </p:nvSpPr>
          <p:spPr bwMode="auto">
            <a:xfrm>
              <a:off x="1191" y="2636"/>
              <a:ext cx="16" cy="1"/>
            </a:xfrm>
            <a:prstGeom prst="line">
              <a:avLst/>
            </a:prstGeom>
            <a:noFill/>
            <a:ln w="12700">
              <a:solidFill>
                <a:schemeClr val="tx2"/>
              </a:solidFill>
              <a:round/>
              <a:headEnd/>
              <a:tailEnd/>
            </a:ln>
          </p:spPr>
          <p:txBody>
            <a:bodyPr/>
            <a:lstStyle/>
            <a:p>
              <a:endParaRPr lang="en-US"/>
            </a:p>
          </p:txBody>
        </p:sp>
        <p:sp>
          <p:nvSpPr>
            <p:cNvPr id="87097" name="Line 1081"/>
            <p:cNvSpPr>
              <a:spLocks noChangeShapeType="1"/>
            </p:cNvSpPr>
            <p:nvPr/>
          </p:nvSpPr>
          <p:spPr bwMode="auto">
            <a:xfrm>
              <a:off x="1239" y="2636"/>
              <a:ext cx="16" cy="1"/>
            </a:xfrm>
            <a:prstGeom prst="line">
              <a:avLst/>
            </a:prstGeom>
            <a:noFill/>
            <a:ln w="12700">
              <a:solidFill>
                <a:schemeClr val="tx2"/>
              </a:solidFill>
              <a:round/>
              <a:headEnd/>
              <a:tailEnd/>
            </a:ln>
          </p:spPr>
          <p:txBody>
            <a:bodyPr/>
            <a:lstStyle/>
            <a:p>
              <a:endParaRPr lang="en-US"/>
            </a:p>
          </p:txBody>
        </p:sp>
        <p:sp>
          <p:nvSpPr>
            <p:cNvPr id="87098" name="Line 1082"/>
            <p:cNvSpPr>
              <a:spLocks noChangeShapeType="1"/>
            </p:cNvSpPr>
            <p:nvPr/>
          </p:nvSpPr>
          <p:spPr bwMode="auto">
            <a:xfrm>
              <a:off x="1287" y="2636"/>
              <a:ext cx="16" cy="1"/>
            </a:xfrm>
            <a:prstGeom prst="line">
              <a:avLst/>
            </a:prstGeom>
            <a:noFill/>
            <a:ln w="12700">
              <a:solidFill>
                <a:schemeClr val="tx2"/>
              </a:solidFill>
              <a:round/>
              <a:headEnd/>
              <a:tailEnd/>
            </a:ln>
          </p:spPr>
          <p:txBody>
            <a:bodyPr/>
            <a:lstStyle/>
            <a:p>
              <a:endParaRPr lang="en-US"/>
            </a:p>
          </p:txBody>
        </p:sp>
        <p:sp>
          <p:nvSpPr>
            <p:cNvPr id="87099" name="Line 1083"/>
            <p:cNvSpPr>
              <a:spLocks noChangeShapeType="1"/>
            </p:cNvSpPr>
            <p:nvPr/>
          </p:nvSpPr>
          <p:spPr bwMode="auto">
            <a:xfrm>
              <a:off x="1335" y="2636"/>
              <a:ext cx="16" cy="1"/>
            </a:xfrm>
            <a:prstGeom prst="line">
              <a:avLst/>
            </a:prstGeom>
            <a:noFill/>
            <a:ln w="12700">
              <a:solidFill>
                <a:schemeClr val="tx2"/>
              </a:solidFill>
              <a:round/>
              <a:headEnd/>
              <a:tailEnd/>
            </a:ln>
          </p:spPr>
          <p:txBody>
            <a:bodyPr/>
            <a:lstStyle/>
            <a:p>
              <a:endParaRPr lang="en-US"/>
            </a:p>
          </p:txBody>
        </p:sp>
        <p:sp>
          <p:nvSpPr>
            <p:cNvPr id="87100" name="Line 1084"/>
            <p:cNvSpPr>
              <a:spLocks noChangeShapeType="1"/>
            </p:cNvSpPr>
            <p:nvPr/>
          </p:nvSpPr>
          <p:spPr bwMode="auto">
            <a:xfrm>
              <a:off x="1383" y="2636"/>
              <a:ext cx="15" cy="1"/>
            </a:xfrm>
            <a:prstGeom prst="line">
              <a:avLst/>
            </a:prstGeom>
            <a:noFill/>
            <a:ln w="12700">
              <a:solidFill>
                <a:schemeClr val="tx2"/>
              </a:solidFill>
              <a:round/>
              <a:headEnd/>
              <a:tailEnd/>
            </a:ln>
          </p:spPr>
          <p:txBody>
            <a:bodyPr/>
            <a:lstStyle/>
            <a:p>
              <a:endParaRPr lang="en-US"/>
            </a:p>
          </p:txBody>
        </p:sp>
        <p:sp>
          <p:nvSpPr>
            <p:cNvPr id="87101" name="Line 1085"/>
            <p:cNvSpPr>
              <a:spLocks noChangeShapeType="1"/>
            </p:cNvSpPr>
            <p:nvPr/>
          </p:nvSpPr>
          <p:spPr bwMode="auto">
            <a:xfrm>
              <a:off x="1430" y="2636"/>
              <a:ext cx="16" cy="1"/>
            </a:xfrm>
            <a:prstGeom prst="line">
              <a:avLst/>
            </a:prstGeom>
            <a:noFill/>
            <a:ln w="12700">
              <a:solidFill>
                <a:schemeClr val="tx2"/>
              </a:solidFill>
              <a:round/>
              <a:headEnd/>
              <a:tailEnd/>
            </a:ln>
          </p:spPr>
          <p:txBody>
            <a:bodyPr/>
            <a:lstStyle/>
            <a:p>
              <a:endParaRPr lang="en-US"/>
            </a:p>
          </p:txBody>
        </p:sp>
        <p:sp>
          <p:nvSpPr>
            <p:cNvPr id="87102" name="Line 1086"/>
            <p:cNvSpPr>
              <a:spLocks noChangeShapeType="1"/>
            </p:cNvSpPr>
            <p:nvPr/>
          </p:nvSpPr>
          <p:spPr bwMode="auto">
            <a:xfrm>
              <a:off x="1478" y="2636"/>
              <a:ext cx="16" cy="1"/>
            </a:xfrm>
            <a:prstGeom prst="line">
              <a:avLst/>
            </a:prstGeom>
            <a:noFill/>
            <a:ln w="12700">
              <a:solidFill>
                <a:schemeClr val="tx2"/>
              </a:solidFill>
              <a:round/>
              <a:headEnd/>
              <a:tailEnd/>
            </a:ln>
          </p:spPr>
          <p:txBody>
            <a:bodyPr/>
            <a:lstStyle/>
            <a:p>
              <a:endParaRPr lang="en-US"/>
            </a:p>
          </p:txBody>
        </p:sp>
        <p:sp>
          <p:nvSpPr>
            <p:cNvPr id="87103" name="Line 1087"/>
            <p:cNvSpPr>
              <a:spLocks noChangeShapeType="1"/>
            </p:cNvSpPr>
            <p:nvPr/>
          </p:nvSpPr>
          <p:spPr bwMode="auto">
            <a:xfrm>
              <a:off x="1526" y="2636"/>
              <a:ext cx="16" cy="1"/>
            </a:xfrm>
            <a:prstGeom prst="line">
              <a:avLst/>
            </a:prstGeom>
            <a:noFill/>
            <a:ln w="12700">
              <a:solidFill>
                <a:schemeClr val="tx2"/>
              </a:solidFill>
              <a:round/>
              <a:headEnd/>
              <a:tailEnd/>
            </a:ln>
          </p:spPr>
          <p:txBody>
            <a:bodyPr/>
            <a:lstStyle/>
            <a:p>
              <a:endParaRPr lang="en-US"/>
            </a:p>
          </p:txBody>
        </p:sp>
        <p:sp>
          <p:nvSpPr>
            <p:cNvPr id="87104" name="Line 1088"/>
            <p:cNvSpPr>
              <a:spLocks noChangeShapeType="1"/>
            </p:cNvSpPr>
            <p:nvPr/>
          </p:nvSpPr>
          <p:spPr bwMode="auto">
            <a:xfrm>
              <a:off x="1574" y="2636"/>
              <a:ext cx="16" cy="1"/>
            </a:xfrm>
            <a:prstGeom prst="line">
              <a:avLst/>
            </a:prstGeom>
            <a:noFill/>
            <a:ln w="12700">
              <a:solidFill>
                <a:schemeClr val="tx2"/>
              </a:solidFill>
              <a:round/>
              <a:headEnd/>
              <a:tailEnd/>
            </a:ln>
          </p:spPr>
          <p:txBody>
            <a:bodyPr/>
            <a:lstStyle/>
            <a:p>
              <a:endParaRPr lang="en-US"/>
            </a:p>
          </p:txBody>
        </p:sp>
        <p:sp>
          <p:nvSpPr>
            <p:cNvPr id="87105" name="Line 1089"/>
            <p:cNvSpPr>
              <a:spLocks noChangeShapeType="1"/>
            </p:cNvSpPr>
            <p:nvPr/>
          </p:nvSpPr>
          <p:spPr bwMode="auto">
            <a:xfrm>
              <a:off x="1622" y="2636"/>
              <a:ext cx="16" cy="1"/>
            </a:xfrm>
            <a:prstGeom prst="line">
              <a:avLst/>
            </a:prstGeom>
            <a:noFill/>
            <a:ln w="12700">
              <a:solidFill>
                <a:schemeClr val="tx2"/>
              </a:solidFill>
              <a:round/>
              <a:headEnd/>
              <a:tailEnd/>
            </a:ln>
          </p:spPr>
          <p:txBody>
            <a:bodyPr/>
            <a:lstStyle/>
            <a:p>
              <a:endParaRPr lang="en-US"/>
            </a:p>
          </p:txBody>
        </p:sp>
        <p:sp>
          <p:nvSpPr>
            <p:cNvPr id="87106" name="Line 1090"/>
            <p:cNvSpPr>
              <a:spLocks noChangeShapeType="1"/>
            </p:cNvSpPr>
            <p:nvPr/>
          </p:nvSpPr>
          <p:spPr bwMode="auto">
            <a:xfrm>
              <a:off x="1670" y="2636"/>
              <a:ext cx="16" cy="1"/>
            </a:xfrm>
            <a:prstGeom prst="line">
              <a:avLst/>
            </a:prstGeom>
            <a:noFill/>
            <a:ln w="12700">
              <a:solidFill>
                <a:schemeClr val="tx2"/>
              </a:solidFill>
              <a:round/>
              <a:headEnd/>
              <a:tailEnd/>
            </a:ln>
          </p:spPr>
          <p:txBody>
            <a:bodyPr/>
            <a:lstStyle/>
            <a:p>
              <a:endParaRPr lang="en-US"/>
            </a:p>
          </p:txBody>
        </p:sp>
        <p:sp>
          <p:nvSpPr>
            <p:cNvPr id="87107" name="Line 1091"/>
            <p:cNvSpPr>
              <a:spLocks noChangeShapeType="1"/>
            </p:cNvSpPr>
            <p:nvPr/>
          </p:nvSpPr>
          <p:spPr bwMode="auto">
            <a:xfrm>
              <a:off x="1718" y="2636"/>
              <a:ext cx="16" cy="1"/>
            </a:xfrm>
            <a:prstGeom prst="line">
              <a:avLst/>
            </a:prstGeom>
            <a:noFill/>
            <a:ln w="12700">
              <a:solidFill>
                <a:schemeClr val="tx2"/>
              </a:solidFill>
              <a:round/>
              <a:headEnd/>
              <a:tailEnd/>
            </a:ln>
          </p:spPr>
          <p:txBody>
            <a:bodyPr/>
            <a:lstStyle/>
            <a:p>
              <a:endParaRPr lang="en-US"/>
            </a:p>
          </p:txBody>
        </p:sp>
        <p:sp>
          <p:nvSpPr>
            <p:cNvPr id="87108" name="Line 1092"/>
            <p:cNvSpPr>
              <a:spLocks noChangeShapeType="1"/>
            </p:cNvSpPr>
            <p:nvPr/>
          </p:nvSpPr>
          <p:spPr bwMode="auto">
            <a:xfrm>
              <a:off x="1766" y="2636"/>
              <a:ext cx="16" cy="1"/>
            </a:xfrm>
            <a:prstGeom prst="line">
              <a:avLst/>
            </a:prstGeom>
            <a:noFill/>
            <a:ln w="12700">
              <a:solidFill>
                <a:schemeClr val="tx2"/>
              </a:solidFill>
              <a:round/>
              <a:headEnd/>
              <a:tailEnd/>
            </a:ln>
          </p:spPr>
          <p:txBody>
            <a:bodyPr/>
            <a:lstStyle/>
            <a:p>
              <a:endParaRPr lang="en-US"/>
            </a:p>
          </p:txBody>
        </p:sp>
        <p:sp>
          <p:nvSpPr>
            <p:cNvPr id="87109" name="Line 1093"/>
            <p:cNvSpPr>
              <a:spLocks noChangeShapeType="1"/>
            </p:cNvSpPr>
            <p:nvPr/>
          </p:nvSpPr>
          <p:spPr bwMode="auto">
            <a:xfrm>
              <a:off x="1814" y="2636"/>
              <a:ext cx="16" cy="1"/>
            </a:xfrm>
            <a:prstGeom prst="line">
              <a:avLst/>
            </a:prstGeom>
            <a:noFill/>
            <a:ln w="12700">
              <a:solidFill>
                <a:schemeClr val="tx2"/>
              </a:solidFill>
              <a:round/>
              <a:headEnd/>
              <a:tailEnd/>
            </a:ln>
          </p:spPr>
          <p:txBody>
            <a:bodyPr/>
            <a:lstStyle/>
            <a:p>
              <a:endParaRPr lang="en-US"/>
            </a:p>
          </p:txBody>
        </p:sp>
        <p:sp>
          <p:nvSpPr>
            <p:cNvPr id="87110" name="Line 1094"/>
            <p:cNvSpPr>
              <a:spLocks noChangeShapeType="1"/>
            </p:cNvSpPr>
            <p:nvPr/>
          </p:nvSpPr>
          <p:spPr bwMode="auto">
            <a:xfrm>
              <a:off x="1862" y="2636"/>
              <a:ext cx="16" cy="1"/>
            </a:xfrm>
            <a:prstGeom prst="line">
              <a:avLst/>
            </a:prstGeom>
            <a:noFill/>
            <a:ln w="12700">
              <a:solidFill>
                <a:schemeClr val="tx2"/>
              </a:solidFill>
              <a:round/>
              <a:headEnd/>
              <a:tailEnd/>
            </a:ln>
          </p:spPr>
          <p:txBody>
            <a:bodyPr/>
            <a:lstStyle/>
            <a:p>
              <a:endParaRPr lang="en-US"/>
            </a:p>
          </p:txBody>
        </p:sp>
        <p:sp>
          <p:nvSpPr>
            <p:cNvPr id="87111" name="Line 1095"/>
            <p:cNvSpPr>
              <a:spLocks noChangeShapeType="1"/>
            </p:cNvSpPr>
            <p:nvPr/>
          </p:nvSpPr>
          <p:spPr bwMode="auto">
            <a:xfrm>
              <a:off x="1910" y="2636"/>
              <a:ext cx="16" cy="1"/>
            </a:xfrm>
            <a:prstGeom prst="line">
              <a:avLst/>
            </a:prstGeom>
            <a:noFill/>
            <a:ln w="12700">
              <a:solidFill>
                <a:schemeClr val="tx2"/>
              </a:solidFill>
              <a:round/>
              <a:headEnd/>
              <a:tailEnd/>
            </a:ln>
          </p:spPr>
          <p:txBody>
            <a:bodyPr/>
            <a:lstStyle/>
            <a:p>
              <a:endParaRPr lang="en-US"/>
            </a:p>
          </p:txBody>
        </p:sp>
        <p:sp>
          <p:nvSpPr>
            <p:cNvPr id="87112" name="Line 1096"/>
            <p:cNvSpPr>
              <a:spLocks noChangeShapeType="1"/>
            </p:cNvSpPr>
            <p:nvPr/>
          </p:nvSpPr>
          <p:spPr bwMode="auto">
            <a:xfrm>
              <a:off x="1958" y="2636"/>
              <a:ext cx="16" cy="1"/>
            </a:xfrm>
            <a:prstGeom prst="line">
              <a:avLst/>
            </a:prstGeom>
            <a:noFill/>
            <a:ln w="12700">
              <a:solidFill>
                <a:schemeClr val="tx2"/>
              </a:solidFill>
              <a:round/>
              <a:headEnd/>
              <a:tailEnd/>
            </a:ln>
          </p:spPr>
          <p:txBody>
            <a:bodyPr/>
            <a:lstStyle/>
            <a:p>
              <a:endParaRPr lang="en-US"/>
            </a:p>
          </p:txBody>
        </p:sp>
        <p:sp>
          <p:nvSpPr>
            <p:cNvPr id="87113" name="Line 1097"/>
            <p:cNvSpPr>
              <a:spLocks noChangeShapeType="1"/>
            </p:cNvSpPr>
            <p:nvPr/>
          </p:nvSpPr>
          <p:spPr bwMode="auto">
            <a:xfrm>
              <a:off x="2005" y="2636"/>
              <a:ext cx="16" cy="1"/>
            </a:xfrm>
            <a:prstGeom prst="line">
              <a:avLst/>
            </a:prstGeom>
            <a:noFill/>
            <a:ln w="12700">
              <a:solidFill>
                <a:schemeClr val="tx2"/>
              </a:solidFill>
              <a:round/>
              <a:headEnd/>
              <a:tailEnd/>
            </a:ln>
          </p:spPr>
          <p:txBody>
            <a:bodyPr/>
            <a:lstStyle/>
            <a:p>
              <a:endParaRPr lang="en-US"/>
            </a:p>
          </p:txBody>
        </p:sp>
        <p:sp>
          <p:nvSpPr>
            <p:cNvPr id="87114" name="Line 1098"/>
            <p:cNvSpPr>
              <a:spLocks noChangeShapeType="1"/>
            </p:cNvSpPr>
            <p:nvPr/>
          </p:nvSpPr>
          <p:spPr bwMode="auto">
            <a:xfrm>
              <a:off x="2053" y="2636"/>
              <a:ext cx="16" cy="1"/>
            </a:xfrm>
            <a:prstGeom prst="line">
              <a:avLst/>
            </a:prstGeom>
            <a:noFill/>
            <a:ln w="12700">
              <a:solidFill>
                <a:schemeClr val="tx2"/>
              </a:solidFill>
              <a:round/>
              <a:headEnd/>
              <a:tailEnd/>
            </a:ln>
          </p:spPr>
          <p:txBody>
            <a:bodyPr/>
            <a:lstStyle/>
            <a:p>
              <a:endParaRPr lang="en-US"/>
            </a:p>
          </p:txBody>
        </p:sp>
        <p:sp>
          <p:nvSpPr>
            <p:cNvPr id="87115" name="Line 1099"/>
            <p:cNvSpPr>
              <a:spLocks noChangeShapeType="1"/>
            </p:cNvSpPr>
            <p:nvPr/>
          </p:nvSpPr>
          <p:spPr bwMode="auto">
            <a:xfrm>
              <a:off x="2101" y="2636"/>
              <a:ext cx="16" cy="1"/>
            </a:xfrm>
            <a:prstGeom prst="line">
              <a:avLst/>
            </a:prstGeom>
            <a:noFill/>
            <a:ln w="12700">
              <a:solidFill>
                <a:schemeClr val="tx2"/>
              </a:solidFill>
              <a:round/>
              <a:headEnd/>
              <a:tailEnd/>
            </a:ln>
          </p:spPr>
          <p:txBody>
            <a:bodyPr/>
            <a:lstStyle/>
            <a:p>
              <a:endParaRPr lang="en-US"/>
            </a:p>
          </p:txBody>
        </p:sp>
        <p:sp>
          <p:nvSpPr>
            <p:cNvPr id="87116" name="Line 1100"/>
            <p:cNvSpPr>
              <a:spLocks noChangeShapeType="1"/>
            </p:cNvSpPr>
            <p:nvPr/>
          </p:nvSpPr>
          <p:spPr bwMode="auto">
            <a:xfrm>
              <a:off x="2149" y="2636"/>
              <a:ext cx="16" cy="1"/>
            </a:xfrm>
            <a:prstGeom prst="line">
              <a:avLst/>
            </a:prstGeom>
            <a:noFill/>
            <a:ln w="12700">
              <a:solidFill>
                <a:schemeClr val="tx2"/>
              </a:solidFill>
              <a:round/>
              <a:headEnd/>
              <a:tailEnd/>
            </a:ln>
          </p:spPr>
          <p:txBody>
            <a:bodyPr/>
            <a:lstStyle/>
            <a:p>
              <a:endParaRPr lang="en-US"/>
            </a:p>
          </p:txBody>
        </p:sp>
        <p:sp>
          <p:nvSpPr>
            <p:cNvPr id="87117" name="Line 1101"/>
            <p:cNvSpPr>
              <a:spLocks noChangeShapeType="1"/>
            </p:cNvSpPr>
            <p:nvPr/>
          </p:nvSpPr>
          <p:spPr bwMode="auto">
            <a:xfrm>
              <a:off x="2197" y="2636"/>
              <a:ext cx="16" cy="1"/>
            </a:xfrm>
            <a:prstGeom prst="line">
              <a:avLst/>
            </a:prstGeom>
            <a:noFill/>
            <a:ln w="12700">
              <a:solidFill>
                <a:schemeClr val="tx2"/>
              </a:solidFill>
              <a:round/>
              <a:headEnd/>
              <a:tailEnd/>
            </a:ln>
          </p:spPr>
          <p:txBody>
            <a:bodyPr/>
            <a:lstStyle/>
            <a:p>
              <a:endParaRPr lang="en-US"/>
            </a:p>
          </p:txBody>
        </p:sp>
        <p:sp>
          <p:nvSpPr>
            <p:cNvPr id="87118" name="Line 1102"/>
            <p:cNvSpPr>
              <a:spLocks noChangeShapeType="1"/>
            </p:cNvSpPr>
            <p:nvPr/>
          </p:nvSpPr>
          <p:spPr bwMode="auto">
            <a:xfrm>
              <a:off x="2245" y="2636"/>
              <a:ext cx="16" cy="1"/>
            </a:xfrm>
            <a:prstGeom prst="line">
              <a:avLst/>
            </a:prstGeom>
            <a:noFill/>
            <a:ln w="12700">
              <a:solidFill>
                <a:schemeClr val="tx2"/>
              </a:solidFill>
              <a:round/>
              <a:headEnd/>
              <a:tailEnd/>
            </a:ln>
          </p:spPr>
          <p:txBody>
            <a:bodyPr/>
            <a:lstStyle/>
            <a:p>
              <a:endParaRPr lang="en-US"/>
            </a:p>
          </p:txBody>
        </p:sp>
        <p:sp>
          <p:nvSpPr>
            <p:cNvPr id="87119" name="Line 1103"/>
            <p:cNvSpPr>
              <a:spLocks noChangeShapeType="1"/>
            </p:cNvSpPr>
            <p:nvPr/>
          </p:nvSpPr>
          <p:spPr bwMode="auto">
            <a:xfrm>
              <a:off x="2293" y="2636"/>
              <a:ext cx="16" cy="1"/>
            </a:xfrm>
            <a:prstGeom prst="line">
              <a:avLst/>
            </a:prstGeom>
            <a:noFill/>
            <a:ln w="12700">
              <a:solidFill>
                <a:schemeClr val="tx2"/>
              </a:solidFill>
              <a:round/>
              <a:headEnd/>
              <a:tailEnd/>
            </a:ln>
          </p:spPr>
          <p:txBody>
            <a:bodyPr/>
            <a:lstStyle/>
            <a:p>
              <a:endParaRPr lang="en-US"/>
            </a:p>
          </p:txBody>
        </p:sp>
        <p:sp>
          <p:nvSpPr>
            <p:cNvPr id="87120" name="Line 1104"/>
            <p:cNvSpPr>
              <a:spLocks noChangeShapeType="1"/>
            </p:cNvSpPr>
            <p:nvPr/>
          </p:nvSpPr>
          <p:spPr bwMode="auto">
            <a:xfrm>
              <a:off x="2341" y="2636"/>
              <a:ext cx="16" cy="1"/>
            </a:xfrm>
            <a:prstGeom prst="line">
              <a:avLst/>
            </a:prstGeom>
            <a:noFill/>
            <a:ln w="12700">
              <a:solidFill>
                <a:schemeClr val="tx2"/>
              </a:solidFill>
              <a:round/>
              <a:headEnd/>
              <a:tailEnd/>
            </a:ln>
          </p:spPr>
          <p:txBody>
            <a:bodyPr/>
            <a:lstStyle/>
            <a:p>
              <a:endParaRPr lang="en-US"/>
            </a:p>
          </p:txBody>
        </p:sp>
        <p:sp>
          <p:nvSpPr>
            <p:cNvPr id="87121" name="Line 1105"/>
            <p:cNvSpPr>
              <a:spLocks noChangeShapeType="1"/>
            </p:cNvSpPr>
            <p:nvPr/>
          </p:nvSpPr>
          <p:spPr bwMode="auto">
            <a:xfrm>
              <a:off x="2389" y="2636"/>
              <a:ext cx="16" cy="1"/>
            </a:xfrm>
            <a:prstGeom prst="line">
              <a:avLst/>
            </a:prstGeom>
            <a:noFill/>
            <a:ln w="12700">
              <a:solidFill>
                <a:schemeClr val="tx2"/>
              </a:solidFill>
              <a:round/>
              <a:headEnd/>
              <a:tailEnd/>
            </a:ln>
          </p:spPr>
          <p:txBody>
            <a:bodyPr/>
            <a:lstStyle/>
            <a:p>
              <a:endParaRPr lang="en-US"/>
            </a:p>
          </p:txBody>
        </p:sp>
        <p:sp>
          <p:nvSpPr>
            <p:cNvPr id="87122" name="Line 1106"/>
            <p:cNvSpPr>
              <a:spLocks noChangeShapeType="1"/>
            </p:cNvSpPr>
            <p:nvPr/>
          </p:nvSpPr>
          <p:spPr bwMode="auto">
            <a:xfrm>
              <a:off x="2437" y="2636"/>
              <a:ext cx="16" cy="1"/>
            </a:xfrm>
            <a:prstGeom prst="line">
              <a:avLst/>
            </a:prstGeom>
            <a:noFill/>
            <a:ln w="12700">
              <a:solidFill>
                <a:schemeClr val="tx2"/>
              </a:solidFill>
              <a:round/>
              <a:headEnd/>
              <a:tailEnd/>
            </a:ln>
          </p:spPr>
          <p:txBody>
            <a:bodyPr/>
            <a:lstStyle/>
            <a:p>
              <a:endParaRPr lang="en-US"/>
            </a:p>
          </p:txBody>
        </p:sp>
        <p:sp>
          <p:nvSpPr>
            <p:cNvPr id="87123" name="Line 1107"/>
            <p:cNvSpPr>
              <a:spLocks noChangeShapeType="1"/>
            </p:cNvSpPr>
            <p:nvPr/>
          </p:nvSpPr>
          <p:spPr bwMode="auto">
            <a:xfrm>
              <a:off x="2485" y="2636"/>
              <a:ext cx="16" cy="1"/>
            </a:xfrm>
            <a:prstGeom prst="line">
              <a:avLst/>
            </a:prstGeom>
            <a:noFill/>
            <a:ln w="12700">
              <a:solidFill>
                <a:schemeClr val="tx2"/>
              </a:solidFill>
              <a:round/>
              <a:headEnd/>
              <a:tailEnd/>
            </a:ln>
          </p:spPr>
          <p:txBody>
            <a:bodyPr/>
            <a:lstStyle/>
            <a:p>
              <a:endParaRPr lang="en-US"/>
            </a:p>
          </p:txBody>
        </p:sp>
        <p:sp>
          <p:nvSpPr>
            <p:cNvPr id="87124" name="Line 1108"/>
            <p:cNvSpPr>
              <a:spLocks noChangeShapeType="1"/>
            </p:cNvSpPr>
            <p:nvPr/>
          </p:nvSpPr>
          <p:spPr bwMode="auto">
            <a:xfrm>
              <a:off x="2533" y="2636"/>
              <a:ext cx="16" cy="1"/>
            </a:xfrm>
            <a:prstGeom prst="line">
              <a:avLst/>
            </a:prstGeom>
            <a:noFill/>
            <a:ln w="12700">
              <a:solidFill>
                <a:schemeClr val="tx2"/>
              </a:solidFill>
              <a:round/>
              <a:headEnd/>
              <a:tailEnd/>
            </a:ln>
          </p:spPr>
          <p:txBody>
            <a:bodyPr/>
            <a:lstStyle/>
            <a:p>
              <a:endParaRPr lang="en-US"/>
            </a:p>
          </p:txBody>
        </p:sp>
        <p:sp>
          <p:nvSpPr>
            <p:cNvPr id="87125" name="Line 1109"/>
            <p:cNvSpPr>
              <a:spLocks noChangeShapeType="1"/>
            </p:cNvSpPr>
            <p:nvPr/>
          </p:nvSpPr>
          <p:spPr bwMode="auto">
            <a:xfrm>
              <a:off x="2580" y="2636"/>
              <a:ext cx="16" cy="1"/>
            </a:xfrm>
            <a:prstGeom prst="line">
              <a:avLst/>
            </a:prstGeom>
            <a:noFill/>
            <a:ln w="12700">
              <a:solidFill>
                <a:schemeClr val="tx2"/>
              </a:solidFill>
              <a:round/>
              <a:headEnd/>
              <a:tailEnd/>
            </a:ln>
          </p:spPr>
          <p:txBody>
            <a:bodyPr/>
            <a:lstStyle/>
            <a:p>
              <a:endParaRPr lang="en-US"/>
            </a:p>
          </p:txBody>
        </p:sp>
        <p:sp>
          <p:nvSpPr>
            <p:cNvPr id="87126" name="Line 1110"/>
            <p:cNvSpPr>
              <a:spLocks noChangeShapeType="1"/>
            </p:cNvSpPr>
            <p:nvPr/>
          </p:nvSpPr>
          <p:spPr bwMode="auto">
            <a:xfrm>
              <a:off x="2628" y="2636"/>
              <a:ext cx="16" cy="1"/>
            </a:xfrm>
            <a:prstGeom prst="line">
              <a:avLst/>
            </a:prstGeom>
            <a:noFill/>
            <a:ln w="12700">
              <a:solidFill>
                <a:schemeClr val="tx2"/>
              </a:solidFill>
              <a:round/>
              <a:headEnd/>
              <a:tailEnd/>
            </a:ln>
          </p:spPr>
          <p:txBody>
            <a:bodyPr/>
            <a:lstStyle/>
            <a:p>
              <a:endParaRPr lang="en-US"/>
            </a:p>
          </p:txBody>
        </p:sp>
        <p:sp>
          <p:nvSpPr>
            <p:cNvPr id="87127" name="Line 1111"/>
            <p:cNvSpPr>
              <a:spLocks noChangeShapeType="1"/>
            </p:cNvSpPr>
            <p:nvPr/>
          </p:nvSpPr>
          <p:spPr bwMode="auto">
            <a:xfrm>
              <a:off x="2676" y="2636"/>
              <a:ext cx="16" cy="1"/>
            </a:xfrm>
            <a:prstGeom prst="line">
              <a:avLst/>
            </a:prstGeom>
            <a:noFill/>
            <a:ln w="12700">
              <a:solidFill>
                <a:schemeClr val="tx2"/>
              </a:solidFill>
              <a:round/>
              <a:headEnd/>
              <a:tailEnd/>
            </a:ln>
          </p:spPr>
          <p:txBody>
            <a:bodyPr/>
            <a:lstStyle/>
            <a:p>
              <a:endParaRPr lang="en-US"/>
            </a:p>
          </p:txBody>
        </p:sp>
        <p:sp>
          <p:nvSpPr>
            <p:cNvPr id="87128" name="Line 1112"/>
            <p:cNvSpPr>
              <a:spLocks noChangeShapeType="1"/>
            </p:cNvSpPr>
            <p:nvPr/>
          </p:nvSpPr>
          <p:spPr bwMode="auto">
            <a:xfrm>
              <a:off x="2724" y="2636"/>
              <a:ext cx="16" cy="1"/>
            </a:xfrm>
            <a:prstGeom prst="line">
              <a:avLst/>
            </a:prstGeom>
            <a:noFill/>
            <a:ln w="12700">
              <a:solidFill>
                <a:schemeClr val="tx2"/>
              </a:solidFill>
              <a:round/>
              <a:headEnd/>
              <a:tailEnd/>
            </a:ln>
          </p:spPr>
          <p:txBody>
            <a:bodyPr/>
            <a:lstStyle/>
            <a:p>
              <a:endParaRPr lang="en-US"/>
            </a:p>
          </p:txBody>
        </p:sp>
        <p:sp>
          <p:nvSpPr>
            <p:cNvPr id="87129" name="Line 1113"/>
            <p:cNvSpPr>
              <a:spLocks noChangeShapeType="1"/>
            </p:cNvSpPr>
            <p:nvPr/>
          </p:nvSpPr>
          <p:spPr bwMode="auto">
            <a:xfrm>
              <a:off x="2772" y="2636"/>
              <a:ext cx="16" cy="1"/>
            </a:xfrm>
            <a:prstGeom prst="line">
              <a:avLst/>
            </a:prstGeom>
            <a:noFill/>
            <a:ln w="12700">
              <a:solidFill>
                <a:schemeClr val="tx2"/>
              </a:solidFill>
              <a:round/>
              <a:headEnd/>
              <a:tailEnd/>
            </a:ln>
          </p:spPr>
          <p:txBody>
            <a:bodyPr/>
            <a:lstStyle/>
            <a:p>
              <a:endParaRPr lang="en-US"/>
            </a:p>
          </p:txBody>
        </p:sp>
        <p:sp>
          <p:nvSpPr>
            <p:cNvPr id="87130" name="Line 1114"/>
            <p:cNvSpPr>
              <a:spLocks noChangeShapeType="1"/>
            </p:cNvSpPr>
            <p:nvPr/>
          </p:nvSpPr>
          <p:spPr bwMode="auto">
            <a:xfrm>
              <a:off x="2820" y="2636"/>
              <a:ext cx="16" cy="1"/>
            </a:xfrm>
            <a:prstGeom prst="line">
              <a:avLst/>
            </a:prstGeom>
            <a:noFill/>
            <a:ln w="12700">
              <a:solidFill>
                <a:schemeClr val="tx2"/>
              </a:solidFill>
              <a:round/>
              <a:headEnd/>
              <a:tailEnd/>
            </a:ln>
          </p:spPr>
          <p:txBody>
            <a:bodyPr/>
            <a:lstStyle/>
            <a:p>
              <a:endParaRPr lang="en-US"/>
            </a:p>
          </p:txBody>
        </p:sp>
        <p:sp>
          <p:nvSpPr>
            <p:cNvPr id="87131" name="Line 1115"/>
            <p:cNvSpPr>
              <a:spLocks noChangeShapeType="1"/>
            </p:cNvSpPr>
            <p:nvPr/>
          </p:nvSpPr>
          <p:spPr bwMode="auto">
            <a:xfrm>
              <a:off x="2868" y="2636"/>
              <a:ext cx="16" cy="1"/>
            </a:xfrm>
            <a:prstGeom prst="line">
              <a:avLst/>
            </a:prstGeom>
            <a:noFill/>
            <a:ln w="12700">
              <a:solidFill>
                <a:schemeClr val="tx2"/>
              </a:solidFill>
              <a:round/>
              <a:headEnd/>
              <a:tailEnd/>
            </a:ln>
          </p:spPr>
          <p:txBody>
            <a:bodyPr/>
            <a:lstStyle/>
            <a:p>
              <a:endParaRPr lang="en-US"/>
            </a:p>
          </p:txBody>
        </p:sp>
        <p:sp>
          <p:nvSpPr>
            <p:cNvPr id="87132" name="Line 1116"/>
            <p:cNvSpPr>
              <a:spLocks noChangeShapeType="1"/>
            </p:cNvSpPr>
            <p:nvPr/>
          </p:nvSpPr>
          <p:spPr bwMode="auto">
            <a:xfrm>
              <a:off x="2916" y="2636"/>
              <a:ext cx="16" cy="1"/>
            </a:xfrm>
            <a:prstGeom prst="line">
              <a:avLst/>
            </a:prstGeom>
            <a:noFill/>
            <a:ln w="12700">
              <a:solidFill>
                <a:schemeClr val="tx2"/>
              </a:solidFill>
              <a:round/>
              <a:headEnd/>
              <a:tailEnd/>
            </a:ln>
          </p:spPr>
          <p:txBody>
            <a:bodyPr/>
            <a:lstStyle/>
            <a:p>
              <a:endParaRPr lang="en-US"/>
            </a:p>
          </p:txBody>
        </p:sp>
        <p:sp>
          <p:nvSpPr>
            <p:cNvPr id="87133" name="Line 1117"/>
            <p:cNvSpPr>
              <a:spLocks noChangeShapeType="1"/>
            </p:cNvSpPr>
            <p:nvPr/>
          </p:nvSpPr>
          <p:spPr bwMode="auto">
            <a:xfrm>
              <a:off x="2964" y="2636"/>
              <a:ext cx="16" cy="1"/>
            </a:xfrm>
            <a:prstGeom prst="line">
              <a:avLst/>
            </a:prstGeom>
            <a:noFill/>
            <a:ln w="12700">
              <a:solidFill>
                <a:schemeClr val="tx2"/>
              </a:solidFill>
              <a:round/>
              <a:headEnd/>
              <a:tailEnd/>
            </a:ln>
          </p:spPr>
          <p:txBody>
            <a:bodyPr/>
            <a:lstStyle/>
            <a:p>
              <a:endParaRPr lang="en-US"/>
            </a:p>
          </p:txBody>
        </p:sp>
        <p:sp>
          <p:nvSpPr>
            <p:cNvPr id="87134" name="Line 1118"/>
            <p:cNvSpPr>
              <a:spLocks noChangeShapeType="1"/>
            </p:cNvSpPr>
            <p:nvPr/>
          </p:nvSpPr>
          <p:spPr bwMode="auto">
            <a:xfrm>
              <a:off x="3012" y="2636"/>
              <a:ext cx="16" cy="1"/>
            </a:xfrm>
            <a:prstGeom prst="line">
              <a:avLst/>
            </a:prstGeom>
            <a:noFill/>
            <a:ln w="12700">
              <a:solidFill>
                <a:schemeClr val="tx2"/>
              </a:solidFill>
              <a:round/>
              <a:headEnd/>
              <a:tailEnd/>
            </a:ln>
          </p:spPr>
          <p:txBody>
            <a:bodyPr/>
            <a:lstStyle/>
            <a:p>
              <a:endParaRPr lang="en-US"/>
            </a:p>
          </p:txBody>
        </p:sp>
        <p:sp>
          <p:nvSpPr>
            <p:cNvPr id="87135" name="Line 1119"/>
            <p:cNvSpPr>
              <a:spLocks noChangeShapeType="1"/>
            </p:cNvSpPr>
            <p:nvPr/>
          </p:nvSpPr>
          <p:spPr bwMode="auto">
            <a:xfrm>
              <a:off x="3060" y="2636"/>
              <a:ext cx="16" cy="1"/>
            </a:xfrm>
            <a:prstGeom prst="line">
              <a:avLst/>
            </a:prstGeom>
            <a:noFill/>
            <a:ln w="12700">
              <a:solidFill>
                <a:schemeClr val="tx2"/>
              </a:solidFill>
              <a:round/>
              <a:headEnd/>
              <a:tailEnd/>
            </a:ln>
          </p:spPr>
          <p:txBody>
            <a:bodyPr/>
            <a:lstStyle/>
            <a:p>
              <a:endParaRPr lang="en-US"/>
            </a:p>
          </p:txBody>
        </p:sp>
        <p:sp>
          <p:nvSpPr>
            <p:cNvPr id="87136" name="Line 1120"/>
            <p:cNvSpPr>
              <a:spLocks noChangeShapeType="1"/>
            </p:cNvSpPr>
            <p:nvPr/>
          </p:nvSpPr>
          <p:spPr bwMode="auto">
            <a:xfrm>
              <a:off x="3108" y="2636"/>
              <a:ext cx="16" cy="1"/>
            </a:xfrm>
            <a:prstGeom prst="line">
              <a:avLst/>
            </a:prstGeom>
            <a:noFill/>
            <a:ln w="12700">
              <a:solidFill>
                <a:schemeClr val="tx2"/>
              </a:solidFill>
              <a:round/>
              <a:headEnd/>
              <a:tailEnd/>
            </a:ln>
          </p:spPr>
          <p:txBody>
            <a:bodyPr/>
            <a:lstStyle/>
            <a:p>
              <a:endParaRPr lang="en-US"/>
            </a:p>
          </p:txBody>
        </p:sp>
        <p:sp>
          <p:nvSpPr>
            <p:cNvPr id="87137" name="Line 1121"/>
            <p:cNvSpPr>
              <a:spLocks noChangeShapeType="1"/>
            </p:cNvSpPr>
            <p:nvPr/>
          </p:nvSpPr>
          <p:spPr bwMode="auto">
            <a:xfrm>
              <a:off x="3156" y="2636"/>
              <a:ext cx="15" cy="1"/>
            </a:xfrm>
            <a:prstGeom prst="line">
              <a:avLst/>
            </a:prstGeom>
            <a:noFill/>
            <a:ln w="12700">
              <a:solidFill>
                <a:schemeClr val="tx2"/>
              </a:solidFill>
              <a:round/>
              <a:headEnd/>
              <a:tailEnd/>
            </a:ln>
          </p:spPr>
          <p:txBody>
            <a:bodyPr/>
            <a:lstStyle/>
            <a:p>
              <a:endParaRPr lang="en-US"/>
            </a:p>
          </p:txBody>
        </p:sp>
        <p:sp>
          <p:nvSpPr>
            <p:cNvPr id="87138" name="Line 1122"/>
            <p:cNvSpPr>
              <a:spLocks noChangeShapeType="1"/>
            </p:cNvSpPr>
            <p:nvPr/>
          </p:nvSpPr>
          <p:spPr bwMode="auto">
            <a:xfrm>
              <a:off x="3203" y="2636"/>
              <a:ext cx="16" cy="1"/>
            </a:xfrm>
            <a:prstGeom prst="line">
              <a:avLst/>
            </a:prstGeom>
            <a:noFill/>
            <a:ln w="12700">
              <a:solidFill>
                <a:schemeClr val="tx2"/>
              </a:solidFill>
              <a:round/>
              <a:headEnd/>
              <a:tailEnd/>
            </a:ln>
          </p:spPr>
          <p:txBody>
            <a:bodyPr/>
            <a:lstStyle/>
            <a:p>
              <a:endParaRPr lang="en-US"/>
            </a:p>
          </p:txBody>
        </p:sp>
        <p:sp>
          <p:nvSpPr>
            <p:cNvPr id="87139" name="Line 1123"/>
            <p:cNvSpPr>
              <a:spLocks noChangeShapeType="1"/>
            </p:cNvSpPr>
            <p:nvPr/>
          </p:nvSpPr>
          <p:spPr bwMode="auto">
            <a:xfrm>
              <a:off x="3251" y="2636"/>
              <a:ext cx="16" cy="1"/>
            </a:xfrm>
            <a:prstGeom prst="line">
              <a:avLst/>
            </a:prstGeom>
            <a:noFill/>
            <a:ln w="12700">
              <a:solidFill>
                <a:schemeClr val="tx2"/>
              </a:solidFill>
              <a:round/>
              <a:headEnd/>
              <a:tailEnd/>
            </a:ln>
          </p:spPr>
          <p:txBody>
            <a:bodyPr/>
            <a:lstStyle/>
            <a:p>
              <a:endParaRPr lang="en-US"/>
            </a:p>
          </p:txBody>
        </p:sp>
        <p:sp>
          <p:nvSpPr>
            <p:cNvPr id="87140" name="Line 1124"/>
            <p:cNvSpPr>
              <a:spLocks noChangeShapeType="1"/>
            </p:cNvSpPr>
            <p:nvPr/>
          </p:nvSpPr>
          <p:spPr bwMode="auto">
            <a:xfrm>
              <a:off x="3299" y="2636"/>
              <a:ext cx="16" cy="1"/>
            </a:xfrm>
            <a:prstGeom prst="line">
              <a:avLst/>
            </a:prstGeom>
            <a:noFill/>
            <a:ln w="12700">
              <a:solidFill>
                <a:schemeClr val="tx2"/>
              </a:solidFill>
              <a:round/>
              <a:headEnd/>
              <a:tailEnd/>
            </a:ln>
          </p:spPr>
          <p:txBody>
            <a:bodyPr/>
            <a:lstStyle/>
            <a:p>
              <a:endParaRPr lang="en-US"/>
            </a:p>
          </p:txBody>
        </p:sp>
        <p:sp>
          <p:nvSpPr>
            <p:cNvPr id="87141" name="Line 1125"/>
            <p:cNvSpPr>
              <a:spLocks noChangeShapeType="1"/>
            </p:cNvSpPr>
            <p:nvPr/>
          </p:nvSpPr>
          <p:spPr bwMode="auto">
            <a:xfrm>
              <a:off x="3347" y="2636"/>
              <a:ext cx="16" cy="1"/>
            </a:xfrm>
            <a:prstGeom prst="line">
              <a:avLst/>
            </a:prstGeom>
            <a:noFill/>
            <a:ln w="12700">
              <a:solidFill>
                <a:schemeClr val="tx2"/>
              </a:solidFill>
              <a:round/>
              <a:headEnd/>
              <a:tailEnd/>
            </a:ln>
          </p:spPr>
          <p:txBody>
            <a:bodyPr/>
            <a:lstStyle/>
            <a:p>
              <a:endParaRPr lang="en-US"/>
            </a:p>
          </p:txBody>
        </p:sp>
        <p:sp>
          <p:nvSpPr>
            <p:cNvPr id="87142" name="Line 1126"/>
            <p:cNvSpPr>
              <a:spLocks noChangeShapeType="1"/>
            </p:cNvSpPr>
            <p:nvPr/>
          </p:nvSpPr>
          <p:spPr bwMode="auto">
            <a:xfrm>
              <a:off x="3395" y="2636"/>
              <a:ext cx="16" cy="1"/>
            </a:xfrm>
            <a:prstGeom prst="line">
              <a:avLst/>
            </a:prstGeom>
            <a:noFill/>
            <a:ln w="12700">
              <a:solidFill>
                <a:schemeClr val="tx2"/>
              </a:solidFill>
              <a:round/>
              <a:headEnd/>
              <a:tailEnd/>
            </a:ln>
          </p:spPr>
          <p:txBody>
            <a:bodyPr/>
            <a:lstStyle/>
            <a:p>
              <a:endParaRPr lang="en-US"/>
            </a:p>
          </p:txBody>
        </p:sp>
        <p:sp>
          <p:nvSpPr>
            <p:cNvPr id="87143" name="Line 1127"/>
            <p:cNvSpPr>
              <a:spLocks noChangeShapeType="1"/>
            </p:cNvSpPr>
            <p:nvPr/>
          </p:nvSpPr>
          <p:spPr bwMode="auto">
            <a:xfrm>
              <a:off x="3443" y="2636"/>
              <a:ext cx="16" cy="1"/>
            </a:xfrm>
            <a:prstGeom prst="line">
              <a:avLst/>
            </a:prstGeom>
            <a:noFill/>
            <a:ln w="12700">
              <a:solidFill>
                <a:schemeClr val="tx2"/>
              </a:solidFill>
              <a:round/>
              <a:headEnd/>
              <a:tailEnd/>
            </a:ln>
          </p:spPr>
          <p:txBody>
            <a:bodyPr/>
            <a:lstStyle/>
            <a:p>
              <a:endParaRPr lang="en-US"/>
            </a:p>
          </p:txBody>
        </p:sp>
        <p:sp>
          <p:nvSpPr>
            <p:cNvPr id="87144" name="Line 1128"/>
            <p:cNvSpPr>
              <a:spLocks noChangeShapeType="1"/>
            </p:cNvSpPr>
            <p:nvPr/>
          </p:nvSpPr>
          <p:spPr bwMode="auto">
            <a:xfrm>
              <a:off x="3491" y="2636"/>
              <a:ext cx="16" cy="1"/>
            </a:xfrm>
            <a:prstGeom prst="line">
              <a:avLst/>
            </a:prstGeom>
            <a:noFill/>
            <a:ln w="12700">
              <a:solidFill>
                <a:schemeClr val="tx2"/>
              </a:solidFill>
              <a:round/>
              <a:headEnd/>
              <a:tailEnd/>
            </a:ln>
          </p:spPr>
          <p:txBody>
            <a:bodyPr/>
            <a:lstStyle/>
            <a:p>
              <a:endParaRPr lang="en-US"/>
            </a:p>
          </p:txBody>
        </p:sp>
        <p:sp>
          <p:nvSpPr>
            <p:cNvPr id="87145" name="Line 1129"/>
            <p:cNvSpPr>
              <a:spLocks noChangeShapeType="1"/>
            </p:cNvSpPr>
            <p:nvPr/>
          </p:nvSpPr>
          <p:spPr bwMode="auto">
            <a:xfrm>
              <a:off x="3539" y="2636"/>
              <a:ext cx="16" cy="1"/>
            </a:xfrm>
            <a:prstGeom prst="line">
              <a:avLst/>
            </a:prstGeom>
            <a:noFill/>
            <a:ln w="12700">
              <a:solidFill>
                <a:schemeClr val="tx2"/>
              </a:solidFill>
              <a:round/>
              <a:headEnd/>
              <a:tailEnd/>
            </a:ln>
          </p:spPr>
          <p:txBody>
            <a:bodyPr/>
            <a:lstStyle/>
            <a:p>
              <a:endParaRPr lang="en-US"/>
            </a:p>
          </p:txBody>
        </p:sp>
        <p:sp>
          <p:nvSpPr>
            <p:cNvPr id="87146" name="Line 1130"/>
            <p:cNvSpPr>
              <a:spLocks noChangeShapeType="1"/>
            </p:cNvSpPr>
            <p:nvPr/>
          </p:nvSpPr>
          <p:spPr bwMode="auto">
            <a:xfrm>
              <a:off x="3587" y="2636"/>
              <a:ext cx="16" cy="1"/>
            </a:xfrm>
            <a:prstGeom prst="line">
              <a:avLst/>
            </a:prstGeom>
            <a:noFill/>
            <a:ln w="12700">
              <a:solidFill>
                <a:schemeClr val="tx2"/>
              </a:solidFill>
              <a:round/>
              <a:headEnd/>
              <a:tailEnd/>
            </a:ln>
          </p:spPr>
          <p:txBody>
            <a:bodyPr/>
            <a:lstStyle/>
            <a:p>
              <a:endParaRPr lang="en-US"/>
            </a:p>
          </p:txBody>
        </p:sp>
        <p:sp>
          <p:nvSpPr>
            <p:cNvPr id="87147" name="Line 1131"/>
            <p:cNvSpPr>
              <a:spLocks noChangeShapeType="1"/>
            </p:cNvSpPr>
            <p:nvPr/>
          </p:nvSpPr>
          <p:spPr bwMode="auto">
            <a:xfrm>
              <a:off x="3635" y="2636"/>
              <a:ext cx="16" cy="1"/>
            </a:xfrm>
            <a:prstGeom prst="line">
              <a:avLst/>
            </a:prstGeom>
            <a:noFill/>
            <a:ln w="12700">
              <a:solidFill>
                <a:schemeClr val="tx2"/>
              </a:solidFill>
              <a:round/>
              <a:headEnd/>
              <a:tailEnd/>
            </a:ln>
          </p:spPr>
          <p:txBody>
            <a:bodyPr/>
            <a:lstStyle/>
            <a:p>
              <a:endParaRPr lang="en-US"/>
            </a:p>
          </p:txBody>
        </p:sp>
        <p:sp>
          <p:nvSpPr>
            <p:cNvPr id="87148" name="Line 1132"/>
            <p:cNvSpPr>
              <a:spLocks noChangeShapeType="1"/>
            </p:cNvSpPr>
            <p:nvPr/>
          </p:nvSpPr>
          <p:spPr bwMode="auto">
            <a:xfrm>
              <a:off x="3683" y="2636"/>
              <a:ext cx="16" cy="1"/>
            </a:xfrm>
            <a:prstGeom prst="line">
              <a:avLst/>
            </a:prstGeom>
            <a:noFill/>
            <a:ln w="12700">
              <a:solidFill>
                <a:schemeClr val="tx2"/>
              </a:solidFill>
              <a:round/>
              <a:headEnd/>
              <a:tailEnd/>
            </a:ln>
          </p:spPr>
          <p:txBody>
            <a:bodyPr/>
            <a:lstStyle/>
            <a:p>
              <a:endParaRPr lang="en-US"/>
            </a:p>
          </p:txBody>
        </p:sp>
        <p:sp>
          <p:nvSpPr>
            <p:cNvPr id="87149" name="Line 1133"/>
            <p:cNvSpPr>
              <a:spLocks noChangeShapeType="1"/>
            </p:cNvSpPr>
            <p:nvPr/>
          </p:nvSpPr>
          <p:spPr bwMode="auto">
            <a:xfrm>
              <a:off x="3731" y="2636"/>
              <a:ext cx="16" cy="1"/>
            </a:xfrm>
            <a:prstGeom prst="line">
              <a:avLst/>
            </a:prstGeom>
            <a:noFill/>
            <a:ln w="12700">
              <a:solidFill>
                <a:schemeClr val="tx2"/>
              </a:solidFill>
              <a:round/>
              <a:headEnd/>
              <a:tailEnd/>
            </a:ln>
          </p:spPr>
          <p:txBody>
            <a:bodyPr/>
            <a:lstStyle/>
            <a:p>
              <a:endParaRPr lang="en-US"/>
            </a:p>
          </p:txBody>
        </p:sp>
        <p:sp>
          <p:nvSpPr>
            <p:cNvPr id="87150" name="Line 1134"/>
            <p:cNvSpPr>
              <a:spLocks noChangeShapeType="1"/>
            </p:cNvSpPr>
            <p:nvPr/>
          </p:nvSpPr>
          <p:spPr bwMode="auto">
            <a:xfrm>
              <a:off x="3778" y="2636"/>
              <a:ext cx="16" cy="1"/>
            </a:xfrm>
            <a:prstGeom prst="line">
              <a:avLst/>
            </a:prstGeom>
            <a:noFill/>
            <a:ln w="12700">
              <a:solidFill>
                <a:schemeClr val="tx2"/>
              </a:solidFill>
              <a:round/>
              <a:headEnd/>
              <a:tailEnd/>
            </a:ln>
          </p:spPr>
          <p:txBody>
            <a:bodyPr/>
            <a:lstStyle/>
            <a:p>
              <a:endParaRPr lang="en-US"/>
            </a:p>
          </p:txBody>
        </p:sp>
        <p:sp>
          <p:nvSpPr>
            <p:cNvPr id="87151" name="Line 1135"/>
            <p:cNvSpPr>
              <a:spLocks noChangeShapeType="1"/>
            </p:cNvSpPr>
            <p:nvPr/>
          </p:nvSpPr>
          <p:spPr bwMode="auto">
            <a:xfrm>
              <a:off x="3826" y="2636"/>
              <a:ext cx="16" cy="1"/>
            </a:xfrm>
            <a:prstGeom prst="line">
              <a:avLst/>
            </a:prstGeom>
            <a:noFill/>
            <a:ln w="12700">
              <a:solidFill>
                <a:schemeClr val="tx2"/>
              </a:solidFill>
              <a:round/>
              <a:headEnd/>
              <a:tailEnd/>
            </a:ln>
          </p:spPr>
          <p:txBody>
            <a:bodyPr/>
            <a:lstStyle/>
            <a:p>
              <a:endParaRPr lang="en-US"/>
            </a:p>
          </p:txBody>
        </p:sp>
        <p:sp>
          <p:nvSpPr>
            <p:cNvPr id="87152" name="Line 1136"/>
            <p:cNvSpPr>
              <a:spLocks noChangeShapeType="1"/>
            </p:cNvSpPr>
            <p:nvPr/>
          </p:nvSpPr>
          <p:spPr bwMode="auto">
            <a:xfrm>
              <a:off x="3874" y="2636"/>
              <a:ext cx="16" cy="1"/>
            </a:xfrm>
            <a:prstGeom prst="line">
              <a:avLst/>
            </a:prstGeom>
            <a:noFill/>
            <a:ln w="12700">
              <a:solidFill>
                <a:schemeClr val="tx2"/>
              </a:solidFill>
              <a:round/>
              <a:headEnd/>
              <a:tailEnd/>
            </a:ln>
          </p:spPr>
          <p:txBody>
            <a:bodyPr/>
            <a:lstStyle/>
            <a:p>
              <a:endParaRPr lang="en-US"/>
            </a:p>
          </p:txBody>
        </p:sp>
        <p:sp>
          <p:nvSpPr>
            <p:cNvPr id="87153" name="Line 1137"/>
            <p:cNvSpPr>
              <a:spLocks noChangeShapeType="1"/>
            </p:cNvSpPr>
            <p:nvPr/>
          </p:nvSpPr>
          <p:spPr bwMode="auto">
            <a:xfrm>
              <a:off x="3922" y="2636"/>
              <a:ext cx="16" cy="1"/>
            </a:xfrm>
            <a:prstGeom prst="line">
              <a:avLst/>
            </a:prstGeom>
            <a:noFill/>
            <a:ln w="12700">
              <a:solidFill>
                <a:schemeClr val="tx2"/>
              </a:solidFill>
              <a:round/>
              <a:headEnd/>
              <a:tailEnd/>
            </a:ln>
          </p:spPr>
          <p:txBody>
            <a:bodyPr/>
            <a:lstStyle/>
            <a:p>
              <a:endParaRPr lang="en-US"/>
            </a:p>
          </p:txBody>
        </p:sp>
        <p:sp>
          <p:nvSpPr>
            <p:cNvPr id="87154" name="Line 1138"/>
            <p:cNvSpPr>
              <a:spLocks noChangeShapeType="1"/>
            </p:cNvSpPr>
            <p:nvPr/>
          </p:nvSpPr>
          <p:spPr bwMode="auto">
            <a:xfrm>
              <a:off x="3970" y="2636"/>
              <a:ext cx="16" cy="1"/>
            </a:xfrm>
            <a:prstGeom prst="line">
              <a:avLst/>
            </a:prstGeom>
            <a:noFill/>
            <a:ln w="12700">
              <a:solidFill>
                <a:schemeClr val="tx2"/>
              </a:solidFill>
              <a:round/>
              <a:headEnd/>
              <a:tailEnd/>
            </a:ln>
          </p:spPr>
          <p:txBody>
            <a:bodyPr/>
            <a:lstStyle/>
            <a:p>
              <a:endParaRPr lang="en-US"/>
            </a:p>
          </p:txBody>
        </p:sp>
        <p:sp>
          <p:nvSpPr>
            <p:cNvPr id="87155" name="Line 1139"/>
            <p:cNvSpPr>
              <a:spLocks noChangeShapeType="1"/>
            </p:cNvSpPr>
            <p:nvPr/>
          </p:nvSpPr>
          <p:spPr bwMode="auto">
            <a:xfrm>
              <a:off x="4018" y="2636"/>
              <a:ext cx="16" cy="1"/>
            </a:xfrm>
            <a:prstGeom prst="line">
              <a:avLst/>
            </a:prstGeom>
            <a:noFill/>
            <a:ln w="12700">
              <a:solidFill>
                <a:schemeClr val="tx2"/>
              </a:solidFill>
              <a:round/>
              <a:headEnd/>
              <a:tailEnd/>
            </a:ln>
          </p:spPr>
          <p:txBody>
            <a:bodyPr/>
            <a:lstStyle/>
            <a:p>
              <a:endParaRPr lang="en-US"/>
            </a:p>
          </p:txBody>
        </p:sp>
        <p:sp>
          <p:nvSpPr>
            <p:cNvPr id="87156" name="Line 1140"/>
            <p:cNvSpPr>
              <a:spLocks noChangeShapeType="1"/>
            </p:cNvSpPr>
            <p:nvPr/>
          </p:nvSpPr>
          <p:spPr bwMode="auto">
            <a:xfrm>
              <a:off x="4066" y="2636"/>
              <a:ext cx="16" cy="1"/>
            </a:xfrm>
            <a:prstGeom prst="line">
              <a:avLst/>
            </a:prstGeom>
            <a:noFill/>
            <a:ln w="12700">
              <a:solidFill>
                <a:schemeClr val="tx2"/>
              </a:solidFill>
              <a:round/>
              <a:headEnd/>
              <a:tailEnd/>
            </a:ln>
          </p:spPr>
          <p:txBody>
            <a:bodyPr/>
            <a:lstStyle/>
            <a:p>
              <a:endParaRPr lang="en-US"/>
            </a:p>
          </p:txBody>
        </p:sp>
        <p:sp>
          <p:nvSpPr>
            <p:cNvPr id="87157" name="Line 1141"/>
            <p:cNvSpPr>
              <a:spLocks noChangeShapeType="1"/>
            </p:cNvSpPr>
            <p:nvPr/>
          </p:nvSpPr>
          <p:spPr bwMode="auto">
            <a:xfrm>
              <a:off x="4114" y="2636"/>
              <a:ext cx="16" cy="1"/>
            </a:xfrm>
            <a:prstGeom prst="line">
              <a:avLst/>
            </a:prstGeom>
            <a:noFill/>
            <a:ln w="12700">
              <a:solidFill>
                <a:schemeClr val="tx2"/>
              </a:solidFill>
              <a:round/>
              <a:headEnd/>
              <a:tailEnd/>
            </a:ln>
          </p:spPr>
          <p:txBody>
            <a:bodyPr/>
            <a:lstStyle/>
            <a:p>
              <a:endParaRPr lang="en-US"/>
            </a:p>
          </p:txBody>
        </p:sp>
        <p:sp>
          <p:nvSpPr>
            <p:cNvPr id="87158" name="Line 1142"/>
            <p:cNvSpPr>
              <a:spLocks noChangeShapeType="1"/>
            </p:cNvSpPr>
            <p:nvPr/>
          </p:nvSpPr>
          <p:spPr bwMode="auto">
            <a:xfrm>
              <a:off x="4162" y="2636"/>
              <a:ext cx="16" cy="1"/>
            </a:xfrm>
            <a:prstGeom prst="line">
              <a:avLst/>
            </a:prstGeom>
            <a:noFill/>
            <a:ln w="12700">
              <a:solidFill>
                <a:schemeClr val="tx2"/>
              </a:solidFill>
              <a:round/>
              <a:headEnd/>
              <a:tailEnd/>
            </a:ln>
          </p:spPr>
          <p:txBody>
            <a:bodyPr/>
            <a:lstStyle/>
            <a:p>
              <a:endParaRPr lang="en-US"/>
            </a:p>
          </p:txBody>
        </p:sp>
        <p:sp>
          <p:nvSpPr>
            <p:cNvPr id="87159" name="Line 1143"/>
            <p:cNvSpPr>
              <a:spLocks noChangeShapeType="1"/>
            </p:cNvSpPr>
            <p:nvPr/>
          </p:nvSpPr>
          <p:spPr bwMode="auto">
            <a:xfrm>
              <a:off x="4210" y="2636"/>
              <a:ext cx="16" cy="1"/>
            </a:xfrm>
            <a:prstGeom prst="line">
              <a:avLst/>
            </a:prstGeom>
            <a:noFill/>
            <a:ln w="12700">
              <a:solidFill>
                <a:schemeClr val="tx2"/>
              </a:solidFill>
              <a:round/>
              <a:headEnd/>
              <a:tailEnd/>
            </a:ln>
          </p:spPr>
          <p:txBody>
            <a:bodyPr/>
            <a:lstStyle/>
            <a:p>
              <a:endParaRPr lang="en-US"/>
            </a:p>
          </p:txBody>
        </p:sp>
        <p:sp>
          <p:nvSpPr>
            <p:cNvPr id="87160" name="Line 1144"/>
            <p:cNvSpPr>
              <a:spLocks noChangeShapeType="1"/>
            </p:cNvSpPr>
            <p:nvPr/>
          </p:nvSpPr>
          <p:spPr bwMode="auto">
            <a:xfrm>
              <a:off x="4258" y="2636"/>
              <a:ext cx="16" cy="1"/>
            </a:xfrm>
            <a:prstGeom prst="line">
              <a:avLst/>
            </a:prstGeom>
            <a:noFill/>
            <a:ln w="12700">
              <a:solidFill>
                <a:schemeClr val="tx2"/>
              </a:solidFill>
              <a:round/>
              <a:headEnd/>
              <a:tailEnd/>
            </a:ln>
          </p:spPr>
          <p:txBody>
            <a:bodyPr/>
            <a:lstStyle/>
            <a:p>
              <a:endParaRPr lang="en-US"/>
            </a:p>
          </p:txBody>
        </p:sp>
        <p:sp>
          <p:nvSpPr>
            <p:cNvPr id="87161" name="Line 1145"/>
            <p:cNvSpPr>
              <a:spLocks noChangeShapeType="1"/>
            </p:cNvSpPr>
            <p:nvPr/>
          </p:nvSpPr>
          <p:spPr bwMode="auto">
            <a:xfrm>
              <a:off x="4306" y="2636"/>
              <a:ext cx="16" cy="1"/>
            </a:xfrm>
            <a:prstGeom prst="line">
              <a:avLst/>
            </a:prstGeom>
            <a:noFill/>
            <a:ln w="12700">
              <a:solidFill>
                <a:schemeClr val="tx2"/>
              </a:solidFill>
              <a:round/>
              <a:headEnd/>
              <a:tailEnd/>
            </a:ln>
          </p:spPr>
          <p:txBody>
            <a:bodyPr/>
            <a:lstStyle/>
            <a:p>
              <a:endParaRPr lang="en-US"/>
            </a:p>
          </p:txBody>
        </p:sp>
        <p:sp>
          <p:nvSpPr>
            <p:cNvPr id="87162" name="Line 1146"/>
            <p:cNvSpPr>
              <a:spLocks noChangeShapeType="1"/>
            </p:cNvSpPr>
            <p:nvPr/>
          </p:nvSpPr>
          <p:spPr bwMode="auto">
            <a:xfrm>
              <a:off x="4353" y="2636"/>
              <a:ext cx="16" cy="1"/>
            </a:xfrm>
            <a:prstGeom prst="line">
              <a:avLst/>
            </a:prstGeom>
            <a:noFill/>
            <a:ln w="12700">
              <a:solidFill>
                <a:schemeClr val="tx2"/>
              </a:solidFill>
              <a:round/>
              <a:headEnd/>
              <a:tailEnd/>
            </a:ln>
          </p:spPr>
          <p:txBody>
            <a:bodyPr/>
            <a:lstStyle/>
            <a:p>
              <a:endParaRPr lang="en-US"/>
            </a:p>
          </p:txBody>
        </p:sp>
        <p:sp>
          <p:nvSpPr>
            <p:cNvPr id="87163" name="Line 1147"/>
            <p:cNvSpPr>
              <a:spLocks noChangeShapeType="1"/>
            </p:cNvSpPr>
            <p:nvPr/>
          </p:nvSpPr>
          <p:spPr bwMode="auto">
            <a:xfrm>
              <a:off x="4401" y="2636"/>
              <a:ext cx="16" cy="1"/>
            </a:xfrm>
            <a:prstGeom prst="line">
              <a:avLst/>
            </a:prstGeom>
            <a:noFill/>
            <a:ln w="12700">
              <a:solidFill>
                <a:schemeClr val="tx2"/>
              </a:solidFill>
              <a:round/>
              <a:headEnd/>
              <a:tailEnd/>
            </a:ln>
          </p:spPr>
          <p:txBody>
            <a:bodyPr/>
            <a:lstStyle/>
            <a:p>
              <a:endParaRPr lang="en-US"/>
            </a:p>
          </p:txBody>
        </p:sp>
        <p:sp>
          <p:nvSpPr>
            <p:cNvPr id="87164" name="Line 1148"/>
            <p:cNvSpPr>
              <a:spLocks noChangeShapeType="1"/>
            </p:cNvSpPr>
            <p:nvPr/>
          </p:nvSpPr>
          <p:spPr bwMode="auto">
            <a:xfrm>
              <a:off x="4449" y="2636"/>
              <a:ext cx="16" cy="1"/>
            </a:xfrm>
            <a:prstGeom prst="line">
              <a:avLst/>
            </a:prstGeom>
            <a:noFill/>
            <a:ln w="12700">
              <a:solidFill>
                <a:schemeClr val="tx2"/>
              </a:solidFill>
              <a:round/>
              <a:headEnd/>
              <a:tailEnd/>
            </a:ln>
          </p:spPr>
          <p:txBody>
            <a:bodyPr/>
            <a:lstStyle/>
            <a:p>
              <a:endParaRPr lang="en-US"/>
            </a:p>
          </p:txBody>
        </p:sp>
        <p:sp>
          <p:nvSpPr>
            <p:cNvPr id="87165" name="Line 1149"/>
            <p:cNvSpPr>
              <a:spLocks noChangeShapeType="1"/>
            </p:cNvSpPr>
            <p:nvPr/>
          </p:nvSpPr>
          <p:spPr bwMode="auto">
            <a:xfrm>
              <a:off x="4497" y="2636"/>
              <a:ext cx="16" cy="1"/>
            </a:xfrm>
            <a:prstGeom prst="line">
              <a:avLst/>
            </a:prstGeom>
            <a:noFill/>
            <a:ln w="12700">
              <a:solidFill>
                <a:schemeClr val="tx2"/>
              </a:solidFill>
              <a:round/>
              <a:headEnd/>
              <a:tailEnd/>
            </a:ln>
          </p:spPr>
          <p:txBody>
            <a:bodyPr/>
            <a:lstStyle/>
            <a:p>
              <a:endParaRPr lang="en-US"/>
            </a:p>
          </p:txBody>
        </p:sp>
        <p:sp>
          <p:nvSpPr>
            <p:cNvPr id="87166" name="Line 1150"/>
            <p:cNvSpPr>
              <a:spLocks noChangeShapeType="1"/>
            </p:cNvSpPr>
            <p:nvPr/>
          </p:nvSpPr>
          <p:spPr bwMode="auto">
            <a:xfrm>
              <a:off x="4545" y="2636"/>
              <a:ext cx="16" cy="1"/>
            </a:xfrm>
            <a:prstGeom prst="line">
              <a:avLst/>
            </a:prstGeom>
            <a:noFill/>
            <a:ln w="12700">
              <a:solidFill>
                <a:schemeClr val="tx2"/>
              </a:solidFill>
              <a:round/>
              <a:headEnd/>
              <a:tailEnd/>
            </a:ln>
          </p:spPr>
          <p:txBody>
            <a:bodyPr/>
            <a:lstStyle/>
            <a:p>
              <a:endParaRPr lang="en-US"/>
            </a:p>
          </p:txBody>
        </p:sp>
        <p:sp>
          <p:nvSpPr>
            <p:cNvPr id="87167" name="Line 1151"/>
            <p:cNvSpPr>
              <a:spLocks noChangeShapeType="1"/>
            </p:cNvSpPr>
            <p:nvPr/>
          </p:nvSpPr>
          <p:spPr bwMode="auto">
            <a:xfrm>
              <a:off x="4593" y="2636"/>
              <a:ext cx="16" cy="1"/>
            </a:xfrm>
            <a:prstGeom prst="line">
              <a:avLst/>
            </a:prstGeom>
            <a:noFill/>
            <a:ln w="12700">
              <a:solidFill>
                <a:schemeClr val="tx2"/>
              </a:solidFill>
              <a:round/>
              <a:headEnd/>
              <a:tailEnd/>
            </a:ln>
          </p:spPr>
          <p:txBody>
            <a:bodyPr/>
            <a:lstStyle/>
            <a:p>
              <a:endParaRPr lang="en-US"/>
            </a:p>
          </p:txBody>
        </p:sp>
        <p:sp>
          <p:nvSpPr>
            <p:cNvPr id="87168" name="Line 1152"/>
            <p:cNvSpPr>
              <a:spLocks noChangeShapeType="1"/>
            </p:cNvSpPr>
            <p:nvPr/>
          </p:nvSpPr>
          <p:spPr bwMode="auto">
            <a:xfrm>
              <a:off x="4641" y="2636"/>
              <a:ext cx="16" cy="1"/>
            </a:xfrm>
            <a:prstGeom prst="line">
              <a:avLst/>
            </a:prstGeom>
            <a:noFill/>
            <a:ln w="12700">
              <a:solidFill>
                <a:schemeClr val="tx2"/>
              </a:solidFill>
              <a:round/>
              <a:headEnd/>
              <a:tailEnd/>
            </a:ln>
          </p:spPr>
          <p:txBody>
            <a:bodyPr/>
            <a:lstStyle/>
            <a:p>
              <a:endParaRPr lang="en-US"/>
            </a:p>
          </p:txBody>
        </p:sp>
        <p:sp>
          <p:nvSpPr>
            <p:cNvPr id="87169" name="Line 1153"/>
            <p:cNvSpPr>
              <a:spLocks noChangeShapeType="1"/>
            </p:cNvSpPr>
            <p:nvPr/>
          </p:nvSpPr>
          <p:spPr bwMode="auto">
            <a:xfrm>
              <a:off x="4689" y="2636"/>
              <a:ext cx="16" cy="1"/>
            </a:xfrm>
            <a:prstGeom prst="line">
              <a:avLst/>
            </a:prstGeom>
            <a:noFill/>
            <a:ln w="12700">
              <a:solidFill>
                <a:schemeClr val="tx2"/>
              </a:solidFill>
              <a:round/>
              <a:headEnd/>
              <a:tailEnd/>
            </a:ln>
          </p:spPr>
          <p:txBody>
            <a:bodyPr/>
            <a:lstStyle/>
            <a:p>
              <a:endParaRPr lang="en-US"/>
            </a:p>
          </p:txBody>
        </p:sp>
        <p:sp>
          <p:nvSpPr>
            <p:cNvPr id="87170" name="Line 1154"/>
            <p:cNvSpPr>
              <a:spLocks noChangeShapeType="1"/>
            </p:cNvSpPr>
            <p:nvPr/>
          </p:nvSpPr>
          <p:spPr bwMode="auto">
            <a:xfrm>
              <a:off x="4737" y="2636"/>
              <a:ext cx="16" cy="1"/>
            </a:xfrm>
            <a:prstGeom prst="line">
              <a:avLst/>
            </a:prstGeom>
            <a:noFill/>
            <a:ln w="12700">
              <a:solidFill>
                <a:schemeClr val="tx2"/>
              </a:solidFill>
              <a:round/>
              <a:headEnd/>
              <a:tailEnd/>
            </a:ln>
          </p:spPr>
          <p:txBody>
            <a:bodyPr/>
            <a:lstStyle/>
            <a:p>
              <a:endParaRPr lang="en-US"/>
            </a:p>
          </p:txBody>
        </p:sp>
        <p:sp>
          <p:nvSpPr>
            <p:cNvPr id="87171" name="Line 1155"/>
            <p:cNvSpPr>
              <a:spLocks noChangeShapeType="1"/>
            </p:cNvSpPr>
            <p:nvPr/>
          </p:nvSpPr>
          <p:spPr bwMode="auto">
            <a:xfrm>
              <a:off x="4785" y="2636"/>
              <a:ext cx="16" cy="1"/>
            </a:xfrm>
            <a:prstGeom prst="line">
              <a:avLst/>
            </a:prstGeom>
            <a:noFill/>
            <a:ln w="12700">
              <a:solidFill>
                <a:schemeClr val="tx2"/>
              </a:solidFill>
              <a:round/>
              <a:headEnd/>
              <a:tailEnd/>
            </a:ln>
          </p:spPr>
          <p:txBody>
            <a:bodyPr/>
            <a:lstStyle/>
            <a:p>
              <a:endParaRPr lang="en-US"/>
            </a:p>
          </p:txBody>
        </p:sp>
        <p:sp>
          <p:nvSpPr>
            <p:cNvPr id="87172" name="Line 1156"/>
            <p:cNvSpPr>
              <a:spLocks noChangeShapeType="1"/>
            </p:cNvSpPr>
            <p:nvPr/>
          </p:nvSpPr>
          <p:spPr bwMode="auto">
            <a:xfrm>
              <a:off x="4833" y="2636"/>
              <a:ext cx="16" cy="1"/>
            </a:xfrm>
            <a:prstGeom prst="line">
              <a:avLst/>
            </a:prstGeom>
            <a:noFill/>
            <a:ln w="12700">
              <a:solidFill>
                <a:schemeClr val="tx2"/>
              </a:solidFill>
              <a:round/>
              <a:headEnd/>
              <a:tailEnd/>
            </a:ln>
          </p:spPr>
          <p:txBody>
            <a:bodyPr/>
            <a:lstStyle/>
            <a:p>
              <a:endParaRPr lang="en-US"/>
            </a:p>
          </p:txBody>
        </p:sp>
        <p:sp>
          <p:nvSpPr>
            <p:cNvPr id="87173" name="Line 1157"/>
            <p:cNvSpPr>
              <a:spLocks noChangeShapeType="1"/>
            </p:cNvSpPr>
            <p:nvPr/>
          </p:nvSpPr>
          <p:spPr bwMode="auto">
            <a:xfrm>
              <a:off x="4881" y="2636"/>
              <a:ext cx="16" cy="1"/>
            </a:xfrm>
            <a:prstGeom prst="line">
              <a:avLst/>
            </a:prstGeom>
            <a:noFill/>
            <a:ln w="12700">
              <a:solidFill>
                <a:schemeClr val="tx2"/>
              </a:solidFill>
              <a:round/>
              <a:headEnd/>
              <a:tailEnd/>
            </a:ln>
          </p:spPr>
          <p:txBody>
            <a:bodyPr/>
            <a:lstStyle/>
            <a:p>
              <a:endParaRPr lang="en-US"/>
            </a:p>
          </p:txBody>
        </p:sp>
        <p:sp>
          <p:nvSpPr>
            <p:cNvPr id="87174" name="Line 1158"/>
            <p:cNvSpPr>
              <a:spLocks noChangeShapeType="1"/>
            </p:cNvSpPr>
            <p:nvPr/>
          </p:nvSpPr>
          <p:spPr bwMode="auto">
            <a:xfrm>
              <a:off x="1143" y="2596"/>
              <a:ext cx="16" cy="1"/>
            </a:xfrm>
            <a:prstGeom prst="line">
              <a:avLst/>
            </a:prstGeom>
            <a:noFill/>
            <a:ln w="12700">
              <a:solidFill>
                <a:schemeClr val="tx2"/>
              </a:solidFill>
              <a:round/>
              <a:headEnd/>
              <a:tailEnd/>
            </a:ln>
          </p:spPr>
          <p:txBody>
            <a:bodyPr/>
            <a:lstStyle/>
            <a:p>
              <a:endParaRPr lang="en-US"/>
            </a:p>
          </p:txBody>
        </p:sp>
        <p:sp>
          <p:nvSpPr>
            <p:cNvPr id="87175" name="Line 1159"/>
            <p:cNvSpPr>
              <a:spLocks noChangeShapeType="1"/>
            </p:cNvSpPr>
            <p:nvPr/>
          </p:nvSpPr>
          <p:spPr bwMode="auto">
            <a:xfrm>
              <a:off x="1191" y="2596"/>
              <a:ext cx="16" cy="1"/>
            </a:xfrm>
            <a:prstGeom prst="line">
              <a:avLst/>
            </a:prstGeom>
            <a:noFill/>
            <a:ln w="12700">
              <a:solidFill>
                <a:schemeClr val="tx2"/>
              </a:solidFill>
              <a:round/>
              <a:headEnd/>
              <a:tailEnd/>
            </a:ln>
          </p:spPr>
          <p:txBody>
            <a:bodyPr/>
            <a:lstStyle/>
            <a:p>
              <a:endParaRPr lang="en-US"/>
            </a:p>
          </p:txBody>
        </p:sp>
        <p:sp>
          <p:nvSpPr>
            <p:cNvPr id="87176" name="Line 1160"/>
            <p:cNvSpPr>
              <a:spLocks noChangeShapeType="1"/>
            </p:cNvSpPr>
            <p:nvPr/>
          </p:nvSpPr>
          <p:spPr bwMode="auto">
            <a:xfrm>
              <a:off x="1239" y="2596"/>
              <a:ext cx="16" cy="1"/>
            </a:xfrm>
            <a:prstGeom prst="line">
              <a:avLst/>
            </a:prstGeom>
            <a:noFill/>
            <a:ln w="12700">
              <a:solidFill>
                <a:schemeClr val="tx2"/>
              </a:solidFill>
              <a:round/>
              <a:headEnd/>
              <a:tailEnd/>
            </a:ln>
          </p:spPr>
          <p:txBody>
            <a:bodyPr/>
            <a:lstStyle/>
            <a:p>
              <a:endParaRPr lang="en-US"/>
            </a:p>
          </p:txBody>
        </p:sp>
        <p:sp>
          <p:nvSpPr>
            <p:cNvPr id="87177" name="Line 1161"/>
            <p:cNvSpPr>
              <a:spLocks noChangeShapeType="1"/>
            </p:cNvSpPr>
            <p:nvPr/>
          </p:nvSpPr>
          <p:spPr bwMode="auto">
            <a:xfrm>
              <a:off x="1287" y="2596"/>
              <a:ext cx="16" cy="1"/>
            </a:xfrm>
            <a:prstGeom prst="line">
              <a:avLst/>
            </a:prstGeom>
            <a:noFill/>
            <a:ln w="12700">
              <a:solidFill>
                <a:schemeClr val="tx2"/>
              </a:solidFill>
              <a:round/>
              <a:headEnd/>
              <a:tailEnd/>
            </a:ln>
          </p:spPr>
          <p:txBody>
            <a:bodyPr/>
            <a:lstStyle/>
            <a:p>
              <a:endParaRPr lang="en-US"/>
            </a:p>
          </p:txBody>
        </p:sp>
        <p:sp>
          <p:nvSpPr>
            <p:cNvPr id="87178" name="Line 1162"/>
            <p:cNvSpPr>
              <a:spLocks noChangeShapeType="1"/>
            </p:cNvSpPr>
            <p:nvPr/>
          </p:nvSpPr>
          <p:spPr bwMode="auto">
            <a:xfrm>
              <a:off x="1335" y="2596"/>
              <a:ext cx="16" cy="1"/>
            </a:xfrm>
            <a:prstGeom prst="line">
              <a:avLst/>
            </a:prstGeom>
            <a:noFill/>
            <a:ln w="12700">
              <a:solidFill>
                <a:schemeClr val="tx2"/>
              </a:solidFill>
              <a:round/>
              <a:headEnd/>
              <a:tailEnd/>
            </a:ln>
          </p:spPr>
          <p:txBody>
            <a:bodyPr/>
            <a:lstStyle/>
            <a:p>
              <a:endParaRPr lang="en-US"/>
            </a:p>
          </p:txBody>
        </p:sp>
        <p:sp>
          <p:nvSpPr>
            <p:cNvPr id="87179" name="Line 1163"/>
            <p:cNvSpPr>
              <a:spLocks noChangeShapeType="1"/>
            </p:cNvSpPr>
            <p:nvPr/>
          </p:nvSpPr>
          <p:spPr bwMode="auto">
            <a:xfrm>
              <a:off x="1383" y="2596"/>
              <a:ext cx="15" cy="1"/>
            </a:xfrm>
            <a:prstGeom prst="line">
              <a:avLst/>
            </a:prstGeom>
            <a:noFill/>
            <a:ln w="12700">
              <a:solidFill>
                <a:schemeClr val="tx2"/>
              </a:solidFill>
              <a:round/>
              <a:headEnd/>
              <a:tailEnd/>
            </a:ln>
          </p:spPr>
          <p:txBody>
            <a:bodyPr/>
            <a:lstStyle/>
            <a:p>
              <a:endParaRPr lang="en-US"/>
            </a:p>
          </p:txBody>
        </p:sp>
        <p:sp>
          <p:nvSpPr>
            <p:cNvPr id="87180" name="Line 1164"/>
            <p:cNvSpPr>
              <a:spLocks noChangeShapeType="1"/>
            </p:cNvSpPr>
            <p:nvPr/>
          </p:nvSpPr>
          <p:spPr bwMode="auto">
            <a:xfrm>
              <a:off x="1430" y="2596"/>
              <a:ext cx="16" cy="1"/>
            </a:xfrm>
            <a:prstGeom prst="line">
              <a:avLst/>
            </a:prstGeom>
            <a:noFill/>
            <a:ln w="12700">
              <a:solidFill>
                <a:schemeClr val="tx2"/>
              </a:solidFill>
              <a:round/>
              <a:headEnd/>
              <a:tailEnd/>
            </a:ln>
          </p:spPr>
          <p:txBody>
            <a:bodyPr/>
            <a:lstStyle/>
            <a:p>
              <a:endParaRPr lang="en-US"/>
            </a:p>
          </p:txBody>
        </p:sp>
        <p:sp>
          <p:nvSpPr>
            <p:cNvPr id="87181" name="Line 1165"/>
            <p:cNvSpPr>
              <a:spLocks noChangeShapeType="1"/>
            </p:cNvSpPr>
            <p:nvPr/>
          </p:nvSpPr>
          <p:spPr bwMode="auto">
            <a:xfrm>
              <a:off x="1478" y="2596"/>
              <a:ext cx="16" cy="1"/>
            </a:xfrm>
            <a:prstGeom prst="line">
              <a:avLst/>
            </a:prstGeom>
            <a:noFill/>
            <a:ln w="12700">
              <a:solidFill>
                <a:schemeClr val="tx2"/>
              </a:solidFill>
              <a:round/>
              <a:headEnd/>
              <a:tailEnd/>
            </a:ln>
          </p:spPr>
          <p:txBody>
            <a:bodyPr/>
            <a:lstStyle/>
            <a:p>
              <a:endParaRPr lang="en-US"/>
            </a:p>
          </p:txBody>
        </p:sp>
        <p:sp>
          <p:nvSpPr>
            <p:cNvPr id="87182" name="Line 1166"/>
            <p:cNvSpPr>
              <a:spLocks noChangeShapeType="1"/>
            </p:cNvSpPr>
            <p:nvPr/>
          </p:nvSpPr>
          <p:spPr bwMode="auto">
            <a:xfrm>
              <a:off x="1526" y="2596"/>
              <a:ext cx="16" cy="1"/>
            </a:xfrm>
            <a:prstGeom prst="line">
              <a:avLst/>
            </a:prstGeom>
            <a:noFill/>
            <a:ln w="12700">
              <a:solidFill>
                <a:schemeClr val="tx2"/>
              </a:solidFill>
              <a:round/>
              <a:headEnd/>
              <a:tailEnd/>
            </a:ln>
          </p:spPr>
          <p:txBody>
            <a:bodyPr/>
            <a:lstStyle/>
            <a:p>
              <a:endParaRPr lang="en-US"/>
            </a:p>
          </p:txBody>
        </p:sp>
        <p:sp>
          <p:nvSpPr>
            <p:cNvPr id="87183" name="Line 1167"/>
            <p:cNvSpPr>
              <a:spLocks noChangeShapeType="1"/>
            </p:cNvSpPr>
            <p:nvPr/>
          </p:nvSpPr>
          <p:spPr bwMode="auto">
            <a:xfrm>
              <a:off x="1574" y="2596"/>
              <a:ext cx="16" cy="1"/>
            </a:xfrm>
            <a:prstGeom prst="line">
              <a:avLst/>
            </a:prstGeom>
            <a:noFill/>
            <a:ln w="12700">
              <a:solidFill>
                <a:schemeClr val="tx2"/>
              </a:solidFill>
              <a:round/>
              <a:headEnd/>
              <a:tailEnd/>
            </a:ln>
          </p:spPr>
          <p:txBody>
            <a:bodyPr/>
            <a:lstStyle/>
            <a:p>
              <a:endParaRPr lang="en-US"/>
            </a:p>
          </p:txBody>
        </p:sp>
        <p:sp>
          <p:nvSpPr>
            <p:cNvPr id="87184" name="Line 1168"/>
            <p:cNvSpPr>
              <a:spLocks noChangeShapeType="1"/>
            </p:cNvSpPr>
            <p:nvPr/>
          </p:nvSpPr>
          <p:spPr bwMode="auto">
            <a:xfrm>
              <a:off x="1622" y="2596"/>
              <a:ext cx="16" cy="1"/>
            </a:xfrm>
            <a:prstGeom prst="line">
              <a:avLst/>
            </a:prstGeom>
            <a:noFill/>
            <a:ln w="12700">
              <a:solidFill>
                <a:schemeClr val="tx2"/>
              </a:solidFill>
              <a:round/>
              <a:headEnd/>
              <a:tailEnd/>
            </a:ln>
          </p:spPr>
          <p:txBody>
            <a:bodyPr/>
            <a:lstStyle/>
            <a:p>
              <a:endParaRPr lang="en-US"/>
            </a:p>
          </p:txBody>
        </p:sp>
        <p:sp>
          <p:nvSpPr>
            <p:cNvPr id="87185" name="Line 1169"/>
            <p:cNvSpPr>
              <a:spLocks noChangeShapeType="1"/>
            </p:cNvSpPr>
            <p:nvPr/>
          </p:nvSpPr>
          <p:spPr bwMode="auto">
            <a:xfrm>
              <a:off x="1670" y="2596"/>
              <a:ext cx="16" cy="1"/>
            </a:xfrm>
            <a:prstGeom prst="line">
              <a:avLst/>
            </a:prstGeom>
            <a:noFill/>
            <a:ln w="12700">
              <a:solidFill>
                <a:schemeClr val="tx2"/>
              </a:solidFill>
              <a:round/>
              <a:headEnd/>
              <a:tailEnd/>
            </a:ln>
          </p:spPr>
          <p:txBody>
            <a:bodyPr/>
            <a:lstStyle/>
            <a:p>
              <a:endParaRPr lang="en-US"/>
            </a:p>
          </p:txBody>
        </p:sp>
        <p:sp>
          <p:nvSpPr>
            <p:cNvPr id="87186" name="Line 1170"/>
            <p:cNvSpPr>
              <a:spLocks noChangeShapeType="1"/>
            </p:cNvSpPr>
            <p:nvPr/>
          </p:nvSpPr>
          <p:spPr bwMode="auto">
            <a:xfrm>
              <a:off x="1718" y="2596"/>
              <a:ext cx="16" cy="1"/>
            </a:xfrm>
            <a:prstGeom prst="line">
              <a:avLst/>
            </a:prstGeom>
            <a:noFill/>
            <a:ln w="12700">
              <a:solidFill>
                <a:schemeClr val="tx2"/>
              </a:solidFill>
              <a:round/>
              <a:headEnd/>
              <a:tailEnd/>
            </a:ln>
          </p:spPr>
          <p:txBody>
            <a:bodyPr/>
            <a:lstStyle/>
            <a:p>
              <a:endParaRPr lang="en-US"/>
            </a:p>
          </p:txBody>
        </p:sp>
        <p:sp>
          <p:nvSpPr>
            <p:cNvPr id="87187" name="Line 1171"/>
            <p:cNvSpPr>
              <a:spLocks noChangeShapeType="1"/>
            </p:cNvSpPr>
            <p:nvPr/>
          </p:nvSpPr>
          <p:spPr bwMode="auto">
            <a:xfrm>
              <a:off x="1766" y="2596"/>
              <a:ext cx="16" cy="1"/>
            </a:xfrm>
            <a:prstGeom prst="line">
              <a:avLst/>
            </a:prstGeom>
            <a:noFill/>
            <a:ln w="12700">
              <a:solidFill>
                <a:schemeClr val="tx2"/>
              </a:solidFill>
              <a:round/>
              <a:headEnd/>
              <a:tailEnd/>
            </a:ln>
          </p:spPr>
          <p:txBody>
            <a:bodyPr/>
            <a:lstStyle/>
            <a:p>
              <a:endParaRPr lang="en-US"/>
            </a:p>
          </p:txBody>
        </p:sp>
        <p:sp>
          <p:nvSpPr>
            <p:cNvPr id="87188" name="Line 1172"/>
            <p:cNvSpPr>
              <a:spLocks noChangeShapeType="1"/>
            </p:cNvSpPr>
            <p:nvPr/>
          </p:nvSpPr>
          <p:spPr bwMode="auto">
            <a:xfrm>
              <a:off x="1814" y="2596"/>
              <a:ext cx="16" cy="1"/>
            </a:xfrm>
            <a:prstGeom prst="line">
              <a:avLst/>
            </a:prstGeom>
            <a:noFill/>
            <a:ln w="12700">
              <a:solidFill>
                <a:schemeClr val="tx2"/>
              </a:solidFill>
              <a:round/>
              <a:headEnd/>
              <a:tailEnd/>
            </a:ln>
          </p:spPr>
          <p:txBody>
            <a:bodyPr/>
            <a:lstStyle/>
            <a:p>
              <a:endParaRPr lang="en-US"/>
            </a:p>
          </p:txBody>
        </p:sp>
        <p:sp>
          <p:nvSpPr>
            <p:cNvPr id="87189" name="Line 1173"/>
            <p:cNvSpPr>
              <a:spLocks noChangeShapeType="1"/>
            </p:cNvSpPr>
            <p:nvPr/>
          </p:nvSpPr>
          <p:spPr bwMode="auto">
            <a:xfrm>
              <a:off x="1862" y="2596"/>
              <a:ext cx="16" cy="1"/>
            </a:xfrm>
            <a:prstGeom prst="line">
              <a:avLst/>
            </a:prstGeom>
            <a:noFill/>
            <a:ln w="12700">
              <a:solidFill>
                <a:schemeClr val="tx2"/>
              </a:solidFill>
              <a:round/>
              <a:headEnd/>
              <a:tailEnd/>
            </a:ln>
          </p:spPr>
          <p:txBody>
            <a:bodyPr/>
            <a:lstStyle/>
            <a:p>
              <a:endParaRPr lang="en-US"/>
            </a:p>
          </p:txBody>
        </p:sp>
        <p:sp>
          <p:nvSpPr>
            <p:cNvPr id="87190" name="Line 1174"/>
            <p:cNvSpPr>
              <a:spLocks noChangeShapeType="1"/>
            </p:cNvSpPr>
            <p:nvPr/>
          </p:nvSpPr>
          <p:spPr bwMode="auto">
            <a:xfrm>
              <a:off x="1910" y="2596"/>
              <a:ext cx="16" cy="1"/>
            </a:xfrm>
            <a:prstGeom prst="line">
              <a:avLst/>
            </a:prstGeom>
            <a:noFill/>
            <a:ln w="12700">
              <a:solidFill>
                <a:schemeClr val="tx2"/>
              </a:solidFill>
              <a:round/>
              <a:headEnd/>
              <a:tailEnd/>
            </a:ln>
          </p:spPr>
          <p:txBody>
            <a:bodyPr/>
            <a:lstStyle/>
            <a:p>
              <a:endParaRPr lang="en-US"/>
            </a:p>
          </p:txBody>
        </p:sp>
        <p:sp>
          <p:nvSpPr>
            <p:cNvPr id="87191" name="Line 1175"/>
            <p:cNvSpPr>
              <a:spLocks noChangeShapeType="1"/>
            </p:cNvSpPr>
            <p:nvPr/>
          </p:nvSpPr>
          <p:spPr bwMode="auto">
            <a:xfrm>
              <a:off x="1958" y="2596"/>
              <a:ext cx="16" cy="1"/>
            </a:xfrm>
            <a:prstGeom prst="line">
              <a:avLst/>
            </a:prstGeom>
            <a:noFill/>
            <a:ln w="12700">
              <a:solidFill>
                <a:schemeClr val="tx2"/>
              </a:solidFill>
              <a:round/>
              <a:headEnd/>
              <a:tailEnd/>
            </a:ln>
          </p:spPr>
          <p:txBody>
            <a:bodyPr/>
            <a:lstStyle/>
            <a:p>
              <a:endParaRPr lang="en-US"/>
            </a:p>
          </p:txBody>
        </p:sp>
        <p:sp>
          <p:nvSpPr>
            <p:cNvPr id="87192" name="Line 1176"/>
            <p:cNvSpPr>
              <a:spLocks noChangeShapeType="1"/>
            </p:cNvSpPr>
            <p:nvPr/>
          </p:nvSpPr>
          <p:spPr bwMode="auto">
            <a:xfrm>
              <a:off x="2005" y="2596"/>
              <a:ext cx="16" cy="1"/>
            </a:xfrm>
            <a:prstGeom prst="line">
              <a:avLst/>
            </a:prstGeom>
            <a:noFill/>
            <a:ln w="12700">
              <a:solidFill>
                <a:schemeClr val="tx2"/>
              </a:solidFill>
              <a:round/>
              <a:headEnd/>
              <a:tailEnd/>
            </a:ln>
          </p:spPr>
          <p:txBody>
            <a:bodyPr/>
            <a:lstStyle/>
            <a:p>
              <a:endParaRPr lang="en-US"/>
            </a:p>
          </p:txBody>
        </p:sp>
        <p:sp>
          <p:nvSpPr>
            <p:cNvPr id="87193" name="Line 1177"/>
            <p:cNvSpPr>
              <a:spLocks noChangeShapeType="1"/>
            </p:cNvSpPr>
            <p:nvPr/>
          </p:nvSpPr>
          <p:spPr bwMode="auto">
            <a:xfrm>
              <a:off x="2053" y="2596"/>
              <a:ext cx="16" cy="1"/>
            </a:xfrm>
            <a:prstGeom prst="line">
              <a:avLst/>
            </a:prstGeom>
            <a:noFill/>
            <a:ln w="12700">
              <a:solidFill>
                <a:schemeClr val="tx2"/>
              </a:solidFill>
              <a:round/>
              <a:headEnd/>
              <a:tailEnd/>
            </a:ln>
          </p:spPr>
          <p:txBody>
            <a:bodyPr/>
            <a:lstStyle/>
            <a:p>
              <a:endParaRPr lang="en-US"/>
            </a:p>
          </p:txBody>
        </p:sp>
        <p:sp>
          <p:nvSpPr>
            <p:cNvPr id="87194" name="Line 1178"/>
            <p:cNvSpPr>
              <a:spLocks noChangeShapeType="1"/>
            </p:cNvSpPr>
            <p:nvPr/>
          </p:nvSpPr>
          <p:spPr bwMode="auto">
            <a:xfrm>
              <a:off x="2101" y="2596"/>
              <a:ext cx="16" cy="1"/>
            </a:xfrm>
            <a:prstGeom prst="line">
              <a:avLst/>
            </a:prstGeom>
            <a:noFill/>
            <a:ln w="12700">
              <a:solidFill>
                <a:schemeClr val="tx2"/>
              </a:solidFill>
              <a:round/>
              <a:headEnd/>
              <a:tailEnd/>
            </a:ln>
          </p:spPr>
          <p:txBody>
            <a:bodyPr/>
            <a:lstStyle/>
            <a:p>
              <a:endParaRPr lang="en-US"/>
            </a:p>
          </p:txBody>
        </p:sp>
        <p:sp>
          <p:nvSpPr>
            <p:cNvPr id="87195" name="Line 1179"/>
            <p:cNvSpPr>
              <a:spLocks noChangeShapeType="1"/>
            </p:cNvSpPr>
            <p:nvPr/>
          </p:nvSpPr>
          <p:spPr bwMode="auto">
            <a:xfrm>
              <a:off x="2149" y="2596"/>
              <a:ext cx="16" cy="1"/>
            </a:xfrm>
            <a:prstGeom prst="line">
              <a:avLst/>
            </a:prstGeom>
            <a:noFill/>
            <a:ln w="12700">
              <a:solidFill>
                <a:schemeClr val="tx2"/>
              </a:solidFill>
              <a:round/>
              <a:headEnd/>
              <a:tailEnd/>
            </a:ln>
          </p:spPr>
          <p:txBody>
            <a:bodyPr/>
            <a:lstStyle/>
            <a:p>
              <a:endParaRPr lang="en-US"/>
            </a:p>
          </p:txBody>
        </p:sp>
        <p:sp>
          <p:nvSpPr>
            <p:cNvPr id="87196" name="Line 1180"/>
            <p:cNvSpPr>
              <a:spLocks noChangeShapeType="1"/>
            </p:cNvSpPr>
            <p:nvPr/>
          </p:nvSpPr>
          <p:spPr bwMode="auto">
            <a:xfrm>
              <a:off x="2197" y="2596"/>
              <a:ext cx="16" cy="1"/>
            </a:xfrm>
            <a:prstGeom prst="line">
              <a:avLst/>
            </a:prstGeom>
            <a:noFill/>
            <a:ln w="12700">
              <a:solidFill>
                <a:schemeClr val="tx2"/>
              </a:solidFill>
              <a:round/>
              <a:headEnd/>
              <a:tailEnd/>
            </a:ln>
          </p:spPr>
          <p:txBody>
            <a:bodyPr/>
            <a:lstStyle/>
            <a:p>
              <a:endParaRPr lang="en-US"/>
            </a:p>
          </p:txBody>
        </p:sp>
        <p:sp>
          <p:nvSpPr>
            <p:cNvPr id="87197" name="Line 1181"/>
            <p:cNvSpPr>
              <a:spLocks noChangeShapeType="1"/>
            </p:cNvSpPr>
            <p:nvPr/>
          </p:nvSpPr>
          <p:spPr bwMode="auto">
            <a:xfrm>
              <a:off x="2245" y="2596"/>
              <a:ext cx="16" cy="1"/>
            </a:xfrm>
            <a:prstGeom prst="line">
              <a:avLst/>
            </a:prstGeom>
            <a:noFill/>
            <a:ln w="12700">
              <a:solidFill>
                <a:schemeClr val="tx2"/>
              </a:solidFill>
              <a:round/>
              <a:headEnd/>
              <a:tailEnd/>
            </a:ln>
          </p:spPr>
          <p:txBody>
            <a:bodyPr/>
            <a:lstStyle/>
            <a:p>
              <a:endParaRPr lang="en-US"/>
            </a:p>
          </p:txBody>
        </p:sp>
        <p:sp>
          <p:nvSpPr>
            <p:cNvPr id="87198" name="Line 1182"/>
            <p:cNvSpPr>
              <a:spLocks noChangeShapeType="1"/>
            </p:cNvSpPr>
            <p:nvPr/>
          </p:nvSpPr>
          <p:spPr bwMode="auto">
            <a:xfrm>
              <a:off x="2293" y="2596"/>
              <a:ext cx="16" cy="1"/>
            </a:xfrm>
            <a:prstGeom prst="line">
              <a:avLst/>
            </a:prstGeom>
            <a:noFill/>
            <a:ln w="12700">
              <a:solidFill>
                <a:schemeClr val="tx2"/>
              </a:solidFill>
              <a:round/>
              <a:headEnd/>
              <a:tailEnd/>
            </a:ln>
          </p:spPr>
          <p:txBody>
            <a:bodyPr/>
            <a:lstStyle/>
            <a:p>
              <a:endParaRPr lang="en-US"/>
            </a:p>
          </p:txBody>
        </p:sp>
        <p:sp>
          <p:nvSpPr>
            <p:cNvPr id="87199" name="Line 1183"/>
            <p:cNvSpPr>
              <a:spLocks noChangeShapeType="1"/>
            </p:cNvSpPr>
            <p:nvPr/>
          </p:nvSpPr>
          <p:spPr bwMode="auto">
            <a:xfrm>
              <a:off x="2341" y="2596"/>
              <a:ext cx="16" cy="1"/>
            </a:xfrm>
            <a:prstGeom prst="line">
              <a:avLst/>
            </a:prstGeom>
            <a:noFill/>
            <a:ln w="12700">
              <a:solidFill>
                <a:schemeClr val="tx2"/>
              </a:solidFill>
              <a:round/>
              <a:headEnd/>
              <a:tailEnd/>
            </a:ln>
          </p:spPr>
          <p:txBody>
            <a:bodyPr/>
            <a:lstStyle/>
            <a:p>
              <a:endParaRPr lang="en-US"/>
            </a:p>
          </p:txBody>
        </p:sp>
        <p:sp>
          <p:nvSpPr>
            <p:cNvPr id="87200" name="Line 1184"/>
            <p:cNvSpPr>
              <a:spLocks noChangeShapeType="1"/>
            </p:cNvSpPr>
            <p:nvPr/>
          </p:nvSpPr>
          <p:spPr bwMode="auto">
            <a:xfrm>
              <a:off x="2389" y="2596"/>
              <a:ext cx="16" cy="1"/>
            </a:xfrm>
            <a:prstGeom prst="line">
              <a:avLst/>
            </a:prstGeom>
            <a:noFill/>
            <a:ln w="12700">
              <a:solidFill>
                <a:schemeClr val="tx2"/>
              </a:solidFill>
              <a:round/>
              <a:headEnd/>
              <a:tailEnd/>
            </a:ln>
          </p:spPr>
          <p:txBody>
            <a:bodyPr/>
            <a:lstStyle/>
            <a:p>
              <a:endParaRPr lang="en-US"/>
            </a:p>
          </p:txBody>
        </p:sp>
        <p:sp>
          <p:nvSpPr>
            <p:cNvPr id="87201" name="Line 1185"/>
            <p:cNvSpPr>
              <a:spLocks noChangeShapeType="1"/>
            </p:cNvSpPr>
            <p:nvPr/>
          </p:nvSpPr>
          <p:spPr bwMode="auto">
            <a:xfrm>
              <a:off x="2437" y="2596"/>
              <a:ext cx="16" cy="1"/>
            </a:xfrm>
            <a:prstGeom prst="line">
              <a:avLst/>
            </a:prstGeom>
            <a:noFill/>
            <a:ln w="12700">
              <a:solidFill>
                <a:schemeClr val="tx2"/>
              </a:solidFill>
              <a:round/>
              <a:headEnd/>
              <a:tailEnd/>
            </a:ln>
          </p:spPr>
          <p:txBody>
            <a:bodyPr/>
            <a:lstStyle/>
            <a:p>
              <a:endParaRPr lang="en-US"/>
            </a:p>
          </p:txBody>
        </p:sp>
        <p:sp>
          <p:nvSpPr>
            <p:cNvPr id="87202" name="Line 1186"/>
            <p:cNvSpPr>
              <a:spLocks noChangeShapeType="1"/>
            </p:cNvSpPr>
            <p:nvPr/>
          </p:nvSpPr>
          <p:spPr bwMode="auto">
            <a:xfrm>
              <a:off x="2485" y="2596"/>
              <a:ext cx="16" cy="1"/>
            </a:xfrm>
            <a:prstGeom prst="line">
              <a:avLst/>
            </a:prstGeom>
            <a:noFill/>
            <a:ln w="12700">
              <a:solidFill>
                <a:schemeClr val="tx2"/>
              </a:solidFill>
              <a:round/>
              <a:headEnd/>
              <a:tailEnd/>
            </a:ln>
          </p:spPr>
          <p:txBody>
            <a:bodyPr/>
            <a:lstStyle/>
            <a:p>
              <a:endParaRPr lang="en-US"/>
            </a:p>
          </p:txBody>
        </p:sp>
        <p:sp>
          <p:nvSpPr>
            <p:cNvPr id="87203" name="Line 1187"/>
            <p:cNvSpPr>
              <a:spLocks noChangeShapeType="1"/>
            </p:cNvSpPr>
            <p:nvPr/>
          </p:nvSpPr>
          <p:spPr bwMode="auto">
            <a:xfrm>
              <a:off x="2533" y="2596"/>
              <a:ext cx="16" cy="1"/>
            </a:xfrm>
            <a:prstGeom prst="line">
              <a:avLst/>
            </a:prstGeom>
            <a:noFill/>
            <a:ln w="12700">
              <a:solidFill>
                <a:schemeClr val="tx2"/>
              </a:solidFill>
              <a:round/>
              <a:headEnd/>
              <a:tailEnd/>
            </a:ln>
          </p:spPr>
          <p:txBody>
            <a:bodyPr/>
            <a:lstStyle/>
            <a:p>
              <a:endParaRPr lang="en-US"/>
            </a:p>
          </p:txBody>
        </p:sp>
        <p:sp>
          <p:nvSpPr>
            <p:cNvPr id="87204" name="Line 1188"/>
            <p:cNvSpPr>
              <a:spLocks noChangeShapeType="1"/>
            </p:cNvSpPr>
            <p:nvPr/>
          </p:nvSpPr>
          <p:spPr bwMode="auto">
            <a:xfrm>
              <a:off x="2580" y="2596"/>
              <a:ext cx="16" cy="1"/>
            </a:xfrm>
            <a:prstGeom prst="line">
              <a:avLst/>
            </a:prstGeom>
            <a:noFill/>
            <a:ln w="12700">
              <a:solidFill>
                <a:schemeClr val="tx2"/>
              </a:solidFill>
              <a:round/>
              <a:headEnd/>
              <a:tailEnd/>
            </a:ln>
          </p:spPr>
          <p:txBody>
            <a:bodyPr/>
            <a:lstStyle/>
            <a:p>
              <a:endParaRPr lang="en-US"/>
            </a:p>
          </p:txBody>
        </p:sp>
        <p:sp>
          <p:nvSpPr>
            <p:cNvPr id="87205" name="Line 1189"/>
            <p:cNvSpPr>
              <a:spLocks noChangeShapeType="1"/>
            </p:cNvSpPr>
            <p:nvPr/>
          </p:nvSpPr>
          <p:spPr bwMode="auto">
            <a:xfrm>
              <a:off x="2628" y="2596"/>
              <a:ext cx="16" cy="1"/>
            </a:xfrm>
            <a:prstGeom prst="line">
              <a:avLst/>
            </a:prstGeom>
            <a:noFill/>
            <a:ln w="12700">
              <a:solidFill>
                <a:schemeClr val="tx2"/>
              </a:solidFill>
              <a:round/>
              <a:headEnd/>
              <a:tailEnd/>
            </a:ln>
          </p:spPr>
          <p:txBody>
            <a:bodyPr/>
            <a:lstStyle/>
            <a:p>
              <a:endParaRPr lang="en-US"/>
            </a:p>
          </p:txBody>
        </p:sp>
        <p:sp>
          <p:nvSpPr>
            <p:cNvPr id="87206" name="Line 1190"/>
            <p:cNvSpPr>
              <a:spLocks noChangeShapeType="1"/>
            </p:cNvSpPr>
            <p:nvPr/>
          </p:nvSpPr>
          <p:spPr bwMode="auto">
            <a:xfrm>
              <a:off x="2676" y="2596"/>
              <a:ext cx="16" cy="1"/>
            </a:xfrm>
            <a:prstGeom prst="line">
              <a:avLst/>
            </a:prstGeom>
            <a:noFill/>
            <a:ln w="12700">
              <a:solidFill>
                <a:schemeClr val="tx2"/>
              </a:solidFill>
              <a:round/>
              <a:headEnd/>
              <a:tailEnd/>
            </a:ln>
          </p:spPr>
          <p:txBody>
            <a:bodyPr/>
            <a:lstStyle/>
            <a:p>
              <a:endParaRPr lang="en-US"/>
            </a:p>
          </p:txBody>
        </p:sp>
        <p:sp>
          <p:nvSpPr>
            <p:cNvPr id="87207" name="Line 1191"/>
            <p:cNvSpPr>
              <a:spLocks noChangeShapeType="1"/>
            </p:cNvSpPr>
            <p:nvPr/>
          </p:nvSpPr>
          <p:spPr bwMode="auto">
            <a:xfrm>
              <a:off x="2724" y="2596"/>
              <a:ext cx="16" cy="1"/>
            </a:xfrm>
            <a:prstGeom prst="line">
              <a:avLst/>
            </a:prstGeom>
            <a:noFill/>
            <a:ln w="12700">
              <a:solidFill>
                <a:schemeClr val="tx2"/>
              </a:solidFill>
              <a:round/>
              <a:headEnd/>
              <a:tailEnd/>
            </a:ln>
          </p:spPr>
          <p:txBody>
            <a:bodyPr/>
            <a:lstStyle/>
            <a:p>
              <a:endParaRPr lang="en-US"/>
            </a:p>
          </p:txBody>
        </p:sp>
        <p:sp>
          <p:nvSpPr>
            <p:cNvPr id="87208" name="Line 1192"/>
            <p:cNvSpPr>
              <a:spLocks noChangeShapeType="1"/>
            </p:cNvSpPr>
            <p:nvPr/>
          </p:nvSpPr>
          <p:spPr bwMode="auto">
            <a:xfrm>
              <a:off x="2772" y="2596"/>
              <a:ext cx="16" cy="1"/>
            </a:xfrm>
            <a:prstGeom prst="line">
              <a:avLst/>
            </a:prstGeom>
            <a:noFill/>
            <a:ln w="12700">
              <a:solidFill>
                <a:schemeClr val="tx2"/>
              </a:solidFill>
              <a:round/>
              <a:headEnd/>
              <a:tailEnd/>
            </a:ln>
          </p:spPr>
          <p:txBody>
            <a:bodyPr/>
            <a:lstStyle/>
            <a:p>
              <a:endParaRPr lang="en-US"/>
            </a:p>
          </p:txBody>
        </p:sp>
        <p:sp>
          <p:nvSpPr>
            <p:cNvPr id="87209" name="Line 1193"/>
            <p:cNvSpPr>
              <a:spLocks noChangeShapeType="1"/>
            </p:cNvSpPr>
            <p:nvPr/>
          </p:nvSpPr>
          <p:spPr bwMode="auto">
            <a:xfrm>
              <a:off x="2820" y="2596"/>
              <a:ext cx="16" cy="1"/>
            </a:xfrm>
            <a:prstGeom prst="line">
              <a:avLst/>
            </a:prstGeom>
            <a:noFill/>
            <a:ln w="12700">
              <a:solidFill>
                <a:schemeClr val="tx2"/>
              </a:solidFill>
              <a:round/>
              <a:headEnd/>
              <a:tailEnd/>
            </a:ln>
          </p:spPr>
          <p:txBody>
            <a:bodyPr/>
            <a:lstStyle/>
            <a:p>
              <a:endParaRPr lang="en-US"/>
            </a:p>
          </p:txBody>
        </p:sp>
        <p:sp>
          <p:nvSpPr>
            <p:cNvPr id="87210" name="Line 1194"/>
            <p:cNvSpPr>
              <a:spLocks noChangeShapeType="1"/>
            </p:cNvSpPr>
            <p:nvPr/>
          </p:nvSpPr>
          <p:spPr bwMode="auto">
            <a:xfrm>
              <a:off x="2868" y="2596"/>
              <a:ext cx="16" cy="1"/>
            </a:xfrm>
            <a:prstGeom prst="line">
              <a:avLst/>
            </a:prstGeom>
            <a:noFill/>
            <a:ln w="12700">
              <a:solidFill>
                <a:schemeClr val="tx2"/>
              </a:solidFill>
              <a:round/>
              <a:headEnd/>
              <a:tailEnd/>
            </a:ln>
          </p:spPr>
          <p:txBody>
            <a:bodyPr/>
            <a:lstStyle/>
            <a:p>
              <a:endParaRPr lang="en-US"/>
            </a:p>
          </p:txBody>
        </p:sp>
        <p:sp>
          <p:nvSpPr>
            <p:cNvPr id="87211" name="Line 1195"/>
            <p:cNvSpPr>
              <a:spLocks noChangeShapeType="1"/>
            </p:cNvSpPr>
            <p:nvPr/>
          </p:nvSpPr>
          <p:spPr bwMode="auto">
            <a:xfrm>
              <a:off x="2916" y="2596"/>
              <a:ext cx="16" cy="1"/>
            </a:xfrm>
            <a:prstGeom prst="line">
              <a:avLst/>
            </a:prstGeom>
            <a:noFill/>
            <a:ln w="12700">
              <a:solidFill>
                <a:schemeClr val="tx2"/>
              </a:solidFill>
              <a:round/>
              <a:headEnd/>
              <a:tailEnd/>
            </a:ln>
          </p:spPr>
          <p:txBody>
            <a:bodyPr/>
            <a:lstStyle/>
            <a:p>
              <a:endParaRPr lang="en-US"/>
            </a:p>
          </p:txBody>
        </p:sp>
        <p:sp>
          <p:nvSpPr>
            <p:cNvPr id="87212" name="Line 1196"/>
            <p:cNvSpPr>
              <a:spLocks noChangeShapeType="1"/>
            </p:cNvSpPr>
            <p:nvPr/>
          </p:nvSpPr>
          <p:spPr bwMode="auto">
            <a:xfrm>
              <a:off x="2964" y="2596"/>
              <a:ext cx="16" cy="1"/>
            </a:xfrm>
            <a:prstGeom prst="line">
              <a:avLst/>
            </a:prstGeom>
            <a:noFill/>
            <a:ln w="12700">
              <a:solidFill>
                <a:schemeClr val="tx2"/>
              </a:solidFill>
              <a:round/>
              <a:headEnd/>
              <a:tailEnd/>
            </a:ln>
          </p:spPr>
          <p:txBody>
            <a:bodyPr/>
            <a:lstStyle/>
            <a:p>
              <a:endParaRPr lang="en-US"/>
            </a:p>
          </p:txBody>
        </p:sp>
        <p:sp>
          <p:nvSpPr>
            <p:cNvPr id="87213" name="Line 1197"/>
            <p:cNvSpPr>
              <a:spLocks noChangeShapeType="1"/>
            </p:cNvSpPr>
            <p:nvPr/>
          </p:nvSpPr>
          <p:spPr bwMode="auto">
            <a:xfrm>
              <a:off x="3012" y="2596"/>
              <a:ext cx="16" cy="1"/>
            </a:xfrm>
            <a:prstGeom prst="line">
              <a:avLst/>
            </a:prstGeom>
            <a:noFill/>
            <a:ln w="12700">
              <a:solidFill>
                <a:schemeClr val="tx2"/>
              </a:solidFill>
              <a:round/>
              <a:headEnd/>
              <a:tailEnd/>
            </a:ln>
          </p:spPr>
          <p:txBody>
            <a:bodyPr/>
            <a:lstStyle/>
            <a:p>
              <a:endParaRPr lang="en-US"/>
            </a:p>
          </p:txBody>
        </p:sp>
        <p:sp>
          <p:nvSpPr>
            <p:cNvPr id="87214" name="Line 1198"/>
            <p:cNvSpPr>
              <a:spLocks noChangeShapeType="1"/>
            </p:cNvSpPr>
            <p:nvPr/>
          </p:nvSpPr>
          <p:spPr bwMode="auto">
            <a:xfrm>
              <a:off x="3060" y="2596"/>
              <a:ext cx="16" cy="1"/>
            </a:xfrm>
            <a:prstGeom prst="line">
              <a:avLst/>
            </a:prstGeom>
            <a:noFill/>
            <a:ln w="12700">
              <a:solidFill>
                <a:schemeClr val="tx2"/>
              </a:solidFill>
              <a:round/>
              <a:headEnd/>
              <a:tailEnd/>
            </a:ln>
          </p:spPr>
          <p:txBody>
            <a:bodyPr/>
            <a:lstStyle/>
            <a:p>
              <a:endParaRPr lang="en-US"/>
            </a:p>
          </p:txBody>
        </p:sp>
        <p:sp>
          <p:nvSpPr>
            <p:cNvPr id="87215" name="Line 1199"/>
            <p:cNvSpPr>
              <a:spLocks noChangeShapeType="1"/>
            </p:cNvSpPr>
            <p:nvPr/>
          </p:nvSpPr>
          <p:spPr bwMode="auto">
            <a:xfrm>
              <a:off x="3108" y="2596"/>
              <a:ext cx="16" cy="1"/>
            </a:xfrm>
            <a:prstGeom prst="line">
              <a:avLst/>
            </a:prstGeom>
            <a:noFill/>
            <a:ln w="12700">
              <a:solidFill>
                <a:schemeClr val="tx2"/>
              </a:solidFill>
              <a:round/>
              <a:headEnd/>
              <a:tailEnd/>
            </a:ln>
          </p:spPr>
          <p:txBody>
            <a:bodyPr/>
            <a:lstStyle/>
            <a:p>
              <a:endParaRPr lang="en-US"/>
            </a:p>
          </p:txBody>
        </p:sp>
        <p:sp>
          <p:nvSpPr>
            <p:cNvPr id="87216" name="Line 1200"/>
            <p:cNvSpPr>
              <a:spLocks noChangeShapeType="1"/>
            </p:cNvSpPr>
            <p:nvPr/>
          </p:nvSpPr>
          <p:spPr bwMode="auto">
            <a:xfrm>
              <a:off x="3156" y="2596"/>
              <a:ext cx="15" cy="1"/>
            </a:xfrm>
            <a:prstGeom prst="line">
              <a:avLst/>
            </a:prstGeom>
            <a:noFill/>
            <a:ln w="12700">
              <a:solidFill>
                <a:schemeClr val="tx2"/>
              </a:solidFill>
              <a:round/>
              <a:headEnd/>
              <a:tailEnd/>
            </a:ln>
          </p:spPr>
          <p:txBody>
            <a:bodyPr/>
            <a:lstStyle/>
            <a:p>
              <a:endParaRPr lang="en-US"/>
            </a:p>
          </p:txBody>
        </p:sp>
        <p:sp>
          <p:nvSpPr>
            <p:cNvPr id="87217" name="Line 1201"/>
            <p:cNvSpPr>
              <a:spLocks noChangeShapeType="1"/>
            </p:cNvSpPr>
            <p:nvPr/>
          </p:nvSpPr>
          <p:spPr bwMode="auto">
            <a:xfrm>
              <a:off x="3203" y="2596"/>
              <a:ext cx="16" cy="1"/>
            </a:xfrm>
            <a:prstGeom prst="line">
              <a:avLst/>
            </a:prstGeom>
            <a:noFill/>
            <a:ln w="12700">
              <a:solidFill>
                <a:schemeClr val="tx2"/>
              </a:solidFill>
              <a:round/>
              <a:headEnd/>
              <a:tailEnd/>
            </a:ln>
          </p:spPr>
          <p:txBody>
            <a:bodyPr/>
            <a:lstStyle/>
            <a:p>
              <a:endParaRPr lang="en-US"/>
            </a:p>
          </p:txBody>
        </p:sp>
        <p:sp>
          <p:nvSpPr>
            <p:cNvPr id="87218" name="Line 1202"/>
            <p:cNvSpPr>
              <a:spLocks noChangeShapeType="1"/>
            </p:cNvSpPr>
            <p:nvPr/>
          </p:nvSpPr>
          <p:spPr bwMode="auto">
            <a:xfrm>
              <a:off x="3251" y="2596"/>
              <a:ext cx="16" cy="1"/>
            </a:xfrm>
            <a:prstGeom prst="line">
              <a:avLst/>
            </a:prstGeom>
            <a:noFill/>
            <a:ln w="12700">
              <a:solidFill>
                <a:schemeClr val="tx2"/>
              </a:solidFill>
              <a:round/>
              <a:headEnd/>
              <a:tailEnd/>
            </a:ln>
          </p:spPr>
          <p:txBody>
            <a:bodyPr/>
            <a:lstStyle/>
            <a:p>
              <a:endParaRPr lang="en-US"/>
            </a:p>
          </p:txBody>
        </p:sp>
        <p:sp>
          <p:nvSpPr>
            <p:cNvPr id="87219" name="Line 1203"/>
            <p:cNvSpPr>
              <a:spLocks noChangeShapeType="1"/>
            </p:cNvSpPr>
            <p:nvPr/>
          </p:nvSpPr>
          <p:spPr bwMode="auto">
            <a:xfrm>
              <a:off x="3299" y="2596"/>
              <a:ext cx="16" cy="1"/>
            </a:xfrm>
            <a:prstGeom prst="line">
              <a:avLst/>
            </a:prstGeom>
            <a:noFill/>
            <a:ln w="12700">
              <a:solidFill>
                <a:schemeClr val="tx2"/>
              </a:solidFill>
              <a:round/>
              <a:headEnd/>
              <a:tailEnd/>
            </a:ln>
          </p:spPr>
          <p:txBody>
            <a:bodyPr/>
            <a:lstStyle/>
            <a:p>
              <a:endParaRPr lang="en-US"/>
            </a:p>
          </p:txBody>
        </p:sp>
        <p:sp>
          <p:nvSpPr>
            <p:cNvPr id="87220" name="Line 1204"/>
            <p:cNvSpPr>
              <a:spLocks noChangeShapeType="1"/>
            </p:cNvSpPr>
            <p:nvPr/>
          </p:nvSpPr>
          <p:spPr bwMode="auto">
            <a:xfrm>
              <a:off x="3347" y="2596"/>
              <a:ext cx="16" cy="1"/>
            </a:xfrm>
            <a:prstGeom prst="line">
              <a:avLst/>
            </a:prstGeom>
            <a:noFill/>
            <a:ln w="12700">
              <a:solidFill>
                <a:schemeClr val="tx2"/>
              </a:solidFill>
              <a:round/>
              <a:headEnd/>
              <a:tailEnd/>
            </a:ln>
          </p:spPr>
          <p:txBody>
            <a:bodyPr/>
            <a:lstStyle/>
            <a:p>
              <a:endParaRPr lang="en-US"/>
            </a:p>
          </p:txBody>
        </p:sp>
        <p:sp>
          <p:nvSpPr>
            <p:cNvPr id="87221" name="Line 1205"/>
            <p:cNvSpPr>
              <a:spLocks noChangeShapeType="1"/>
            </p:cNvSpPr>
            <p:nvPr/>
          </p:nvSpPr>
          <p:spPr bwMode="auto">
            <a:xfrm>
              <a:off x="3395" y="2596"/>
              <a:ext cx="16" cy="1"/>
            </a:xfrm>
            <a:prstGeom prst="line">
              <a:avLst/>
            </a:prstGeom>
            <a:noFill/>
            <a:ln w="12700">
              <a:solidFill>
                <a:schemeClr val="tx2"/>
              </a:solidFill>
              <a:round/>
              <a:headEnd/>
              <a:tailEnd/>
            </a:ln>
          </p:spPr>
          <p:txBody>
            <a:bodyPr/>
            <a:lstStyle/>
            <a:p>
              <a:endParaRPr lang="en-US"/>
            </a:p>
          </p:txBody>
        </p:sp>
        <p:sp>
          <p:nvSpPr>
            <p:cNvPr id="87222" name="Line 1206"/>
            <p:cNvSpPr>
              <a:spLocks noChangeShapeType="1"/>
            </p:cNvSpPr>
            <p:nvPr/>
          </p:nvSpPr>
          <p:spPr bwMode="auto">
            <a:xfrm>
              <a:off x="3443" y="2596"/>
              <a:ext cx="16" cy="1"/>
            </a:xfrm>
            <a:prstGeom prst="line">
              <a:avLst/>
            </a:prstGeom>
            <a:noFill/>
            <a:ln w="12700">
              <a:solidFill>
                <a:schemeClr val="tx2"/>
              </a:solidFill>
              <a:round/>
              <a:headEnd/>
              <a:tailEnd/>
            </a:ln>
          </p:spPr>
          <p:txBody>
            <a:bodyPr/>
            <a:lstStyle/>
            <a:p>
              <a:endParaRPr lang="en-US"/>
            </a:p>
          </p:txBody>
        </p:sp>
        <p:sp>
          <p:nvSpPr>
            <p:cNvPr id="87223" name="Line 1207"/>
            <p:cNvSpPr>
              <a:spLocks noChangeShapeType="1"/>
            </p:cNvSpPr>
            <p:nvPr/>
          </p:nvSpPr>
          <p:spPr bwMode="auto">
            <a:xfrm>
              <a:off x="3491" y="2596"/>
              <a:ext cx="16" cy="1"/>
            </a:xfrm>
            <a:prstGeom prst="line">
              <a:avLst/>
            </a:prstGeom>
            <a:noFill/>
            <a:ln w="12700">
              <a:solidFill>
                <a:schemeClr val="tx2"/>
              </a:solidFill>
              <a:round/>
              <a:headEnd/>
              <a:tailEnd/>
            </a:ln>
          </p:spPr>
          <p:txBody>
            <a:bodyPr/>
            <a:lstStyle/>
            <a:p>
              <a:endParaRPr lang="en-US"/>
            </a:p>
          </p:txBody>
        </p:sp>
        <p:sp>
          <p:nvSpPr>
            <p:cNvPr id="87224" name="Line 1208"/>
            <p:cNvSpPr>
              <a:spLocks noChangeShapeType="1"/>
            </p:cNvSpPr>
            <p:nvPr/>
          </p:nvSpPr>
          <p:spPr bwMode="auto">
            <a:xfrm>
              <a:off x="3539" y="2596"/>
              <a:ext cx="16" cy="1"/>
            </a:xfrm>
            <a:prstGeom prst="line">
              <a:avLst/>
            </a:prstGeom>
            <a:noFill/>
            <a:ln w="12700">
              <a:solidFill>
                <a:schemeClr val="tx2"/>
              </a:solidFill>
              <a:round/>
              <a:headEnd/>
              <a:tailEnd/>
            </a:ln>
          </p:spPr>
          <p:txBody>
            <a:bodyPr/>
            <a:lstStyle/>
            <a:p>
              <a:endParaRPr lang="en-US"/>
            </a:p>
          </p:txBody>
        </p:sp>
        <p:sp>
          <p:nvSpPr>
            <p:cNvPr id="87225" name="Line 1209"/>
            <p:cNvSpPr>
              <a:spLocks noChangeShapeType="1"/>
            </p:cNvSpPr>
            <p:nvPr/>
          </p:nvSpPr>
          <p:spPr bwMode="auto">
            <a:xfrm>
              <a:off x="3587" y="2596"/>
              <a:ext cx="16" cy="1"/>
            </a:xfrm>
            <a:prstGeom prst="line">
              <a:avLst/>
            </a:prstGeom>
            <a:noFill/>
            <a:ln w="12700">
              <a:solidFill>
                <a:schemeClr val="tx2"/>
              </a:solidFill>
              <a:round/>
              <a:headEnd/>
              <a:tailEnd/>
            </a:ln>
          </p:spPr>
          <p:txBody>
            <a:bodyPr/>
            <a:lstStyle/>
            <a:p>
              <a:endParaRPr lang="en-US"/>
            </a:p>
          </p:txBody>
        </p:sp>
      </p:grpSp>
      <p:grpSp>
        <p:nvGrpSpPr>
          <p:cNvPr id="87427" name="Group 1411"/>
          <p:cNvGrpSpPr>
            <a:grpSpLocks/>
          </p:cNvGrpSpPr>
          <p:nvPr/>
        </p:nvGrpSpPr>
        <p:grpSpPr bwMode="auto">
          <a:xfrm>
            <a:off x="1814513" y="3956050"/>
            <a:ext cx="5959475" cy="166688"/>
            <a:chOff x="1143" y="2492"/>
            <a:chExt cx="3754" cy="105"/>
          </a:xfrm>
        </p:grpSpPr>
        <p:sp>
          <p:nvSpPr>
            <p:cNvPr id="87227" name="Line 1211"/>
            <p:cNvSpPr>
              <a:spLocks noChangeShapeType="1"/>
            </p:cNvSpPr>
            <p:nvPr/>
          </p:nvSpPr>
          <p:spPr bwMode="auto">
            <a:xfrm>
              <a:off x="3635" y="2596"/>
              <a:ext cx="16" cy="1"/>
            </a:xfrm>
            <a:prstGeom prst="line">
              <a:avLst/>
            </a:prstGeom>
            <a:noFill/>
            <a:ln w="12700">
              <a:solidFill>
                <a:schemeClr val="tx2"/>
              </a:solidFill>
              <a:round/>
              <a:headEnd/>
              <a:tailEnd/>
            </a:ln>
          </p:spPr>
          <p:txBody>
            <a:bodyPr/>
            <a:lstStyle/>
            <a:p>
              <a:endParaRPr lang="en-US"/>
            </a:p>
          </p:txBody>
        </p:sp>
        <p:sp>
          <p:nvSpPr>
            <p:cNvPr id="87228" name="Line 1212"/>
            <p:cNvSpPr>
              <a:spLocks noChangeShapeType="1"/>
            </p:cNvSpPr>
            <p:nvPr/>
          </p:nvSpPr>
          <p:spPr bwMode="auto">
            <a:xfrm>
              <a:off x="3683" y="2596"/>
              <a:ext cx="16" cy="1"/>
            </a:xfrm>
            <a:prstGeom prst="line">
              <a:avLst/>
            </a:prstGeom>
            <a:noFill/>
            <a:ln w="12700">
              <a:solidFill>
                <a:schemeClr val="tx2"/>
              </a:solidFill>
              <a:round/>
              <a:headEnd/>
              <a:tailEnd/>
            </a:ln>
          </p:spPr>
          <p:txBody>
            <a:bodyPr/>
            <a:lstStyle/>
            <a:p>
              <a:endParaRPr lang="en-US"/>
            </a:p>
          </p:txBody>
        </p:sp>
        <p:sp>
          <p:nvSpPr>
            <p:cNvPr id="87229" name="Line 1213"/>
            <p:cNvSpPr>
              <a:spLocks noChangeShapeType="1"/>
            </p:cNvSpPr>
            <p:nvPr/>
          </p:nvSpPr>
          <p:spPr bwMode="auto">
            <a:xfrm>
              <a:off x="3731" y="2596"/>
              <a:ext cx="16" cy="1"/>
            </a:xfrm>
            <a:prstGeom prst="line">
              <a:avLst/>
            </a:prstGeom>
            <a:noFill/>
            <a:ln w="12700">
              <a:solidFill>
                <a:schemeClr val="tx2"/>
              </a:solidFill>
              <a:round/>
              <a:headEnd/>
              <a:tailEnd/>
            </a:ln>
          </p:spPr>
          <p:txBody>
            <a:bodyPr/>
            <a:lstStyle/>
            <a:p>
              <a:endParaRPr lang="en-US"/>
            </a:p>
          </p:txBody>
        </p:sp>
        <p:sp>
          <p:nvSpPr>
            <p:cNvPr id="87230" name="Line 1214"/>
            <p:cNvSpPr>
              <a:spLocks noChangeShapeType="1"/>
            </p:cNvSpPr>
            <p:nvPr/>
          </p:nvSpPr>
          <p:spPr bwMode="auto">
            <a:xfrm>
              <a:off x="3778" y="2596"/>
              <a:ext cx="16" cy="1"/>
            </a:xfrm>
            <a:prstGeom prst="line">
              <a:avLst/>
            </a:prstGeom>
            <a:noFill/>
            <a:ln w="12700">
              <a:solidFill>
                <a:schemeClr val="tx2"/>
              </a:solidFill>
              <a:round/>
              <a:headEnd/>
              <a:tailEnd/>
            </a:ln>
          </p:spPr>
          <p:txBody>
            <a:bodyPr/>
            <a:lstStyle/>
            <a:p>
              <a:endParaRPr lang="en-US"/>
            </a:p>
          </p:txBody>
        </p:sp>
        <p:sp>
          <p:nvSpPr>
            <p:cNvPr id="87231" name="Line 1215"/>
            <p:cNvSpPr>
              <a:spLocks noChangeShapeType="1"/>
            </p:cNvSpPr>
            <p:nvPr/>
          </p:nvSpPr>
          <p:spPr bwMode="auto">
            <a:xfrm>
              <a:off x="3826" y="2596"/>
              <a:ext cx="16" cy="1"/>
            </a:xfrm>
            <a:prstGeom prst="line">
              <a:avLst/>
            </a:prstGeom>
            <a:noFill/>
            <a:ln w="12700">
              <a:solidFill>
                <a:schemeClr val="tx2"/>
              </a:solidFill>
              <a:round/>
              <a:headEnd/>
              <a:tailEnd/>
            </a:ln>
          </p:spPr>
          <p:txBody>
            <a:bodyPr/>
            <a:lstStyle/>
            <a:p>
              <a:endParaRPr lang="en-US"/>
            </a:p>
          </p:txBody>
        </p:sp>
        <p:sp>
          <p:nvSpPr>
            <p:cNvPr id="87232" name="Line 1216"/>
            <p:cNvSpPr>
              <a:spLocks noChangeShapeType="1"/>
            </p:cNvSpPr>
            <p:nvPr/>
          </p:nvSpPr>
          <p:spPr bwMode="auto">
            <a:xfrm>
              <a:off x="3874" y="2596"/>
              <a:ext cx="16" cy="1"/>
            </a:xfrm>
            <a:prstGeom prst="line">
              <a:avLst/>
            </a:prstGeom>
            <a:noFill/>
            <a:ln w="12700">
              <a:solidFill>
                <a:schemeClr val="tx2"/>
              </a:solidFill>
              <a:round/>
              <a:headEnd/>
              <a:tailEnd/>
            </a:ln>
          </p:spPr>
          <p:txBody>
            <a:bodyPr/>
            <a:lstStyle/>
            <a:p>
              <a:endParaRPr lang="en-US"/>
            </a:p>
          </p:txBody>
        </p:sp>
        <p:sp>
          <p:nvSpPr>
            <p:cNvPr id="87233" name="Line 1217"/>
            <p:cNvSpPr>
              <a:spLocks noChangeShapeType="1"/>
            </p:cNvSpPr>
            <p:nvPr/>
          </p:nvSpPr>
          <p:spPr bwMode="auto">
            <a:xfrm>
              <a:off x="3922" y="2596"/>
              <a:ext cx="16" cy="1"/>
            </a:xfrm>
            <a:prstGeom prst="line">
              <a:avLst/>
            </a:prstGeom>
            <a:noFill/>
            <a:ln w="12700">
              <a:solidFill>
                <a:schemeClr val="tx2"/>
              </a:solidFill>
              <a:round/>
              <a:headEnd/>
              <a:tailEnd/>
            </a:ln>
          </p:spPr>
          <p:txBody>
            <a:bodyPr/>
            <a:lstStyle/>
            <a:p>
              <a:endParaRPr lang="en-US"/>
            </a:p>
          </p:txBody>
        </p:sp>
        <p:sp>
          <p:nvSpPr>
            <p:cNvPr id="87234" name="Line 1218"/>
            <p:cNvSpPr>
              <a:spLocks noChangeShapeType="1"/>
            </p:cNvSpPr>
            <p:nvPr/>
          </p:nvSpPr>
          <p:spPr bwMode="auto">
            <a:xfrm>
              <a:off x="3970" y="2596"/>
              <a:ext cx="16" cy="1"/>
            </a:xfrm>
            <a:prstGeom prst="line">
              <a:avLst/>
            </a:prstGeom>
            <a:noFill/>
            <a:ln w="12700">
              <a:solidFill>
                <a:schemeClr val="tx2"/>
              </a:solidFill>
              <a:round/>
              <a:headEnd/>
              <a:tailEnd/>
            </a:ln>
          </p:spPr>
          <p:txBody>
            <a:bodyPr/>
            <a:lstStyle/>
            <a:p>
              <a:endParaRPr lang="en-US"/>
            </a:p>
          </p:txBody>
        </p:sp>
        <p:sp>
          <p:nvSpPr>
            <p:cNvPr id="87235" name="Line 1219"/>
            <p:cNvSpPr>
              <a:spLocks noChangeShapeType="1"/>
            </p:cNvSpPr>
            <p:nvPr/>
          </p:nvSpPr>
          <p:spPr bwMode="auto">
            <a:xfrm>
              <a:off x="4018" y="2596"/>
              <a:ext cx="16" cy="1"/>
            </a:xfrm>
            <a:prstGeom prst="line">
              <a:avLst/>
            </a:prstGeom>
            <a:noFill/>
            <a:ln w="12700">
              <a:solidFill>
                <a:schemeClr val="tx2"/>
              </a:solidFill>
              <a:round/>
              <a:headEnd/>
              <a:tailEnd/>
            </a:ln>
          </p:spPr>
          <p:txBody>
            <a:bodyPr/>
            <a:lstStyle/>
            <a:p>
              <a:endParaRPr lang="en-US"/>
            </a:p>
          </p:txBody>
        </p:sp>
        <p:sp>
          <p:nvSpPr>
            <p:cNvPr id="87236" name="Line 1220"/>
            <p:cNvSpPr>
              <a:spLocks noChangeShapeType="1"/>
            </p:cNvSpPr>
            <p:nvPr/>
          </p:nvSpPr>
          <p:spPr bwMode="auto">
            <a:xfrm>
              <a:off x="4066" y="2596"/>
              <a:ext cx="16" cy="1"/>
            </a:xfrm>
            <a:prstGeom prst="line">
              <a:avLst/>
            </a:prstGeom>
            <a:noFill/>
            <a:ln w="12700">
              <a:solidFill>
                <a:schemeClr val="tx2"/>
              </a:solidFill>
              <a:round/>
              <a:headEnd/>
              <a:tailEnd/>
            </a:ln>
          </p:spPr>
          <p:txBody>
            <a:bodyPr/>
            <a:lstStyle/>
            <a:p>
              <a:endParaRPr lang="en-US"/>
            </a:p>
          </p:txBody>
        </p:sp>
        <p:sp>
          <p:nvSpPr>
            <p:cNvPr id="87237" name="Line 1221"/>
            <p:cNvSpPr>
              <a:spLocks noChangeShapeType="1"/>
            </p:cNvSpPr>
            <p:nvPr/>
          </p:nvSpPr>
          <p:spPr bwMode="auto">
            <a:xfrm>
              <a:off x="4114" y="2596"/>
              <a:ext cx="16" cy="1"/>
            </a:xfrm>
            <a:prstGeom prst="line">
              <a:avLst/>
            </a:prstGeom>
            <a:noFill/>
            <a:ln w="12700">
              <a:solidFill>
                <a:schemeClr val="tx2"/>
              </a:solidFill>
              <a:round/>
              <a:headEnd/>
              <a:tailEnd/>
            </a:ln>
          </p:spPr>
          <p:txBody>
            <a:bodyPr/>
            <a:lstStyle/>
            <a:p>
              <a:endParaRPr lang="en-US"/>
            </a:p>
          </p:txBody>
        </p:sp>
        <p:sp>
          <p:nvSpPr>
            <p:cNvPr id="87238" name="Line 1222"/>
            <p:cNvSpPr>
              <a:spLocks noChangeShapeType="1"/>
            </p:cNvSpPr>
            <p:nvPr/>
          </p:nvSpPr>
          <p:spPr bwMode="auto">
            <a:xfrm>
              <a:off x="4162" y="2596"/>
              <a:ext cx="16" cy="1"/>
            </a:xfrm>
            <a:prstGeom prst="line">
              <a:avLst/>
            </a:prstGeom>
            <a:noFill/>
            <a:ln w="12700">
              <a:solidFill>
                <a:schemeClr val="tx2"/>
              </a:solidFill>
              <a:round/>
              <a:headEnd/>
              <a:tailEnd/>
            </a:ln>
          </p:spPr>
          <p:txBody>
            <a:bodyPr/>
            <a:lstStyle/>
            <a:p>
              <a:endParaRPr lang="en-US"/>
            </a:p>
          </p:txBody>
        </p:sp>
        <p:sp>
          <p:nvSpPr>
            <p:cNvPr id="87239" name="Line 1223"/>
            <p:cNvSpPr>
              <a:spLocks noChangeShapeType="1"/>
            </p:cNvSpPr>
            <p:nvPr/>
          </p:nvSpPr>
          <p:spPr bwMode="auto">
            <a:xfrm>
              <a:off x="4210" y="2596"/>
              <a:ext cx="16" cy="1"/>
            </a:xfrm>
            <a:prstGeom prst="line">
              <a:avLst/>
            </a:prstGeom>
            <a:noFill/>
            <a:ln w="12700">
              <a:solidFill>
                <a:schemeClr val="tx2"/>
              </a:solidFill>
              <a:round/>
              <a:headEnd/>
              <a:tailEnd/>
            </a:ln>
          </p:spPr>
          <p:txBody>
            <a:bodyPr/>
            <a:lstStyle/>
            <a:p>
              <a:endParaRPr lang="en-US"/>
            </a:p>
          </p:txBody>
        </p:sp>
        <p:sp>
          <p:nvSpPr>
            <p:cNvPr id="87240" name="Line 1224"/>
            <p:cNvSpPr>
              <a:spLocks noChangeShapeType="1"/>
            </p:cNvSpPr>
            <p:nvPr/>
          </p:nvSpPr>
          <p:spPr bwMode="auto">
            <a:xfrm>
              <a:off x="4258" y="2596"/>
              <a:ext cx="16" cy="1"/>
            </a:xfrm>
            <a:prstGeom prst="line">
              <a:avLst/>
            </a:prstGeom>
            <a:noFill/>
            <a:ln w="12700">
              <a:solidFill>
                <a:schemeClr val="tx2"/>
              </a:solidFill>
              <a:round/>
              <a:headEnd/>
              <a:tailEnd/>
            </a:ln>
          </p:spPr>
          <p:txBody>
            <a:bodyPr/>
            <a:lstStyle/>
            <a:p>
              <a:endParaRPr lang="en-US"/>
            </a:p>
          </p:txBody>
        </p:sp>
        <p:sp>
          <p:nvSpPr>
            <p:cNvPr id="87241" name="Line 1225"/>
            <p:cNvSpPr>
              <a:spLocks noChangeShapeType="1"/>
            </p:cNvSpPr>
            <p:nvPr/>
          </p:nvSpPr>
          <p:spPr bwMode="auto">
            <a:xfrm>
              <a:off x="4306" y="2596"/>
              <a:ext cx="16" cy="1"/>
            </a:xfrm>
            <a:prstGeom prst="line">
              <a:avLst/>
            </a:prstGeom>
            <a:noFill/>
            <a:ln w="12700">
              <a:solidFill>
                <a:schemeClr val="tx2"/>
              </a:solidFill>
              <a:round/>
              <a:headEnd/>
              <a:tailEnd/>
            </a:ln>
          </p:spPr>
          <p:txBody>
            <a:bodyPr/>
            <a:lstStyle/>
            <a:p>
              <a:endParaRPr lang="en-US"/>
            </a:p>
          </p:txBody>
        </p:sp>
        <p:sp>
          <p:nvSpPr>
            <p:cNvPr id="87242" name="Line 1226"/>
            <p:cNvSpPr>
              <a:spLocks noChangeShapeType="1"/>
            </p:cNvSpPr>
            <p:nvPr/>
          </p:nvSpPr>
          <p:spPr bwMode="auto">
            <a:xfrm>
              <a:off x="4353" y="2596"/>
              <a:ext cx="16" cy="1"/>
            </a:xfrm>
            <a:prstGeom prst="line">
              <a:avLst/>
            </a:prstGeom>
            <a:noFill/>
            <a:ln w="12700">
              <a:solidFill>
                <a:schemeClr val="tx2"/>
              </a:solidFill>
              <a:round/>
              <a:headEnd/>
              <a:tailEnd/>
            </a:ln>
          </p:spPr>
          <p:txBody>
            <a:bodyPr/>
            <a:lstStyle/>
            <a:p>
              <a:endParaRPr lang="en-US"/>
            </a:p>
          </p:txBody>
        </p:sp>
        <p:sp>
          <p:nvSpPr>
            <p:cNvPr id="87243" name="Line 1227"/>
            <p:cNvSpPr>
              <a:spLocks noChangeShapeType="1"/>
            </p:cNvSpPr>
            <p:nvPr/>
          </p:nvSpPr>
          <p:spPr bwMode="auto">
            <a:xfrm>
              <a:off x="4401" y="2596"/>
              <a:ext cx="16" cy="1"/>
            </a:xfrm>
            <a:prstGeom prst="line">
              <a:avLst/>
            </a:prstGeom>
            <a:noFill/>
            <a:ln w="12700">
              <a:solidFill>
                <a:schemeClr val="tx2"/>
              </a:solidFill>
              <a:round/>
              <a:headEnd/>
              <a:tailEnd/>
            </a:ln>
          </p:spPr>
          <p:txBody>
            <a:bodyPr/>
            <a:lstStyle/>
            <a:p>
              <a:endParaRPr lang="en-US"/>
            </a:p>
          </p:txBody>
        </p:sp>
        <p:sp>
          <p:nvSpPr>
            <p:cNvPr id="87244" name="Line 1228"/>
            <p:cNvSpPr>
              <a:spLocks noChangeShapeType="1"/>
            </p:cNvSpPr>
            <p:nvPr/>
          </p:nvSpPr>
          <p:spPr bwMode="auto">
            <a:xfrm>
              <a:off x="4449" y="2596"/>
              <a:ext cx="16" cy="1"/>
            </a:xfrm>
            <a:prstGeom prst="line">
              <a:avLst/>
            </a:prstGeom>
            <a:noFill/>
            <a:ln w="12700">
              <a:solidFill>
                <a:schemeClr val="tx2"/>
              </a:solidFill>
              <a:round/>
              <a:headEnd/>
              <a:tailEnd/>
            </a:ln>
          </p:spPr>
          <p:txBody>
            <a:bodyPr/>
            <a:lstStyle/>
            <a:p>
              <a:endParaRPr lang="en-US"/>
            </a:p>
          </p:txBody>
        </p:sp>
        <p:sp>
          <p:nvSpPr>
            <p:cNvPr id="87245" name="Line 1229"/>
            <p:cNvSpPr>
              <a:spLocks noChangeShapeType="1"/>
            </p:cNvSpPr>
            <p:nvPr/>
          </p:nvSpPr>
          <p:spPr bwMode="auto">
            <a:xfrm>
              <a:off x="4497" y="2596"/>
              <a:ext cx="16" cy="1"/>
            </a:xfrm>
            <a:prstGeom prst="line">
              <a:avLst/>
            </a:prstGeom>
            <a:noFill/>
            <a:ln w="12700">
              <a:solidFill>
                <a:schemeClr val="tx2"/>
              </a:solidFill>
              <a:round/>
              <a:headEnd/>
              <a:tailEnd/>
            </a:ln>
          </p:spPr>
          <p:txBody>
            <a:bodyPr/>
            <a:lstStyle/>
            <a:p>
              <a:endParaRPr lang="en-US"/>
            </a:p>
          </p:txBody>
        </p:sp>
        <p:sp>
          <p:nvSpPr>
            <p:cNvPr id="87246" name="Line 1230"/>
            <p:cNvSpPr>
              <a:spLocks noChangeShapeType="1"/>
            </p:cNvSpPr>
            <p:nvPr/>
          </p:nvSpPr>
          <p:spPr bwMode="auto">
            <a:xfrm>
              <a:off x="4545" y="2596"/>
              <a:ext cx="16" cy="1"/>
            </a:xfrm>
            <a:prstGeom prst="line">
              <a:avLst/>
            </a:prstGeom>
            <a:noFill/>
            <a:ln w="12700">
              <a:solidFill>
                <a:schemeClr val="tx2"/>
              </a:solidFill>
              <a:round/>
              <a:headEnd/>
              <a:tailEnd/>
            </a:ln>
          </p:spPr>
          <p:txBody>
            <a:bodyPr/>
            <a:lstStyle/>
            <a:p>
              <a:endParaRPr lang="en-US"/>
            </a:p>
          </p:txBody>
        </p:sp>
        <p:sp>
          <p:nvSpPr>
            <p:cNvPr id="87247" name="Line 1231"/>
            <p:cNvSpPr>
              <a:spLocks noChangeShapeType="1"/>
            </p:cNvSpPr>
            <p:nvPr/>
          </p:nvSpPr>
          <p:spPr bwMode="auto">
            <a:xfrm>
              <a:off x="4593" y="2596"/>
              <a:ext cx="16" cy="1"/>
            </a:xfrm>
            <a:prstGeom prst="line">
              <a:avLst/>
            </a:prstGeom>
            <a:noFill/>
            <a:ln w="12700">
              <a:solidFill>
                <a:schemeClr val="tx2"/>
              </a:solidFill>
              <a:round/>
              <a:headEnd/>
              <a:tailEnd/>
            </a:ln>
          </p:spPr>
          <p:txBody>
            <a:bodyPr/>
            <a:lstStyle/>
            <a:p>
              <a:endParaRPr lang="en-US"/>
            </a:p>
          </p:txBody>
        </p:sp>
        <p:sp>
          <p:nvSpPr>
            <p:cNvPr id="87248" name="Line 1232"/>
            <p:cNvSpPr>
              <a:spLocks noChangeShapeType="1"/>
            </p:cNvSpPr>
            <p:nvPr/>
          </p:nvSpPr>
          <p:spPr bwMode="auto">
            <a:xfrm>
              <a:off x="4641" y="2596"/>
              <a:ext cx="16" cy="1"/>
            </a:xfrm>
            <a:prstGeom prst="line">
              <a:avLst/>
            </a:prstGeom>
            <a:noFill/>
            <a:ln w="12700">
              <a:solidFill>
                <a:schemeClr val="tx2"/>
              </a:solidFill>
              <a:round/>
              <a:headEnd/>
              <a:tailEnd/>
            </a:ln>
          </p:spPr>
          <p:txBody>
            <a:bodyPr/>
            <a:lstStyle/>
            <a:p>
              <a:endParaRPr lang="en-US"/>
            </a:p>
          </p:txBody>
        </p:sp>
        <p:sp>
          <p:nvSpPr>
            <p:cNvPr id="87249" name="Line 1233"/>
            <p:cNvSpPr>
              <a:spLocks noChangeShapeType="1"/>
            </p:cNvSpPr>
            <p:nvPr/>
          </p:nvSpPr>
          <p:spPr bwMode="auto">
            <a:xfrm>
              <a:off x="4689" y="2596"/>
              <a:ext cx="16" cy="1"/>
            </a:xfrm>
            <a:prstGeom prst="line">
              <a:avLst/>
            </a:prstGeom>
            <a:noFill/>
            <a:ln w="12700">
              <a:solidFill>
                <a:schemeClr val="tx2"/>
              </a:solidFill>
              <a:round/>
              <a:headEnd/>
              <a:tailEnd/>
            </a:ln>
          </p:spPr>
          <p:txBody>
            <a:bodyPr/>
            <a:lstStyle/>
            <a:p>
              <a:endParaRPr lang="en-US"/>
            </a:p>
          </p:txBody>
        </p:sp>
        <p:sp>
          <p:nvSpPr>
            <p:cNvPr id="87250" name="Line 1234"/>
            <p:cNvSpPr>
              <a:spLocks noChangeShapeType="1"/>
            </p:cNvSpPr>
            <p:nvPr/>
          </p:nvSpPr>
          <p:spPr bwMode="auto">
            <a:xfrm>
              <a:off x="4737" y="2596"/>
              <a:ext cx="16" cy="1"/>
            </a:xfrm>
            <a:prstGeom prst="line">
              <a:avLst/>
            </a:prstGeom>
            <a:noFill/>
            <a:ln w="12700">
              <a:solidFill>
                <a:schemeClr val="tx2"/>
              </a:solidFill>
              <a:round/>
              <a:headEnd/>
              <a:tailEnd/>
            </a:ln>
          </p:spPr>
          <p:txBody>
            <a:bodyPr/>
            <a:lstStyle/>
            <a:p>
              <a:endParaRPr lang="en-US"/>
            </a:p>
          </p:txBody>
        </p:sp>
        <p:sp>
          <p:nvSpPr>
            <p:cNvPr id="87251" name="Line 1235"/>
            <p:cNvSpPr>
              <a:spLocks noChangeShapeType="1"/>
            </p:cNvSpPr>
            <p:nvPr/>
          </p:nvSpPr>
          <p:spPr bwMode="auto">
            <a:xfrm>
              <a:off x="4785" y="2596"/>
              <a:ext cx="16" cy="1"/>
            </a:xfrm>
            <a:prstGeom prst="line">
              <a:avLst/>
            </a:prstGeom>
            <a:noFill/>
            <a:ln w="12700">
              <a:solidFill>
                <a:schemeClr val="tx2"/>
              </a:solidFill>
              <a:round/>
              <a:headEnd/>
              <a:tailEnd/>
            </a:ln>
          </p:spPr>
          <p:txBody>
            <a:bodyPr/>
            <a:lstStyle/>
            <a:p>
              <a:endParaRPr lang="en-US"/>
            </a:p>
          </p:txBody>
        </p:sp>
        <p:sp>
          <p:nvSpPr>
            <p:cNvPr id="87252" name="Line 1236"/>
            <p:cNvSpPr>
              <a:spLocks noChangeShapeType="1"/>
            </p:cNvSpPr>
            <p:nvPr/>
          </p:nvSpPr>
          <p:spPr bwMode="auto">
            <a:xfrm>
              <a:off x="4833" y="2596"/>
              <a:ext cx="16" cy="1"/>
            </a:xfrm>
            <a:prstGeom prst="line">
              <a:avLst/>
            </a:prstGeom>
            <a:noFill/>
            <a:ln w="12700">
              <a:solidFill>
                <a:schemeClr val="tx2"/>
              </a:solidFill>
              <a:round/>
              <a:headEnd/>
              <a:tailEnd/>
            </a:ln>
          </p:spPr>
          <p:txBody>
            <a:bodyPr/>
            <a:lstStyle/>
            <a:p>
              <a:endParaRPr lang="en-US"/>
            </a:p>
          </p:txBody>
        </p:sp>
        <p:sp>
          <p:nvSpPr>
            <p:cNvPr id="87253" name="Line 1237"/>
            <p:cNvSpPr>
              <a:spLocks noChangeShapeType="1"/>
            </p:cNvSpPr>
            <p:nvPr/>
          </p:nvSpPr>
          <p:spPr bwMode="auto">
            <a:xfrm>
              <a:off x="4881" y="2596"/>
              <a:ext cx="16" cy="1"/>
            </a:xfrm>
            <a:prstGeom prst="line">
              <a:avLst/>
            </a:prstGeom>
            <a:noFill/>
            <a:ln w="12700">
              <a:solidFill>
                <a:schemeClr val="tx2"/>
              </a:solidFill>
              <a:round/>
              <a:headEnd/>
              <a:tailEnd/>
            </a:ln>
          </p:spPr>
          <p:txBody>
            <a:bodyPr/>
            <a:lstStyle/>
            <a:p>
              <a:endParaRPr lang="en-US"/>
            </a:p>
          </p:txBody>
        </p:sp>
        <p:sp>
          <p:nvSpPr>
            <p:cNvPr id="87254" name="Line 1238"/>
            <p:cNvSpPr>
              <a:spLocks noChangeShapeType="1"/>
            </p:cNvSpPr>
            <p:nvPr/>
          </p:nvSpPr>
          <p:spPr bwMode="auto">
            <a:xfrm>
              <a:off x="1143" y="2556"/>
              <a:ext cx="16" cy="1"/>
            </a:xfrm>
            <a:prstGeom prst="line">
              <a:avLst/>
            </a:prstGeom>
            <a:noFill/>
            <a:ln w="12700">
              <a:solidFill>
                <a:schemeClr val="tx2"/>
              </a:solidFill>
              <a:round/>
              <a:headEnd/>
              <a:tailEnd/>
            </a:ln>
          </p:spPr>
          <p:txBody>
            <a:bodyPr/>
            <a:lstStyle/>
            <a:p>
              <a:endParaRPr lang="en-US"/>
            </a:p>
          </p:txBody>
        </p:sp>
        <p:sp>
          <p:nvSpPr>
            <p:cNvPr id="87255" name="Line 1239"/>
            <p:cNvSpPr>
              <a:spLocks noChangeShapeType="1"/>
            </p:cNvSpPr>
            <p:nvPr/>
          </p:nvSpPr>
          <p:spPr bwMode="auto">
            <a:xfrm>
              <a:off x="1191" y="2556"/>
              <a:ext cx="16" cy="1"/>
            </a:xfrm>
            <a:prstGeom prst="line">
              <a:avLst/>
            </a:prstGeom>
            <a:noFill/>
            <a:ln w="12700">
              <a:solidFill>
                <a:schemeClr val="tx2"/>
              </a:solidFill>
              <a:round/>
              <a:headEnd/>
              <a:tailEnd/>
            </a:ln>
          </p:spPr>
          <p:txBody>
            <a:bodyPr/>
            <a:lstStyle/>
            <a:p>
              <a:endParaRPr lang="en-US"/>
            </a:p>
          </p:txBody>
        </p:sp>
        <p:sp>
          <p:nvSpPr>
            <p:cNvPr id="87256" name="Line 1240"/>
            <p:cNvSpPr>
              <a:spLocks noChangeShapeType="1"/>
            </p:cNvSpPr>
            <p:nvPr/>
          </p:nvSpPr>
          <p:spPr bwMode="auto">
            <a:xfrm>
              <a:off x="1239" y="2556"/>
              <a:ext cx="16" cy="1"/>
            </a:xfrm>
            <a:prstGeom prst="line">
              <a:avLst/>
            </a:prstGeom>
            <a:noFill/>
            <a:ln w="12700">
              <a:solidFill>
                <a:schemeClr val="tx2"/>
              </a:solidFill>
              <a:round/>
              <a:headEnd/>
              <a:tailEnd/>
            </a:ln>
          </p:spPr>
          <p:txBody>
            <a:bodyPr/>
            <a:lstStyle/>
            <a:p>
              <a:endParaRPr lang="en-US"/>
            </a:p>
          </p:txBody>
        </p:sp>
        <p:sp>
          <p:nvSpPr>
            <p:cNvPr id="87257" name="Line 1241"/>
            <p:cNvSpPr>
              <a:spLocks noChangeShapeType="1"/>
            </p:cNvSpPr>
            <p:nvPr/>
          </p:nvSpPr>
          <p:spPr bwMode="auto">
            <a:xfrm>
              <a:off x="1287" y="2556"/>
              <a:ext cx="16" cy="1"/>
            </a:xfrm>
            <a:prstGeom prst="line">
              <a:avLst/>
            </a:prstGeom>
            <a:noFill/>
            <a:ln w="12700">
              <a:solidFill>
                <a:schemeClr val="tx2"/>
              </a:solidFill>
              <a:round/>
              <a:headEnd/>
              <a:tailEnd/>
            </a:ln>
          </p:spPr>
          <p:txBody>
            <a:bodyPr/>
            <a:lstStyle/>
            <a:p>
              <a:endParaRPr lang="en-US"/>
            </a:p>
          </p:txBody>
        </p:sp>
        <p:sp>
          <p:nvSpPr>
            <p:cNvPr id="87258" name="Line 1242"/>
            <p:cNvSpPr>
              <a:spLocks noChangeShapeType="1"/>
            </p:cNvSpPr>
            <p:nvPr/>
          </p:nvSpPr>
          <p:spPr bwMode="auto">
            <a:xfrm>
              <a:off x="1335" y="2556"/>
              <a:ext cx="16" cy="1"/>
            </a:xfrm>
            <a:prstGeom prst="line">
              <a:avLst/>
            </a:prstGeom>
            <a:noFill/>
            <a:ln w="12700">
              <a:solidFill>
                <a:schemeClr val="tx2"/>
              </a:solidFill>
              <a:round/>
              <a:headEnd/>
              <a:tailEnd/>
            </a:ln>
          </p:spPr>
          <p:txBody>
            <a:bodyPr/>
            <a:lstStyle/>
            <a:p>
              <a:endParaRPr lang="en-US"/>
            </a:p>
          </p:txBody>
        </p:sp>
        <p:sp>
          <p:nvSpPr>
            <p:cNvPr id="87259" name="Line 1243"/>
            <p:cNvSpPr>
              <a:spLocks noChangeShapeType="1"/>
            </p:cNvSpPr>
            <p:nvPr/>
          </p:nvSpPr>
          <p:spPr bwMode="auto">
            <a:xfrm>
              <a:off x="1383" y="2556"/>
              <a:ext cx="15" cy="1"/>
            </a:xfrm>
            <a:prstGeom prst="line">
              <a:avLst/>
            </a:prstGeom>
            <a:noFill/>
            <a:ln w="12700">
              <a:solidFill>
                <a:schemeClr val="tx2"/>
              </a:solidFill>
              <a:round/>
              <a:headEnd/>
              <a:tailEnd/>
            </a:ln>
          </p:spPr>
          <p:txBody>
            <a:bodyPr/>
            <a:lstStyle/>
            <a:p>
              <a:endParaRPr lang="en-US"/>
            </a:p>
          </p:txBody>
        </p:sp>
        <p:sp>
          <p:nvSpPr>
            <p:cNvPr id="87260" name="Line 1244"/>
            <p:cNvSpPr>
              <a:spLocks noChangeShapeType="1"/>
            </p:cNvSpPr>
            <p:nvPr/>
          </p:nvSpPr>
          <p:spPr bwMode="auto">
            <a:xfrm>
              <a:off x="1430" y="2556"/>
              <a:ext cx="16" cy="1"/>
            </a:xfrm>
            <a:prstGeom prst="line">
              <a:avLst/>
            </a:prstGeom>
            <a:noFill/>
            <a:ln w="12700">
              <a:solidFill>
                <a:schemeClr val="tx2"/>
              </a:solidFill>
              <a:round/>
              <a:headEnd/>
              <a:tailEnd/>
            </a:ln>
          </p:spPr>
          <p:txBody>
            <a:bodyPr/>
            <a:lstStyle/>
            <a:p>
              <a:endParaRPr lang="en-US"/>
            </a:p>
          </p:txBody>
        </p:sp>
        <p:sp>
          <p:nvSpPr>
            <p:cNvPr id="87261" name="Line 1245"/>
            <p:cNvSpPr>
              <a:spLocks noChangeShapeType="1"/>
            </p:cNvSpPr>
            <p:nvPr/>
          </p:nvSpPr>
          <p:spPr bwMode="auto">
            <a:xfrm>
              <a:off x="1478" y="2556"/>
              <a:ext cx="16" cy="1"/>
            </a:xfrm>
            <a:prstGeom prst="line">
              <a:avLst/>
            </a:prstGeom>
            <a:noFill/>
            <a:ln w="12700">
              <a:solidFill>
                <a:schemeClr val="tx2"/>
              </a:solidFill>
              <a:round/>
              <a:headEnd/>
              <a:tailEnd/>
            </a:ln>
          </p:spPr>
          <p:txBody>
            <a:bodyPr/>
            <a:lstStyle/>
            <a:p>
              <a:endParaRPr lang="en-US"/>
            </a:p>
          </p:txBody>
        </p:sp>
        <p:sp>
          <p:nvSpPr>
            <p:cNvPr id="87262" name="Line 1246"/>
            <p:cNvSpPr>
              <a:spLocks noChangeShapeType="1"/>
            </p:cNvSpPr>
            <p:nvPr/>
          </p:nvSpPr>
          <p:spPr bwMode="auto">
            <a:xfrm>
              <a:off x="1526" y="2556"/>
              <a:ext cx="16" cy="1"/>
            </a:xfrm>
            <a:prstGeom prst="line">
              <a:avLst/>
            </a:prstGeom>
            <a:noFill/>
            <a:ln w="12700">
              <a:solidFill>
                <a:schemeClr val="tx2"/>
              </a:solidFill>
              <a:round/>
              <a:headEnd/>
              <a:tailEnd/>
            </a:ln>
          </p:spPr>
          <p:txBody>
            <a:bodyPr/>
            <a:lstStyle/>
            <a:p>
              <a:endParaRPr lang="en-US"/>
            </a:p>
          </p:txBody>
        </p:sp>
        <p:sp>
          <p:nvSpPr>
            <p:cNvPr id="87263" name="Line 1247"/>
            <p:cNvSpPr>
              <a:spLocks noChangeShapeType="1"/>
            </p:cNvSpPr>
            <p:nvPr/>
          </p:nvSpPr>
          <p:spPr bwMode="auto">
            <a:xfrm>
              <a:off x="1574" y="2556"/>
              <a:ext cx="16" cy="1"/>
            </a:xfrm>
            <a:prstGeom prst="line">
              <a:avLst/>
            </a:prstGeom>
            <a:noFill/>
            <a:ln w="12700">
              <a:solidFill>
                <a:schemeClr val="tx2"/>
              </a:solidFill>
              <a:round/>
              <a:headEnd/>
              <a:tailEnd/>
            </a:ln>
          </p:spPr>
          <p:txBody>
            <a:bodyPr/>
            <a:lstStyle/>
            <a:p>
              <a:endParaRPr lang="en-US"/>
            </a:p>
          </p:txBody>
        </p:sp>
        <p:sp>
          <p:nvSpPr>
            <p:cNvPr id="87264" name="Line 1248"/>
            <p:cNvSpPr>
              <a:spLocks noChangeShapeType="1"/>
            </p:cNvSpPr>
            <p:nvPr/>
          </p:nvSpPr>
          <p:spPr bwMode="auto">
            <a:xfrm>
              <a:off x="1622" y="2556"/>
              <a:ext cx="16" cy="1"/>
            </a:xfrm>
            <a:prstGeom prst="line">
              <a:avLst/>
            </a:prstGeom>
            <a:noFill/>
            <a:ln w="12700">
              <a:solidFill>
                <a:schemeClr val="tx2"/>
              </a:solidFill>
              <a:round/>
              <a:headEnd/>
              <a:tailEnd/>
            </a:ln>
          </p:spPr>
          <p:txBody>
            <a:bodyPr/>
            <a:lstStyle/>
            <a:p>
              <a:endParaRPr lang="en-US"/>
            </a:p>
          </p:txBody>
        </p:sp>
        <p:sp>
          <p:nvSpPr>
            <p:cNvPr id="87265" name="Line 1249"/>
            <p:cNvSpPr>
              <a:spLocks noChangeShapeType="1"/>
            </p:cNvSpPr>
            <p:nvPr/>
          </p:nvSpPr>
          <p:spPr bwMode="auto">
            <a:xfrm>
              <a:off x="1670" y="2556"/>
              <a:ext cx="16" cy="1"/>
            </a:xfrm>
            <a:prstGeom prst="line">
              <a:avLst/>
            </a:prstGeom>
            <a:noFill/>
            <a:ln w="12700">
              <a:solidFill>
                <a:schemeClr val="tx2"/>
              </a:solidFill>
              <a:round/>
              <a:headEnd/>
              <a:tailEnd/>
            </a:ln>
          </p:spPr>
          <p:txBody>
            <a:bodyPr/>
            <a:lstStyle/>
            <a:p>
              <a:endParaRPr lang="en-US"/>
            </a:p>
          </p:txBody>
        </p:sp>
        <p:sp>
          <p:nvSpPr>
            <p:cNvPr id="87266" name="Line 1250"/>
            <p:cNvSpPr>
              <a:spLocks noChangeShapeType="1"/>
            </p:cNvSpPr>
            <p:nvPr/>
          </p:nvSpPr>
          <p:spPr bwMode="auto">
            <a:xfrm>
              <a:off x="1718" y="2556"/>
              <a:ext cx="16" cy="1"/>
            </a:xfrm>
            <a:prstGeom prst="line">
              <a:avLst/>
            </a:prstGeom>
            <a:noFill/>
            <a:ln w="12700">
              <a:solidFill>
                <a:schemeClr val="tx2"/>
              </a:solidFill>
              <a:round/>
              <a:headEnd/>
              <a:tailEnd/>
            </a:ln>
          </p:spPr>
          <p:txBody>
            <a:bodyPr/>
            <a:lstStyle/>
            <a:p>
              <a:endParaRPr lang="en-US"/>
            </a:p>
          </p:txBody>
        </p:sp>
        <p:sp>
          <p:nvSpPr>
            <p:cNvPr id="87267" name="Line 1251"/>
            <p:cNvSpPr>
              <a:spLocks noChangeShapeType="1"/>
            </p:cNvSpPr>
            <p:nvPr/>
          </p:nvSpPr>
          <p:spPr bwMode="auto">
            <a:xfrm>
              <a:off x="1766" y="2556"/>
              <a:ext cx="16" cy="1"/>
            </a:xfrm>
            <a:prstGeom prst="line">
              <a:avLst/>
            </a:prstGeom>
            <a:noFill/>
            <a:ln w="12700">
              <a:solidFill>
                <a:schemeClr val="tx2"/>
              </a:solidFill>
              <a:round/>
              <a:headEnd/>
              <a:tailEnd/>
            </a:ln>
          </p:spPr>
          <p:txBody>
            <a:bodyPr/>
            <a:lstStyle/>
            <a:p>
              <a:endParaRPr lang="en-US"/>
            </a:p>
          </p:txBody>
        </p:sp>
        <p:sp>
          <p:nvSpPr>
            <p:cNvPr id="87268" name="Line 1252"/>
            <p:cNvSpPr>
              <a:spLocks noChangeShapeType="1"/>
            </p:cNvSpPr>
            <p:nvPr/>
          </p:nvSpPr>
          <p:spPr bwMode="auto">
            <a:xfrm>
              <a:off x="1814" y="2556"/>
              <a:ext cx="16" cy="1"/>
            </a:xfrm>
            <a:prstGeom prst="line">
              <a:avLst/>
            </a:prstGeom>
            <a:noFill/>
            <a:ln w="12700">
              <a:solidFill>
                <a:schemeClr val="tx2"/>
              </a:solidFill>
              <a:round/>
              <a:headEnd/>
              <a:tailEnd/>
            </a:ln>
          </p:spPr>
          <p:txBody>
            <a:bodyPr/>
            <a:lstStyle/>
            <a:p>
              <a:endParaRPr lang="en-US"/>
            </a:p>
          </p:txBody>
        </p:sp>
        <p:sp>
          <p:nvSpPr>
            <p:cNvPr id="87269" name="Line 1253"/>
            <p:cNvSpPr>
              <a:spLocks noChangeShapeType="1"/>
            </p:cNvSpPr>
            <p:nvPr/>
          </p:nvSpPr>
          <p:spPr bwMode="auto">
            <a:xfrm>
              <a:off x="1862" y="2556"/>
              <a:ext cx="16" cy="1"/>
            </a:xfrm>
            <a:prstGeom prst="line">
              <a:avLst/>
            </a:prstGeom>
            <a:noFill/>
            <a:ln w="12700">
              <a:solidFill>
                <a:schemeClr val="tx2"/>
              </a:solidFill>
              <a:round/>
              <a:headEnd/>
              <a:tailEnd/>
            </a:ln>
          </p:spPr>
          <p:txBody>
            <a:bodyPr/>
            <a:lstStyle/>
            <a:p>
              <a:endParaRPr lang="en-US"/>
            </a:p>
          </p:txBody>
        </p:sp>
        <p:sp>
          <p:nvSpPr>
            <p:cNvPr id="87270" name="Line 1254"/>
            <p:cNvSpPr>
              <a:spLocks noChangeShapeType="1"/>
            </p:cNvSpPr>
            <p:nvPr/>
          </p:nvSpPr>
          <p:spPr bwMode="auto">
            <a:xfrm>
              <a:off x="1910" y="2556"/>
              <a:ext cx="16" cy="1"/>
            </a:xfrm>
            <a:prstGeom prst="line">
              <a:avLst/>
            </a:prstGeom>
            <a:noFill/>
            <a:ln w="12700">
              <a:solidFill>
                <a:schemeClr val="tx2"/>
              </a:solidFill>
              <a:round/>
              <a:headEnd/>
              <a:tailEnd/>
            </a:ln>
          </p:spPr>
          <p:txBody>
            <a:bodyPr/>
            <a:lstStyle/>
            <a:p>
              <a:endParaRPr lang="en-US"/>
            </a:p>
          </p:txBody>
        </p:sp>
        <p:sp>
          <p:nvSpPr>
            <p:cNvPr id="87271" name="Line 1255"/>
            <p:cNvSpPr>
              <a:spLocks noChangeShapeType="1"/>
            </p:cNvSpPr>
            <p:nvPr/>
          </p:nvSpPr>
          <p:spPr bwMode="auto">
            <a:xfrm>
              <a:off x="1958" y="2556"/>
              <a:ext cx="16" cy="1"/>
            </a:xfrm>
            <a:prstGeom prst="line">
              <a:avLst/>
            </a:prstGeom>
            <a:noFill/>
            <a:ln w="12700">
              <a:solidFill>
                <a:schemeClr val="tx2"/>
              </a:solidFill>
              <a:round/>
              <a:headEnd/>
              <a:tailEnd/>
            </a:ln>
          </p:spPr>
          <p:txBody>
            <a:bodyPr/>
            <a:lstStyle/>
            <a:p>
              <a:endParaRPr lang="en-US"/>
            </a:p>
          </p:txBody>
        </p:sp>
        <p:sp>
          <p:nvSpPr>
            <p:cNvPr id="87272" name="Line 1256"/>
            <p:cNvSpPr>
              <a:spLocks noChangeShapeType="1"/>
            </p:cNvSpPr>
            <p:nvPr/>
          </p:nvSpPr>
          <p:spPr bwMode="auto">
            <a:xfrm>
              <a:off x="2005" y="2556"/>
              <a:ext cx="16" cy="1"/>
            </a:xfrm>
            <a:prstGeom prst="line">
              <a:avLst/>
            </a:prstGeom>
            <a:noFill/>
            <a:ln w="12700">
              <a:solidFill>
                <a:schemeClr val="tx2"/>
              </a:solidFill>
              <a:round/>
              <a:headEnd/>
              <a:tailEnd/>
            </a:ln>
          </p:spPr>
          <p:txBody>
            <a:bodyPr/>
            <a:lstStyle/>
            <a:p>
              <a:endParaRPr lang="en-US"/>
            </a:p>
          </p:txBody>
        </p:sp>
        <p:sp>
          <p:nvSpPr>
            <p:cNvPr id="87273" name="Line 1257"/>
            <p:cNvSpPr>
              <a:spLocks noChangeShapeType="1"/>
            </p:cNvSpPr>
            <p:nvPr/>
          </p:nvSpPr>
          <p:spPr bwMode="auto">
            <a:xfrm>
              <a:off x="2053" y="2556"/>
              <a:ext cx="16" cy="1"/>
            </a:xfrm>
            <a:prstGeom prst="line">
              <a:avLst/>
            </a:prstGeom>
            <a:noFill/>
            <a:ln w="12700">
              <a:solidFill>
                <a:schemeClr val="tx2"/>
              </a:solidFill>
              <a:round/>
              <a:headEnd/>
              <a:tailEnd/>
            </a:ln>
          </p:spPr>
          <p:txBody>
            <a:bodyPr/>
            <a:lstStyle/>
            <a:p>
              <a:endParaRPr lang="en-US"/>
            </a:p>
          </p:txBody>
        </p:sp>
        <p:sp>
          <p:nvSpPr>
            <p:cNvPr id="87274" name="Line 1258"/>
            <p:cNvSpPr>
              <a:spLocks noChangeShapeType="1"/>
            </p:cNvSpPr>
            <p:nvPr/>
          </p:nvSpPr>
          <p:spPr bwMode="auto">
            <a:xfrm>
              <a:off x="2101" y="2556"/>
              <a:ext cx="16" cy="1"/>
            </a:xfrm>
            <a:prstGeom prst="line">
              <a:avLst/>
            </a:prstGeom>
            <a:noFill/>
            <a:ln w="12700">
              <a:solidFill>
                <a:schemeClr val="tx2"/>
              </a:solidFill>
              <a:round/>
              <a:headEnd/>
              <a:tailEnd/>
            </a:ln>
          </p:spPr>
          <p:txBody>
            <a:bodyPr/>
            <a:lstStyle/>
            <a:p>
              <a:endParaRPr lang="en-US"/>
            </a:p>
          </p:txBody>
        </p:sp>
        <p:sp>
          <p:nvSpPr>
            <p:cNvPr id="87275" name="Line 1259"/>
            <p:cNvSpPr>
              <a:spLocks noChangeShapeType="1"/>
            </p:cNvSpPr>
            <p:nvPr/>
          </p:nvSpPr>
          <p:spPr bwMode="auto">
            <a:xfrm>
              <a:off x="2149" y="2556"/>
              <a:ext cx="16" cy="1"/>
            </a:xfrm>
            <a:prstGeom prst="line">
              <a:avLst/>
            </a:prstGeom>
            <a:noFill/>
            <a:ln w="12700">
              <a:solidFill>
                <a:schemeClr val="tx2"/>
              </a:solidFill>
              <a:round/>
              <a:headEnd/>
              <a:tailEnd/>
            </a:ln>
          </p:spPr>
          <p:txBody>
            <a:bodyPr/>
            <a:lstStyle/>
            <a:p>
              <a:endParaRPr lang="en-US"/>
            </a:p>
          </p:txBody>
        </p:sp>
        <p:sp>
          <p:nvSpPr>
            <p:cNvPr id="87276" name="Line 1260"/>
            <p:cNvSpPr>
              <a:spLocks noChangeShapeType="1"/>
            </p:cNvSpPr>
            <p:nvPr/>
          </p:nvSpPr>
          <p:spPr bwMode="auto">
            <a:xfrm>
              <a:off x="2197" y="2556"/>
              <a:ext cx="16" cy="1"/>
            </a:xfrm>
            <a:prstGeom prst="line">
              <a:avLst/>
            </a:prstGeom>
            <a:noFill/>
            <a:ln w="12700">
              <a:solidFill>
                <a:schemeClr val="tx2"/>
              </a:solidFill>
              <a:round/>
              <a:headEnd/>
              <a:tailEnd/>
            </a:ln>
          </p:spPr>
          <p:txBody>
            <a:bodyPr/>
            <a:lstStyle/>
            <a:p>
              <a:endParaRPr lang="en-US"/>
            </a:p>
          </p:txBody>
        </p:sp>
        <p:sp>
          <p:nvSpPr>
            <p:cNvPr id="87277" name="Line 1261"/>
            <p:cNvSpPr>
              <a:spLocks noChangeShapeType="1"/>
            </p:cNvSpPr>
            <p:nvPr/>
          </p:nvSpPr>
          <p:spPr bwMode="auto">
            <a:xfrm>
              <a:off x="2245" y="2556"/>
              <a:ext cx="16" cy="1"/>
            </a:xfrm>
            <a:prstGeom prst="line">
              <a:avLst/>
            </a:prstGeom>
            <a:noFill/>
            <a:ln w="12700">
              <a:solidFill>
                <a:schemeClr val="tx2"/>
              </a:solidFill>
              <a:round/>
              <a:headEnd/>
              <a:tailEnd/>
            </a:ln>
          </p:spPr>
          <p:txBody>
            <a:bodyPr/>
            <a:lstStyle/>
            <a:p>
              <a:endParaRPr lang="en-US"/>
            </a:p>
          </p:txBody>
        </p:sp>
        <p:sp>
          <p:nvSpPr>
            <p:cNvPr id="87278" name="Line 1262"/>
            <p:cNvSpPr>
              <a:spLocks noChangeShapeType="1"/>
            </p:cNvSpPr>
            <p:nvPr/>
          </p:nvSpPr>
          <p:spPr bwMode="auto">
            <a:xfrm>
              <a:off x="2293" y="2556"/>
              <a:ext cx="16" cy="1"/>
            </a:xfrm>
            <a:prstGeom prst="line">
              <a:avLst/>
            </a:prstGeom>
            <a:noFill/>
            <a:ln w="12700">
              <a:solidFill>
                <a:schemeClr val="tx2"/>
              </a:solidFill>
              <a:round/>
              <a:headEnd/>
              <a:tailEnd/>
            </a:ln>
          </p:spPr>
          <p:txBody>
            <a:bodyPr/>
            <a:lstStyle/>
            <a:p>
              <a:endParaRPr lang="en-US"/>
            </a:p>
          </p:txBody>
        </p:sp>
        <p:sp>
          <p:nvSpPr>
            <p:cNvPr id="87279" name="Line 1263"/>
            <p:cNvSpPr>
              <a:spLocks noChangeShapeType="1"/>
            </p:cNvSpPr>
            <p:nvPr/>
          </p:nvSpPr>
          <p:spPr bwMode="auto">
            <a:xfrm>
              <a:off x="2341" y="2556"/>
              <a:ext cx="16" cy="1"/>
            </a:xfrm>
            <a:prstGeom prst="line">
              <a:avLst/>
            </a:prstGeom>
            <a:noFill/>
            <a:ln w="12700">
              <a:solidFill>
                <a:schemeClr val="tx2"/>
              </a:solidFill>
              <a:round/>
              <a:headEnd/>
              <a:tailEnd/>
            </a:ln>
          </p:spPr>
          <p:txBody>
            <a:bodyPr/>
            <a:lstStyle/>
            <a:p>
              <a:endParaRPr lang="en-US"/>
            </a:p>
          </p:txBody>
        </p:sp>
        <p:sp>
          <p:nvSpPr>
            <p:cNvPr id="87280" name="Line 1264"/>
            <p:cNvSpPr>
              <a:spLocks noChangeShapeType="1"/>
            </p:cNvSpPr>
            <p:nvPr/>
          </p:nvSpPr>
          <p:spPr bwMode="auto">
            <a:xfrm>
              <a:off x="2389" y="2556"/>
              <a:ext cx="16" cy="1"/>
            </a:xfrm>
            <a:prstGeom prst="line">
              <a:avLst/>
            </a:prstGeom>
            <a:noFill/>
            <a:ln w="12700">
              <a:solidFill>
                <a:schemeClr val="tx2"/>
              </a:solidFill>
              <a:round/>
              <a:headEnd/>
              <a:tailEnd/>
            </a:ln>
          </p:spPr>
          <p:txBody>
            <a:bodyPr/>
            <a:lstStyle/>
            <a:p>
              <a:endParaRPr lang="en-US"/>
            </a:p>
          </p:txBody>
        </p:sp>
        <p:sp>
          <p:nvSpPr>
            <p:cNvPr id="87281" name="Line 1265"/>
            <p:cNvSpPr>
              <a:spLocks noChangeShapeType="1"/>
            </p:cNvSpPr>
            <p:nvPr/>
          </p:nvSpPr>
          <p:spPr bwMode="auto">
            <a:xfrm>
              <a:off x="2437" y="2556"/>
              <a:ext cx="16" cy="1"/>
            </a:xfrm>
            <a:prstGeom prst="line">
              <a:avLst/>
            </a:prstGeom>
            <a:noFill/>
            <a:ln w="12700">
              <a:solidFill>
                <a:schemeClr val="tx2"/>
              </a:solidFill>
              <a:round/>
              <a:headEnd/>
              <a:tailEnd/>
            </a:ln>
          </p:spPr>
          <p:txBody>
            <a:bodyPr/>
            <a:lstStyle/>
            <a:p>
              <a:endParaRPr lang="en-US"/>
            </a:p>
          </p:txBody>
        </p:sp>
        <p:sp>
          <p:nvSpPr>
            <p:cNvPr id="87282" name="Line 1266"/>
            <p:cNvSpPr>
              <a:spLocks noChangeShapeType="1"/>
            </p:cNvSpPr>
            <p:nvPr/>
          </p:nvSpPr>
          <p:spPr bwMode="auto">
            <a:xfrm>
              <a:off x="2485" y="2556"/>
              <a:ext cx="16" cy="1"/>
            </a:xfrm>
            <a:prstGeom prst="line">
              <a:avLst/>
            </a:prstGeom>
            <a:noFill/>
            <a:ln w="12700">
              <a:solidFill>
                <a:schemeClr val="tx2"/>
              </a:solidFill>
              <a:round/>
              <a:headEnd/>
              <a:tailEnd/>
            </a:ln>
          </p:spPr>
          <p:txBody>
            <a:bodyPr/>
            <a:lstStyle/>
            <a:p>
              <a:endParaRPr lang="en-US"/>
            </a:p>
          </p:txBody>
        </p:sp>
        <p:sp>
          <p:nvSpPr>
            <p:cNvPr id="87283" name="Line 1267"/>
            <p:cNvSpPr>
              <a:spLocks noChangeShapeType="1"/>
            </p:cNvSpPr>
            <p:nvPr/>
          </p:nvSpPr>
          <p:spPr bwMode="auto">
            <a:xfrm>
              <a:off x="2533" y="2556"/>
              <a:ext cx="16" cy="1"/>
            </a:xfrm>
            <a:prstGeom prst="line">
              <a:avLst/>
            </a:prstGeom>
            <a:noFill/>
            <a:ln w="12700">
              <a:solidFill>
                <a:schemeClr val="tx2"/>
              </a:solidFill>
              <a:round/>
              <a:headEnd/>
              <a:tailEnd/>
            </a:ln>
          </p:spPr>
          <p:txBody>
            <a:bodyPr/>
            <a:lstStyle/>
            <a:p>
              <a:endParaRPr lang="en-US"/>
            </a:p>
          </p:txBody>
        </p:sp>
        <p:sp>
          <p:nvSpPr>
            <p:cNvPr id="87284" name="Line 1268"/>
            <p:cNvSpPr>
              <a:spLocks noChangeShapeType="1"/>
            </p:cNvSpPr>
            <p:nvPr/>
          </p:nvSpPr>
          <p:spPr bwMode="auto">
            <a:xfrm>
              <a:off x="2580" y="2556"/>
              <a:ext cx="16" cy="1"/>
            </a:xfrm>
            <a:prstGeom prst="line">
              <a:avLst/>
            </a:prstGeom>
            <a:noFill/>
            <a:ln w="12700">
              <a:solidFill>
                <a:schemeClr val="tx2"/>
              </a:solidFill>
              <a:round/>
              <a:headEnd/>
              <a:tailEnd/>
            </a:ln>
          </p:spPr>
          <p:txBody>
            <a:bodyPr/>
            <a:lstStyle/>
            <a:p>
              <a:endParaRPr lang="en-US"/>
            </a:p>
          </p:txBody>
        </p:sp>
        <p:sp>
          <p:nvSpPr>
            <p:cNvPr id="87285" name="Line 1269"/>
            <p:cNvSpPr>
              <a:spLocks noChangeShapeType="1"/>
            </p:cNvSpPr>
            <p:nvPr/>
          </p:nvSpPr>
          <p:spPr bwMode="auto">
            <a:xfrm>
              <a:off x="2628" y="2556"/>
              <a:ext cx="16" cy="1"/>
            </a:xfrm>
            <a:prstGeom prst="line">
              <a:avLst/>
            </a:prstGeom>
            <a:noFill/>
            <a:ln w="12700">
              <a:solidFill>
                <a:schemeClr val="tx2"/>
              </a:solidFill>
              <a:round/>
              <a:headEnd/>
              <a:tailEnd/>
            </a:ln>
          </p:spPr>
          <p:txBody>
            <a:bodyPr/>
            <a:lstStyle/>
            <a:p>
              <a:endParaRPr lang="en-US"/>
            </a:p>
          </p:txBody>
        </p:sp>
        <p:sp>
          <p:nvSpPr>
            <p:cNvPr id="87286" name="Line 1270"/>
            <p:cNvSpPr>
              <a:spLocks noChangeShapeType="1"/>
            </p:cNvSpPr>
            <p:nvPr/>
          </p:nvSpPr>
          <p:spPr bwMode="auto">
            <a:xfrm>
              <a:off x="2676" y="2556"/>
              <a:ext cx="16" cy="1"/>
            </a:xfrm>
            <a:prstGeom prst="line">
              <a:avLst/>
            </a:prstGeom>
            <a:noFill/>
            <a:ln w="12700">
              <a:solidFill>
                <a:schemeClr val="tx2"/>
              </a:solidFill>
              <a:round/>
              <a:headEnd/>
              <a:tailEnd/>
            </a:ln>
          </p:spPr>
          <p:txBody>
            <a:bodyPr/>
            <a:lstStyle/>
            <a:p>
              <a:endParaRPr lang="en-US"/>
            </a:p>
          </p:txBody>
        </p:sp>
        <p:sp>
          <p:nvSpPr>
            <p:cNvPr id="87287" name="Line 1271"/>
            <p:cNvSpPr>
              <a:spLocks noChangeShapeType="1"/>
            </p:cNvSpPr>
            <p:nvPr/>
          </p:nvSpPr>
          <p:spPr bwMode="auto">
            <a:xfrm>
              <a:off x="2724" y="2556"/>
              <a:ext cx="16" cy="1"/>
            </a:xfrm>
            <a:prstGeom prst="line">
              <a:avLst/>
            </a:prstGeom>
            <a:noFill/>
            <a:ln w="12700">
              <a:solidFill>
                <a:schemeClr val="tx2"/>
              </a:solidFill>
              <a:round/>
              <a:headEnd/>
              <a:tailEnd/>
            </a:ln>
          </p:spPr>
          <p:txBody>
            <a:bodyPr/>
            <a:lstStyle/>
            <a:p>
              <a:endParaRPr lang="en-US"/>
            </a:p>
          </p:txBody>
        </p:sp>
        <p:sp>
          <p:nvSpPr>
            <p:cNvPr id="87288" name="Line 1272"/>
            <p:cNvSpPr>
              <a:spLocks noChangeShapeType="1"/>
            </p:cNvSpPr>
            <p:nvPr/>
          </p:nvSpPr>
          <p:spPr bwMode="auto">
            <a:xfrm>
              <a:off x="2772" y="2556"/>
              <a:ext cx="16" cy="1"/>
            </a:xfrm>
            <a:prstGeom prst="line">
              <a:avLst/>
            </a:prstGeom>
            <a:noFill/>
            <a:ln w="12700">
              <a:solidFill>
                <a:schemeClr val="tx2"/>
              </a:solidFill>
              <a:round/>
              <a:headEnd/>
              <a:tailEnd/>
            </a:ln>
          </p:spPr>
          <p:txBody>
            <a:bodyPr/>
            <a:lstStyle/>
            <a:p>
              <a:endParaRPr lang="en-US"/>
            </a:p>
          </p:txBody>
        </p:sp>
        <p:sp>
          <p:nvSpPr>
            <p:cNvPr id="87289" name="Line 1273"/>
            <p:cNvSpPr>
              <a:spLocks noChangeShapeType="1"/>
            </p:cNvSpPr>
            <p:nvPr/>
          </p:nvSpPr>
          <p:spPr bwMode="auto">
            <a:xfrm>
              <a:off x="2820" y="2556"/>
              <a:ext cx="16" cy="1"/>
            </a:xfrm>
            <a:prstGeom prst="line">
              <a:avLst/>
            </a:prstGeom>
            <a:noFill/>
            <a:ln w="12700">
              <a:solidFill>
                <a:schemeClr val="tx2"/>
              </a:solidFill>
              <a:round/>
              <a:headEnd/>
              <a:tailEnd/>
            </a:ln>
          </p:spPr>
          <p:txBody>
            <a:bodyPr/>
            <a:lstStyle/>
            <a:p>
              <a:endParaRPr lang="en-US"/>
            </a:p>
          </p:txBody>
        </p:sp>
        <p:sp>
          <p:nvSpPr>
            <p:cNvPr id="87290" name="Line 1274"/>
            <p:cNvSpPr>
              <a:spLocks noChangeShapeType="1"/>
            </p:cNvSpPr>
            <p:nvPr/>
          </p:nvSpPr>
          <p:spPr bwMode="auto">
            <a:xfrm>
              <a:off x="2868" y="2556"/>
              <a:ext cx="16" cy="1"/>
            </a:xfrm>
            <a:prstGeom prst="line">
              <a:avLst/>
            </a:prstGeom>
            <a:noFill/>
            <a:ln w="12700">
              <a:solidFill>
                <a:schemeClr val="tx2"/>
              </a:solidFill>
              <a:round/>
              <a:headEnd/>
              <a:tailEnd/>
            </a:ln>
          </p:spPr>
          <p:txBody>
            <a:bodyPr/>
            <a:lstStyle/>
            <a:p>
              <a:endParaRPr lang="en-US"/>
            </a:p>
          </p:txBody>
        </p:sp>
        <p:sp>
          <p:nvSpPr>
            <p:cNvPr id="87291" name="Line 1275"/>
            <p:cNvSpPr>
              <a:spLocks noChangeShapeType="1"/>
            </p:cNvSpPr>
            <p:nvPr/>
          </p:nvSpPr>
          <p:spPr bwMode="auto">
            <a:xfrm>
              <a:off x="2916" y="2556"/>
              <a:ext cx="16" cy="1"/>
            </a:xfrm>
            <a:prstGeom prst="line">
              <a:avLst/>
            </a:prstGeom>
            <a:noFill/>
            <a:ln w="12700">
              <a:solidFill>
                <a:schemeClr val="tx2"/>
              </a:solidFill>
              <a:round/>
              <a:headEnd/>
              <a:tailEnd/>
            </a:ln>
          </p:spPr>
          <p:txBody>
            <a:bodyPr/>
            <a:lstStyle/>
            <a:p>
              <a:endParaRPr lang="en-US"/>
            </a:p>
          </p:txBody>
        </p:sp>
        <p:sp>
          <p:nvSpPr>
            <p:cNvPr id="87292" name="Line 1276"/>
            <p:cNvSpPr>
              <a:spLocks noChangeShapeType="1"/>
            </p:cNvSpPr>
            <p:nvPr/>
          </p:nvSpPr>
          <p:spPr bwMode="auto">
            <a:xfrm>
              <a:off x="2964" y="2556"/>
              <a:ext cx="16" cy="1"/>
            </a:xfrm>
            <a:prstGeom prst="line">
              <a:avLst/>
            </a:prstGeom>
            <a:noFill/>
            <a:ln w="12700">
              <a:solidFill>
                <a:schemeClr val="tx2"/>
              </a:solidFill>
              <a:round/>
              <a:headEnd/>
              <a:tailEnd/>
            </a:ln>
          </p:spPr>
          <p:txBody>
            <a:bodyPr/>
            <a:lstStyle/>
            <a:p>
              <a:endParaRPr lang="en-US"/>
            </a:p>
          </p:txBody>
        </p:sp>
        <p:sp>
          <p:nvSpPr>
            <p:cNvPr id="87293" name="Line 1277"/>
            <p:cNvSpPr>
              <a:spLocks noChangeShapeType="1"/>
            </p:cNvSpPr>
            <p:nvPr/>
          </p:nvSpPr>
          <p:spPr bwMode="auto">
            <a:xfrm>
              <a:off x="3012" y="2556"/>
              <a:ext cx="16" cy="1"/>
            </a:xfrm>
            <a:prstGeom prst="line">
              <a:avLst/>
            </a:prstGeom>
            <a:noFill/>
            <a:ln w="12700">
              <a:solidFill>
                <a:schemeClr val="tx2"/>
              </a:solidFill>
              <a:round/>
              <a:headEnd/>
              <a:tailEnd/>
            </a:ln>
          </p:spPr>
          <p:txBody>
            <a:bodyPr/>
            <a:lstStyle/>
            <a:p>
              <a:endParaRPr lang="en-US"/>
            </a:p>
          </p:txBody>
        </p:sp>
        <p:sp>
          <p:nvSpPr>
            <p:cNvPr id="87294" name="Line 1278"/>
            <p:cNvSpPr>
              <a:spLocks noChangeShapeType="1"/>
            </p:cNvSpPr>
            <p:nvPr/>
          </p:nvSpPr>
          <p:spPr bwMode="auto">
            <a:xfrm>
              <a:off x="3060" y="2556"/>
              <a:ext cx="16" cy="1"/>
            </a:xfrm>
            <a:prstGeom prst="line">
              <a:avLst/>
            </a:prstGeom>
            <a:noFill/>
            <a:ln w="12700">
              <a:solidFill>
                <a:schemeClr val="tx2"/>
              </a:solidFill>
              <a:round/>
              <a:headEnd/>
              <a:tailEnd/>
            </a:ln>
          </p:spPr>
          <p:txBody>
            <a:bodyPr/>
            <a:lstStyle/>
            <a:p>
              <a:endParaRPr lang="en-US"/>
            </a:p>
          </p:txBody>
        </p:sp>
        <p:sp>
          <p:nvSpPr>
            <p:cNvPr id="87295" name="Line 1279"/>
            <p:cNvSpPr>
              <a:spLocks noChangeShapeType="1"/>
            </p:cNvSpPr>
            <p:nvPr/>
          </p:nvSpPr>
          <p:spPr bwMode="auto">
            <a:xfrm>
              <a:off x="3108" y="2556"/>
              <a:ext cx="16" cy="1"/>
            </a:xfrm>
            <a:prstGeom prst="line">
              <a:avLst/>
            </a:prstGeom>
            <a:noFill/>
            <a:ln w="12700">
              <a:solidFill>
                <a:schemeClr val="tx2"/>
              </a:solidFill>
              <a:round/>
              <a:headEnd/>
              <a:tailEnd/>
            </a:ln>
          </p:spPr>
          <p:txBody>
            <a:bodyPr/>
            <a:lstStyle/>
            <a:p>
              <a:endParaRPr lang="en-US"/>
            </a:p>
          </p:txBody>
        </p:sp>
        <p:sp>
          <p:nvSpPr>
            <p:cNvPr id="87296" name="Line 1280"/>
            <p:cNvSpPr>
              <a:spLocks noChangeShapeType="1"/>
            </p:cNvSpPr>
            <p:nvPr/>
          </p:nvSpPr>
          <p:spPr bwMode="auto">
            <a:xfrm>
              <a:off x="3156" y="2556"/>
              <a:ext cx="15" cy="1"/>
            </a:xfrm>
            <a:prstGeom prst="line">
              <a:avLst/>
            </a:prstGeom>
            <a:noFill/>
            <a:ln w="12700">
              <a:solidFill>
                <a:schemeClr val="tx2"/>
              </a:solidFill>
              <a:round/>
              <a:headEnd/>
              <a:tailEnd/>
            </a:ln>
          </p:spPr>
          <p:txBody>
            <a:bodyPr/>
            <a:lstStyle/>
            <a:p>
              <a:endParaRPr lang="en-US"/>
            </a:p>
          </p:txBody>
        </p:sp>
        <p:sp>
          <p:nvSpPr>
            <p:cNvPr id="87297" name="Line 1281"/>
            <p:cNvSpPr>
              <a:spLocks noChangeShapeType="1"/>
            </p:cNvSpPr>
            <p:nvPr/>
          </p:nvSpPr>
          <p:spPr bwMode="auto">
            <a:xfrm>
              <a:off x="3203" y="2556"/>
              <a:ext cx="16" cy="1"/>
            </a:xfrm>
            <a:prstGeom prst="line">
              <a:avLst/>
            </a:prstGeom>
            <a:noFill/>
            <a:ln w="12700">
              <a:solidFill>
                <a:schemeClr val="tx2"/>
              </a:solidFill>
              <a:round/>
              <a:headEnd/>
              <a:tailEnd/>
            </a:ln>
          </p:spPr>
          <p:txBody>
            <a:bodyPr/>
            <a:lstStyle/>
            <a:p>
              <a:endParaRPr lang="en-US"/>
            </a:p>
          </p:txBody>
        </p:sp>
        <p:sp>
          <p:nvSpPr>
            <p:cNvPr id="87298" name="Line 1282"/>
            <p:cNvSpPr>
              <a:spLocks noChangeShapeType="1"/>
            </p:cNvSpPr>
            <p:nvPr/>
          </p:nvSpPr>
          <p:spPr bwMode="auto">
            <a:xfrm>
              <a:off x="3251" y="2556"/>
              <a:ext cx="16" cy="1"/>
            </a:xfrm>
            <a:prstGeom prst="line">
              <a:avLst/>
            </a:prstGeom>
            <a:noFill/>
            <a:ln w="12700">
              <a:solidFill>
                <a:schemeClr val="tx2"/>
              </a:solidFill>
              <a:round/>
              <a:headEnd/>
              <a:tailEnd/>
            </a:ln>
          </p:spPr>
          <p:txBody>
            <a:bodyPr/>
            <a:lstStyle/>
            <a:p>
              <a:endParaRPr lang="en-US"/>
            </a:p>
          </p:txBody>
        </p:sp>
        <p:sp>
          <p:nvSpPr>
            <p:cNvPr id="87299" name="Line 1283"/>
            <p:cNvSpPr>
              <a:spLocks noChangeShapeType="1"/>
            </p:cNvSpPr>
            <p:nvPr/>
          </p:nvSpPr>
          <p:spPr bwMode="auto">
            <a:xfrm>
              <a:off x="3299" y="2556"/>
              <a:ext cx="16" cy="1"/>
            </a:xfrm>
            <a:prstGeom prst="line">
              <a:avLst/>
            </a:prstGeom>
            <a:noFill/>
            <a:ln w="12700">
              <a:solidFill>
                <a:schemeClr val="tx2"/>
              </a:solidFill>
              <a:round/>
              <a:headEnd/>
              <a:tailEnd/>
            </a:ln>
          </p:spPr>
          <p:txBody>
            <a:bodyPr/>
            <a:lstStyle/>
            <a:p>
              <a:endParaRPr lang="en-US"/>
            </a:p>
          </p:txBody>
        </p:sp>
        <p:sp>
          <p:nvSpPr>
            <p:cNvPr id="87300" name="Line 1284"/>
            <p:cNvSpPr>
              <a:spLocks noChangeShapeType="1"/>
            </p:cNvSpPr>
            <p:nvPr/>
          </p:nvSpPr>
          <p:spPr bwMode="auto">
            <a:xfrm>
              <a:off x="3347" y="2556"/>
              <a:ext cx="16" cy="1"/>
            </a:xfrm>
            <a:prstGeom prst="line">
              <a:avLst/>
            </a:prstGeom>
            <a:noFill/>
            <a:ln w="12700">
              <a:solidFill>
                <a:schemeClr val="tx2"/>
              </a:solidFill>
              <a:round/>
              <a:headEnd/>
              <a:tailEnd/>
            </a:ln>
          </p:spPr>
          <p:txBody>
            <a:bodyPr/>
            <a:lstStyle/>
            <a:p>
              <a:endParaRPr lang="en-US"/>
            </a:p>
          </p:txBody>
        </p:sp>
        <p:sp>
          <p:nvSpPr>
            <p:cNvPr id="87301" name="Line 1285"/>
            <p:cNvSpPr>
              <a:spLocks noChangeShapeType="1"/>
            </p:cNvSpPr>
            <p:nvPr/>
          </p:nvSpPr>
          <p:spPr bwMode="auto">
            <a:xfrm>
              <a:off x="3395" y="2556"/>
              <a:ext cx="16" cy="1"/>
            </a:xfrm>
            <a:prstGeom prst="line">
              <a:avLst/>
            </a:prstGeom>
            <a:noFill/>
            <a:ln w="12700">
              <a:solidFill>
                <a:schemeClr val="tx2"/>
              </a:solidFill>
              <a:round/>
              <a:headEnd/>
              <a:tailEnd/>
            </a:ln>
          </p:spPr>
          <p:txBody>
            <a:bodyPr/>
            <a:lstStyle/>
            <a:p>
              <a:endParaRPr lang="en-US"/>
            </a:p>
          </p:txBody>
        </p:sp>
        <p:sp>
          <p:nvSpPr>
            <p:cNvPr id="87302" name="Line 1286"/>
            <p:cNvSpPr>
              <a:spLocks noChangeShapeType="1"/>
            </p:cNvSpPr>
            <p:nvPr/>
          </p:nvSpPr>
          <p:spPr bwMode="auto">
            <a:xfrm>
              <a:off x="3443" y="2556"/>
              <a:ext cx="16" cy="1"/>
            </a:xfrm>
            <a:prstGeom prst="line">
              <a:avLst/>
            </a:prstGeom>
            <a:noFill/>
            <a:ln w="12700">
              <a:solidFill>
                <a:schemeClr val="tx2"/>
              </a:solidFill>
              <a:round/>
              <a:headEnd/>
              <a:tailEnd/>
            </a:ln>
          </p:spPr>
          <p:txBody>
            <a:bodyPr/>
            <a:lstStyle/>
            <a:p>
              <a:endParaRPr lang="en-US"/>
            </a:p>
          </p:txBody>
        </p:sp>
        <p:sp>
          <p:nvSpPr>
            <p:cNvPr id="87303" name="Line 1287"/>
            <p:cNvSpPr>
              <a:spLocks noChangeShapeType="1"/>
            </p:cNvSpPr>
            <p:nvPr/>
          </p:nvSpPr>
          <p:spPr bwMode="auto">
            <a:xfrm>
              <a:off x="3491" y="2556"/>
              <a:ext cx="16" cy="1"/>
            </a:xfrm>
            <a:prstGeom prst="line">
              <a:avLst/>
            </a:prstGeom>
            <a:noFill/>
            <a:ln w="12700">
              <a:solidFill>
                <a:schemeClr val="tx2"/>
              </a:solidFill>
              <a:round/>
              <a:headEnd/>
              <a:tailEnd/>
            </a:ln>
          </p:spPr>
          <p:txBody>
            <a:bodyPr/>
            <a:lstStyle/>
            <a:p>
              <a:endParaRPr lang="en-US"/>
            </a:p>
          </p:txBody>
        </p:sp>
        <p:sp>
          <p:nvSpPr>
            <p:cNvPr id="87304" name="Line 1288"/>
            <p:cNvSpPr>
              <a:spLocks noChangeShapeType="1"/>
            </p:cNvSpPr>
            <p:nvPr/>
          </p:nvSpPr>
          <p:spPr bwMode="auto">
            <a:xfrm>
              <a:off x="3539" y="2556"/>
              <a:ext cx="16" cy="1"/>
            </a:xfrm>
            <a:prstGeom prst="line">
              <a:avLst/>
            </a:prstGeom>
            <a:noFill/>
            <a:ln w="12700">
              <a:solidFill>
                <a:schemeClr val="tx2"/>
              </a:solidFill>
              <a:round/>
              <a:headEnd/>
              <a:tailEnd/>
            </a:ln>
          </p:spPr>
          <p:txBody>
            <a:bodyPr/>
            <a:lstStyle/>
            <a:p>
              <a:endParaRPr lang="en-US"/>
            </a:p>
          </p:txBody>
        </p:sp>
        <p:sp>
          <p:nvSpPr>
            <p:cNvPr id="87305" name="Line 1289"/>
            <p:cNvSpPr>
              <a:spLocks noChangeShapeType="1"/>
            </p:cNvSpPr>
            <p:nvPr/>
          </p:nvSpPr>
          <p:spPr bwMode="auto">
            <a:xfrm>
              <a:off x="3587" y="2556"/>
              <a:ext cx="16" cy="1"/>
            </a:xfrm>
            <a:prstGeom prst="line">
              <a:avLst/>
            </a:prstGeom>
            <a:noFill/>
            <a:ln w="12700">
              <a:solidFill>
                <a:schemeClr val="tx2"/>
              </a:solidFill>
              <a:round/>
              <a:headEnd/>
              <a:tailEnd/>
            </a:ln>
          </p:spPr>
          <p:txBody>
            <a:bodyPr/>
            <a:lstStyle/>
            <a:p>
              <a:endParaRPr lang="en-US"/>
            </a:p>
          </p:txBody>
        </p:sp>
        <p:sp>
          <p:nvSpPr>
            <p:cNvPr id="87306" name="Line 1290"/>
            <p:cNvSpPr>
              <a:spLocks noChangeShapeType="1"/>
            </p:cNvSpPr>
            <p:nvPr/>
          </p:nvSpPr>
          <p:spPr bwMode="auto">
            <a:xfrm>
              <a:off x="3635" y="2556"/>
              <a:ext cx="16" cy="1"/>
            </a:xfrm>
            <a:prstGeom prst="line">
              <a:avLst/>
            </a:prstGeom>
            <a:noFill/>
            <a:ln w="12700">
              <a:solidFill>
                <a:schemeClr val="tx2"/>
              </a:solidFill>
              <a:round/>
              <a:headEnd/>
              <a:tailEnd/>
            </a:ln>
          </p:spPr>
          <p:txBody>
            <a:bodyPr/>
            <a:lstStyle/>
            <a:p>
              <a:endParaRPr lang="en-US"/>
            </a:p>
          </p:txBody>
        </p:sp>
        <p:sp>
          <p:nvSpPr>
            <p:cNvPr id="87307" name="Line 1291"/>
            <p:cNvSpPr>
              <a:spLocks noChangeShapeType="1"/>
            </p:cNvSpPr>
            <p:nvPr/>
          </p:nvSpPr>
          <p:spPr bwMode="auto">
            <a:xfrm>
              <a:off x="3683" y="2556"/>
              <a:ext cx="16" cy="1"/>
            </a:xfrm>
            <a:prstGeom prst="line">
              <a:avLst/>
            </a:prstGeom>
            <a:noFill/>
            <a:ln w="12700">
              <a:solidFill>
                <a:schemeClr val="tx2"/>
              </a:solidFill>
              <a:round/>
              <a:headEnd/>
              <a:tailEnd/>
            </a:ln>
          </p:spPr>
          <p:txBody>
            <a:bodyPr/>
            <a:lstStyle/>
            <a:p>
              <a:endParaRPr lang="en-US"/>
            </a:p>
          </p:txBody>
        </p:sp>
        <p:sp>
          <p:nvSpPr>
            <p:cNvPr id="87308" name="Line 1292"/>
            <p:cNvSpPr>
              <a:spLocks noChangeShapeType="1"/>
            </p:cNvSpPr>
            <p:nvPr/>
          </p:nvSpPr>
          <p:spPr bwMode="auto">
            <a:xfrm>
              <a:off x="3731" y="2556"/>
              <a:ext cx="16" cy="1"/>
            </a:xfrm>
            <a:prstGeom prst="line">
              <a:avLst/>
            </a:prstGeom>
            <a:noFill/>
            <a:ln w="12700">
              <a:solidFill>
                <a:schemeClr val="tx2"/>
              </a:solidFill>
              <a:round/>
              <a:headEnd/>
              <a:tailEnd/>
            </a:ln>
          </p:spPr>
          <p:txBody>
            <a:bodyPr/>
            <a:lstStyle/>
            <a:p>
              <a:endParaRPr lang="en-US"/>
            </a:p>
          </p:txBody>
        </p:sp>
        <p:sp>
          <p:nvSpPr>
            <p:cNvPr id="87309" name="Line 1293"/>
            <p:cNvSpPr>
              <a:spLocks noChangeShapeType="1"/>
            </p:cNvSpPr>
            <p:nvPr/>
          </p:nvSpPr>
          <p:spPr bwMode="auto">
            <a:xfrm>
              <a:off x="3778" y="2556"/>
              <a:ext cx="16" cy="1"/>
            </a:xfrm>
            <a:prstGeom prst="line">
              <a:avLst/>
            </a:prstGeom>
            <a:noFill/>
            <a:ln w="12700">
              <a:solidFill>
                <a:schemeClr val="tx2"/>
              </a:solidFill>
              <a:round/>
              <a:headEnd/>
              <a:tailEnd/>
            </a:ln>
          </p:spPr>
          <p:txBody>
            <a:bodyPr/>
            <a:lstStyle/>
            <a:p>
              <a:endParaRPr lang="en-US"/>
            </a:p>
          </p:txBody>
        </p:sp>
        <p:sp>
          <p:nvSpPr>
            <p:cNvPr id="87310" name="Line 1294"/>
            <p:cNvSpPr>
              <a:spLocks noChangeShapeType="1"/>
            </p:cNvSpPr>
            <p:nvPr/>
          </p:nvSpPr>
          <p:spPr bwMode="auto">
            <a:xfrm>
              <a:off x="3826" y="2556"/>
              <a:ext cx="16" cy="1"/>
            </a:xfrm>
            <a:prstGeom prst="line">
              <a:avLst/>
            </a:prstGeom>
            <a:noFill/>
            <a:ln w="12700">
              <a:solidFill>
                <a:schemeClr val="tx2"/>
              </a:solidFill>
              <a:round/>
              <a:headEnd/>
              <a:tailEnd/>
            </a:ln>
          </p:spPr>
          <p:txBody>
            <a:bodyPr/>
            <a:lstStyle/>
            <a:p>
              <a:endParaRPr lang="en-US"/>
            </a:p>
          </p:txBody>
        </p:sp>
        <p:sp>
          <p:nvSpPr>
            <p:cNvPr id="87311" name="Line 1295"/>
            <p:cNvSpPr>
              <a:spLocks noChangeShapeType="1"/>
            </p:cNvSpPr>
            <p:nvPr/>
          </p:nvSpPr>
          <p:spPr bwMode="auto">
            <a:xfrm>
              <a:off x="3874" y="2556"/>
              <a:ext cx="16" cy="1"/>
            </a:xfrm>
            <a:prstGeom prst="line">
              <a:avLst/>
            </a:prstGeom>
            <a:noFill/>
            <a:ln w="12700">
              <a:solidFill>
                <a:schemeClr val="tx2"/>
              </a:solidFill>
              <a:round/>
              <a:headEnd/>
              <a:tailEnd/>
            </a:ln>
          </p:spPr>
          <p:txBody>
            <a:bodyPr/>
            <a:lstStyle/>
            <a:p>
              <a:endParaRPr lang="en-US"/>
            </a:p>
          </p:txBody>
        </p:sp>
        <p:sp>
          <p:nvSpPr>
            <p:cNvPr id="87312" name="Line 1296"/>
            <p:cNvSpPr>
              <a:spLocks noChangeShapeType="1"/>
            </p:cNvSpPr>
            <p:nvPr/>
          </p:nvSpPr>
          <p:spPr bwMode="auto">
            <a:xfrm>
              <a:off x="3922" y="2556"/>
              <a:ext cx="16" cy="1"/>
            </a:xfrm>
            <a:prstGeom prst="line">
              <a:avLst/>
            </a:prstGeom>
            <a:noFill/>
            <a:ln w="12700">
              <a:solidFill>
                <a:schemeClr val="tx2"/>
              </a:solidFill>
              <a:round/>
              <a:headEnd/>
              <a:tailEnd/>
            </a:ln>
          </p:spPr>
          <p:txBody>
            <a:bodyPr/>
            <a:lstStyle/>
            <a:p>
              <a:endParaRPr lang="en-US"/>
            </a:p>
          </p:txBody>
        </p:sp>
        <p:sp>
          <p:nvSpPr>
            <p:cNvPr id="87313" name="Line 1297"/>
            <p:cNvSpPr>
              <a:spLocks noChangeShapeType="1"/>
            </p:cNvSpPr>
            <p:nvPr/>
          </p:nvSpPr>
          <p:spPr bwMode="auto">
            <a:xfrm>
              <a:off x="3970" y="2556"/>
              <a:ext cx="16" cy="1"/>
            </a:xfrm>
            <a:prstGeom prst="line">
              <a:avLst/>
            </a:prstGeom>
            <a:noFill/>
            <a:ln w="12700">
              <a:solidFill>
                <a:schemeClr val="tx2"/>
              </a:solidFill>
              <a:round/>
              <a:headEnd/>
              <a:tailEnd/>
            </a:ln>
          </p:spPr>
          <p:txBody>
            <a:bodyPr/>
            <a:lstStyle/>
            <a:p>
              <a:endParaRPr lang="en-US"/>
            </a:p>
          </p:txBody>
        </p:sp>
        <p:sp>
          <p:nvSpPr>
            <p:cNvPr id="87314" name="Line 1298"/>
            <p:cNvSpPr>
              <a:spLocks noChangeShapeType="1"/>
            </p:cNvSpPr>
            <p:nvPr/>
          </p:nvSpPr>
          <p:spPr bwMode="auto">
            <a:xfrm>
              <a:off x="4018" y="2556"/>
              <a:ext cx="16" cy="1"/>
            </a:xfrm>
            <a:prstGeom prst="line">
              <a:avLst/>
            </a:prstGeom>
            <a:noFill/>
            <a:ln w="12700">
              <a:solidFill>
                <a:schemeClr val="tx2"/>
              </a:solidFill>
              <a:round/>
              <a:headEnd/>
              <a:tailEnd/>
            </a:ln>
          </p:spPr>
          <p:txBody>
            <a:bodyPr/>
            <a:lstStyle/>
            <a:p>
              <a:endParaRPr lang="en-US"/>
            </a:p>
          </p:txBody>
        </p:sp>
        <p:sp>
          <p:nvSpPr>
            <p:cNvPr id="87315" name="Line 1299"/>
            <p:cNvSpPr>
              <a:spLocks noChangeShapeType="1"/>
            </p:cNvSpPr>
            <p:nvPr/>
          </p:nvSpPr>
          <p:spPr bwMode="auto">
            <a:xfrm>
              <a:off x="4066" y="2556"/>
              <a:ext cx="16" cy="1"/>
            </a:xfrm>
            <a:prstGeom prst="line">
              <a:avLst/>
            </a:prstGeom>
            <a:noFill/>
            <a:ln w="12700">
              <a:solidFill>
                <a:schemeClr val="tx2"/>
              </a:solidFill>
              <a:round/>
              <a:headEnd/>
              <a:tailEnd/>
            </a:ln>
          </p:spPr>
          <p:txBody>
            <a:bodyPr/>
            <a:lstStyle/>
            <a:p>
              <a:endParaRPr lang="en-US"/>
            </a:p>
          </p:txBody>
        </p:sp>
        <p:sp>
          <p:nvSpPr>
            <p:cNvPr id="87316" name="Line 1300"/>
            <p:cNvSpPr>
              <a:spLocks noChangeShapeType="1"/>
            </p:cNvSpPr>
            <p:nvPr/>
          </p:nvSpPr>
          <p:spPr bwMode="auto">
            <a:xfrm>
              <a:off x="4114" y="2556"/>
              <a:ext cx="16" cy="1"/>
            </a:xfrm>
            <a:prstGeom prst="line">
              <a:avLst/>
            </a:prstGeom>
            <a:noFill/>
            <a:ln w="12700">
              <a:solidFill>
                <a:schemeClr val="tx2"/>
              </a:solidFill>
              <a:round/>
              <a:headEnd/>
              <a:tailEnd/>
            </a:ln>
          </p:spPr>
          <p:txBody>
            <a:bodyPr/>
            <a:lstStyle/>
            <a:p>
              <a:endParaRPr lang="en-US"/>
            </a:p>
          </p:txBody>
        </p:sp>
        <p:sp>
          <p:nvSpPr>
            <p:cNvPr id="87317" name="Line 1301"/>
            <p:cNvSpPr>
              <a:spLocks noChangeShapeType="1"/>
            </p:cNvSpPr>
            <p:nvPr/>
          </p:nvSpPr>
          <p:spPr bwMode="auto">
            <a:xfrm>
              <a:off x="4162" y="2556"/>
              <a:ext cx="16" cy="1"/>
            </a:xfrm>
            <a:prstGeom prst="line">
              <a:avLst/>
            </a:prstGeom>
            <a:noFill/>
            <a:ln w="12700">
              <a:solidFill>
                <a:schemeClr val="tx2"/>
              </a:solidFill>
              <a:round/>
              <a:headEnd/>
              <a:tailEnd/>
            </a:ln>
          </p:spPr>
          <p:txBody>
            <a:bodyPr/>
            <a:lstStyle/>
            <a:p>
              <a:endParaRPr lang="en-US"/>
            </a:p>
          </p:txBody>
        </p:sp>
        <p:sp>
          <p:nvSpPr>
            <p:cNvPr id="87318" name="Line 1302"/>
            <p:cNvSpPr>
              <a:spLocks noChangeShapeType="1"/>
            </p:cNvSpPr>
            <p:nvPr/>
          </p:nvSpPr>
          <p:spPr bwMode="auto">
            <a:xfrm>
              <a:off x="4210" y="2556"/>
              <a:ext cx="16" cy="1"/>
            </a:xfrm>
            <a:prstGeom prst="line">
              <a:avLst/>
            </a:prstGeom>
            <a:noFill/>
            <a:ln w="12700">
              <a:solidFill>
                <a:schemeClr val="tx2"/>
              </a:solidFill>
              <a:round/>
              <a:headEnd/>
              <a:tailEnd/>
            </a:ln>
          </p:spPr>
          <p:txBody>
            <a:bodyPr/>
            <a:lstStyle/>
            <a:p>
              <a:endParaRPr lang="en-US"/>
            </a:p>
          </p:txBody>
        </p:sp>
        <p:sp>
          <p:nvSpPr>
            <p:cNvPr id="87319" name="Line 1303"/>
            <p:cNvSpPr>
              <a:spLocks noChangeShapeType="1"/>
            </p:cNvSpPr>
            <p:nvPr/>
          </p:nvSpPr>
          <p:spPr bwMode="auto">
            <a:xfrm>
              <a:off x="4258" y="2556"/>
              <a:ext cx="16" cy="1"/>
            </a:xfrm>
            <a:prstGeom prst="line">
              <a:avLst/>
            </a:prstGeom>
            <a:noFill/>
            <a:ln w="12700">
              <a:solidFill>
                <a:schemeClr val="tx2"/>
              </a:solidFill>
              <a:round/>
              <a:headEnd/>
              <a:tailEnd/>
            </a:ln>
          </p:spPr>
          <p:txBody>
            <a:bodyPr/>
            <a:lstStyle/>
            <a:p>
              <a:endParaRPr lang="en-US"/>
            </a:p>
          </p:txBody>
        </p:sp>
        <p:sp>
          <p:nvSpPr>
            <p:cNvPr id="87320" name="Line 1304"/>
            <p:cNvSpPr>
              <a:spLocks noChangeShapeType="1"/>
            </p:cNvSpPr>
            <p:nvPr/>
          </p:nvSpPr>
          <p:spPr bwMode="auto">
            <a:xfrm>
              <a:off x="4306" y="2556"/>
              <a:ext cx="16" cy="1"/>
            </a:xfrm>
            <a:prstGeom prst="line">
              <a:avLst/>
            </a:prstGeom>
            <a:noFill/>
            <a:ln w="12700">
              <a:solidFill>
                <a:schemeClr val="tx2"/>
              </a:solidFill>
              <a:round/>
              <a:headEnd/>
              <a:tailEnd/>
            </a:ln>
          </p:spPr>
          <p:txBody>
            <a:bodyPr/>
            <a:lstStyle/>
            <a:p>
              <a:endParaRPr lang="en-US"/>
            </a:p>
          </p:txBody>
        </p:sp>
        <p:sp>
          <p:nvSpPr>
            <p:cNvPr id="87321" name="Line 1305"/>
            <p:cNvSpPr>
              <a:spLocks noChangeShapeType="1"/>
            </p:cNvSpPr>
            <p:nvPr/>
          </p:nvSpPr>
          <p:spPr bwMode="auto">
            <a:xfrm>
              <a:off x="4353" y="2556"/>
              <a:ext cx="16" cy="1"/>
            </a:xfrm>
            <a:prstGeom prst="line">
              <a:avLst/>
            </a:prstGeom>
            <a:noFill/>
            <a:ln w="12700">
              <a:solidFill>
                <a:schemeClr val="tx2"/>
              </a:solidFill>
              <a:round/>
              <a:headEnd/>
              <a:tailEnd/>
            </a:ln>
          </p:spPr>
          <p:txBody>
            <a:bodyPr/>
            <a:lstStyle/>
            <a:p>
              <a:endParaRPr lang="en-US"/>
            </a:p>
          </p:txBody>
        </p:sp>
        <p:sp>
          <p:nvSpPr>
            <p:cNvPr id="87322" name="Line 1306"/>
            <p:cNvSpPr>
              <a:spLocks noChangeShapeType="1"/>
            </p:cNvSpPr>
            <p:nvPr/>
          </p:nvSpPr>
          <p:spPr bwMode="auto">
            <a:xfrm>
              <a:off x="4401" y="2556"/>
              <a:ext cx="16" cy="1"/>
            </a:xfrm>
            <a:prstGeom prst="line">
              <a:avLst/>
            </a:prstGeom>
            <a:noFill/>
            <a:ln w="12700">
              <a:solidFill>
                <a:schemeClr val="tx2"/>
              </a:solidFill>
              <a:round/>
              <a:headEnd/>
              <a:tailEnd/>
            </a:ln>
          </p:spPr>
          <p:txBody>
            <a:bodyPr/>
            <a:lstStyle/>
            <a:p>
              <a:endParaRPr lang="en-US"/>
            </a:p>
          </p:txBody>
        </p:sp>
        <p:sp>
          <p:nvSpPr>
            <p:cNvPr id="87323" name="Line 1307"/>
            <p:cNvSpPr>
              <a:spLocks noChangeShapeType="1"/>
            </p:cNvSpPr>
            <p:nvPr/>
          </p:nvSpPr>
          <p:spPr bwMode="auto">
            <a:xfrm>
              <a:off x="4449" y="2556"/>
              <a:ext cx="16" cy="1"/>
            </a:xfrm>
            <a:prstGeom prst="line">
              <a:avLst/>
            </a:prstGeom>
            <a:noFill/>
            <a:ln w="12700">
              <a:solidFill>
                <a:schemeClr val="tx2"/>
              </a:solidFill>
              <a:round/>
              <a:headEnd/>
              <a:tailEnd/>
            </a:ln>
          </p:spPr>
          <p:txBody>
            <a:bodyPr/>
            <a:lstStyle/>
            <a:p>
              <a:endParaRPr lang="en-US"/>
            </a:p>
          </p:txBody>
        </p:sp>
        <p:sp>
          <p:nvSpPr>
            <p:cNvPr id="87324" name="Line 1308"/>
            <p:cNvSpPr>
              <a:spLocks noChangeShapeType="1"/>
            </p:cNvSpPr>
            <p:nvPr/>
          </p:nvSpPr>
          <p:spPr bwMode="auto">
            <a:xfrm>
              <a:off x="4497" y="2556"/>
              <a:ext cx="16" cy="1"/>
            </a:xfrm>
            <a:prstGeom prst="line">
              <a:avLst/>
            </a:prstGeom>
            <a:noFill/>
            <a:ln w="12700">
              <a:solidFill>
                <a:schemeClr val="tx2"/>
              </a:solidFill>
              <a:round/>
              <a:headEnd/>
              <a:tailEnd/>
            </a:ln>
          </p:spPr>
          <p:txBody>
            <a:bodyPr/>
            <a:lstStyle/>
            <a:p>
              <a:endParaRPr lang="en-US"/>
            </a:p>
          </p:txBody>
        </p:sp>
        <p:sp>
          <p:nvSpPr>
            <p:cNvPr id="87325" name="Line 1309"/>
            <p:cNvSpPr>
              <a:spLocks noChangeShapeType="1"/>
            </p:cNvSpPr>
            <p:nvPr/>
          </p:nvSpPr>
          <p:spPr bwMode="auto">
            <a:xfrm>
              <a:off x="4545" y="2556"/>
              <a:ext cx="16" cy="1"/>
            </a:xfrm>
            <a:prstGeom prst="line">
              <a:avLst/>
            </a:prstGeom>
            <a:noFill/>
            <a:ln w="12700">
              <a:solidFill>
                <a:schemeClr val="tx2"/>
              </a:solidFill>
              <a:round/>
              <a:headEnd/>
              <a:tailEnd/>
            </a:ln>
          </p:spPr>
          <p:txBody>
            <a:bodyPr/>
            <a:lstStyle/>
            <a:p>
              <a:endParaRPr lang="en-US"/>
            </a:p>
          </p:txBody>
        </p:sp>
        <p:sp>
          <p:nvSpPr>
            <p:cNvPr id="87326" name="Line 1310"/>
            <p:cNvSpPr>
              <a:spLocks noChangeShapeType="1"/>
            </p:cNvSpPr>
            <p:nvPr/>
          </p:nvSpPr>
          <p:spPr bwMode="auto">
            <a:xfrm>
              <a:off x="4593" y="2556"/>
              <a:ext cx="16" cy="1"/>
            </a:xfrm>
            <a:prstGeom prst="line">
              <a:avLst/>
            </a:prstGeom>
            <a:noFill/>
            <a:ln w="12700">
              <a:solidFill>
                <a:schemeClr val="tx2"/>
              </a:solidFill>
              <a:round/>
              <a:headEnd/>
              <a:tailEnd/>
            </a:ln>
          </p:spPr>
          <p:txBody>
            <a:bodyPr/>
            <a:lstStyle/>
            <a:p>
              <a:endParaRPr lang="en-US"/>
            </a:p>
          </p:txBody>
        </p:sp>
        <p:sp>
          <p:nvSpPr>
            <p:cNvPr id="87327" name="Line 1311"/>
            <p:cNvSpPr>
              <a:spLocks noChangeShapeType="1"/>
            </p:cNvSpPr>
            <p:nvPr/>
          </p:nvSpPr>
          <p:spPr bwMode="auto">
            <a:xfrm>
              <a:off x="4641" y="2556"/>
              <a:ext cx="16" cy="1"/>
            </a:xfrm>
            <a:prstGeom prst="line">
              <a:avLst/>
            </a:prstGeom>
            <a:noFill/>
            <a:ln w="12700">
              <a:solidFill>
                <a:schemeClr val="tx2"/>
              </a:solidFill>
              <a:round/>
              <a:headEnd/>
              <a:tailEnd/>
            </a:ln>
          </p:spPr>
          <p:txBody>
            <a:bodyPr/>
            <a:lstStyle/>
            <a:p>
              <a:endParaRPr lang="en-US"/>
            </a:p>
          </p:txBody>
        </p:sp>
        <p:sp>
          <p:nvSpPr>
            <p:cNvPr id="87328" name="Line 1312"/>
            <p:cNvSpPr>
              <a:spLocks noChangeShapeType="1"/>
            </p:cNvSpPr>
            <p:nvPr/>
          </p:nvSpPr>
          <p:spPr bwMode="auto">
            <a:xfrm>
              <a:off x="4689" y="2556"/>
              <a:ext cx="16" cy="1"/>
            </a:xfrm>
            <a:prstGeom prst="line">
              <a:avLst/>
            </a:prstGeom>
            <a:noFill/>
            <a:ln w="12700">
              <a:solidFill>
                <a:schemeClr val="tx2"/>
              </a:solidFill>
              <a:round/>
              <a:headEnd/>
              <a:tailEnd/>
            </a:ln>
          </p:spPr>
          <p:txBody>
            <a:bodyPr/>
            <a:lstStyle/>
            <a:p>
              <a:endParaRPr lang="en-US"/>
            </a:p>
          </p:txBody>
        </p:sp>
        <p:sp>
          <p:nvSpPr>
            <p:cNvPr id="87329" name="Line 1313"/>
            <p:cNvSpPr>
              <a:spLocks noChangeShapeType="1"/>
            </p:cNvSpPr>
            <p:nvPr/>
          </p:nvSpPr>
          <p:spPr bwMode="auto">
            <a:xfrm>
              <a:off x="4737" y="2556"/>
              <a:ext cx="16" cy="1"/>
            </a:xfrm>
            <a:prstGeom prst="line">
              <a:avLst/>
            </a:prstGeom>
            <a:noFill/>
            <a:ln w="12700">
              <a:solidFill>
                <a:schemeClr val="tx2"/>
              </a:solidFill>
              <a:round/>
              <a:headEnd/>
              <a:tailEnd/>
            </a:ln>
          </p:spPr>
          <p:txBody>
            <a:bodyPr/>
            <a:lstStyle/>
            <a:p>
              <a:endParaRPr lang="en-US"/>
            </a:p>
          </p:txBody>
        </p:sp>
        <p:sp>
          <p:nvSpPr>
            <p:cNvPr id="87330" name="Line 1314"/>
            <p:cNvSpPr>
              <a:spLocks noChangeShapeType="1"/>
            </p:cNvSpPr>
            <p:nvPr/>
          </p:nvSpPr>
          <p:spPr bwMode="auto">
            <a:xfrm>
              <a:off x="4785" y="2556"/>
              <a:ext cx="16" cy="1"/>
            </a:xfrm>
            <a:prstGeom prst="line">
              <a:avLst/>
            </a:prstGeom>
            <a:noFill/>
            <a:ln w="12700">
              <a:solidFill>
                <a:schemeClr val="tx2"/>
              </a:solidFill>
              <a:round/>
              <a:headEnd/>
              <a:tailEnd/>
            </a:ln>
          </p:spPr>
          <p:txBody>
            <a:bodyPr/>
            <a:lstStyle/>
            <a:p>
              <a:endParaRPr lang="en-US"/>
            </a:p>
          </p:txBody>
        </p:sp>
        <p:sp>
          <p:nvSpPr>
            <p:cNvPr id="87331" name="Line 1315"/>
            <p:cNvSpPr>
              <a:spLocks noChangeShapeType="1"/>
            </p:cNvSpPr>
            <p:nvPr/>
          </p:nvSpPr>
          <p:spPr bwMode="auto">
            <a:xfrm>
              <a:off x="4833" y="2556"/>
              <a:ext cx="16" cy="1"/>
            </a:xfrm>
            <a:prstGeom prst="line">
              <a:avLst/>
            </a:prstGeom>
            <a:noFill/>
            <a:ln w="12700">
              <a:solidFill>
                <a:schemeClr val="tx2"/>
              </a:solidFill>
              <a:round/>
              <a:headEnd/>
              <a:tailEnd/>
            </a:ln>
          </p:spPr>
          <p:txBody>
            <a:bodyPr/>
            <a:lstStyle/>
            <a:p>
              <a:endParaRPr lang="en-US"/>
            </a:p>
          </p:txBody>
        </p:sp>
        <p:sp>
          <p:nvSpPr>
            <p:cNvPr id="87332" name="Line 1316"/>
            <p:cNvSpPr>
              <a:spLocks noChangeShapeType="1"/>
            </p:cNvSpPr>
            <p:nvPr/>
          </p:nvSpPr>
          <p:spPr bwMode="auto">
            <a:xfrm>
              <a:off x="4881" y="2556"/>
              <a:ext cx="16" cy="1"/>
            </a:xfrm>
            <a:prstGeom prst="line">
              <a:avLst/>
            </a:prstGeom>
            <a:noFill/>
            <a:ln w="12700">
              <a:solidFill>
                <a:schemeClr val="tx2"/>
              </a:solidFill>
              <a:round/>
              <a:headEnd/>
              <a:tailEnd/>
            </a:ln>
          </p:spPr>
          <p:txBody>
            <a:bodyPr/>
            <a:lstStyle/>
            <a:p>
              <a:endParaRPr lang="en-US"/>
            </a:p>
          </p:txBody>
        </p:sp>
        <p:sp>
          <p:nvSpPr>
            <p:cNvPr id="87333" name="Line 1317"/>
            <p:cNvSpPr>
              <a:spLocks noChangeShapeType="1"/>
            </p:cNvSpPr>
            <p:nvPr/>
          </p:nvSpPr>
          <p:spPr bwMode="auto">
            <a:xfrm>
              <a:off x="1143" y="2524"/>
              <a:ext cx="16" cy="1"/>
            </a:xfrm>
            <a:prstGeom prst="line">
              <a:avLst/>
            </a:prstGeom>
            <a:noFill/>
            <a:ln w="12700">
              <a:solidFill>
                <a:schemeClr val="tx2"/>
              </a:solidFill>
              <a:round/>
              <a:headEnd/>
              <a:tailEnd/>
            </a:ln>
          </p:spPr>
          <p:txBody>
            <a:bodyPr/>
            <a:lstStyle/>
            <a:p>
              <a:endParaRPr lang="en-US"/>
            </a:p>
          </p:txBody>
        </p:sp>
        <p:sp>
          <p:nvSpPr>
            <p:cNvPr id="87334" name="Line 1318"/>
            <p:cNvSpPr>
              <a:spLocks noChangeShapeType="1"/>
            </p:cNvSpPr>
            <p:nvPr/>
          </p:nvSpPr>
          <p:spPr bwMode="auto">
            <a:xfrm>
              <a:off x="1191" y="2524"/>
              <a:ext cx="16" cy="1"/>
            </a:xfrm>
            <a:prstGeom prst="line">
              <a:avLst/>
            </a:prstGeom>
            <a:noFill/>
            <a:ln w="12700">
              <a:solidFill>
                <a:schemeClr val="tx2"/>
              </a:solidFill>
              <a:round/>
              <a:headEnd/>
              <a:tailEnd/>
            </a:ln>
          </p:spPr>
          <p:txBody>
            <a:bodyPr/>
            <a:lstStyle/>
            <a:p>
              <a:endParaRPr lang="en-US"/>
            </a:p>
          </p:txBody>
        </p:sp>
        <p:sp>
          <p:nvSpPr>
            <p:cNvPr id="87335" name="Line 1319"/>
            <p:cNvSpPr>
              <a:spLocks noChangeShapeType="1"/>
            </p:cNvSpPr>
            <p:nvPr/>
          </p:nvSpPr>
          <p:spPr bwMode="auto">
            <a:xfrm>
              <a:off x="1239" y="2524"/>
              <a:ext cx="16" cy="1"/>
            </a:xfrm>
            <a:prstGeom prst="line">
              <a:avLst/>
            </a:prstGeom>
            <a:noFill/>
            <a:ln w="12700">
              <a:solidFill>
                <a:schemeClr val="tx2"/>
              </a:solidFill>
              <a:round/>
              <a:headEnd/>
              <a:tailEnd/>
            </a:ln>
          </p:spPr>
          <p:txBody>
            <a:bodyPr/>
            <a:lstStyle/>
            <a:p>
              <a:endParaRPr lang="en-US"/>
            </a:p>
          </p:txBody>
        </p:sp>
        <p:sp>
          <p:nvSpPr>
            <p:cNvPr id="87336" name="Line 1320"/>
            <p:cNvSpPr>
              <a:spLocks noChangeShapeType="1"/>
            </p:cNvSpPr>
            <p:nvPr/>
          </p:nvSpPr>
          <p:spPr bwMode="auto">
            <a:xfrm>
              <a:off x="1287" y="2524"/>
              <a:ext cx="16" cy="1"/>
            </a:xfrm>
            <a:prstGeom prst="line">
              <a:avLst/>
            </a:prstGeom>
            <a:noFill/>
            <a:ln w="12700">
              <a:solidFill>
                <a:schemeClr val="tx2"/>
              </a:solidFill>
              <a:round/>
              <a:headEnd/>
              <a:tailEnd/>
            </a:ln>
          </p:spPr>
          <p:txBody>
            <a:bodyPr/>
            <a:lstStyle/>
            <a:p>
              <a:endParaRPr lang="en-US"/>
            </a:p>
          </p:txBody>
        </p:sp>
        <p:sp>
          <p:nvSpPr>
            <p:cNvPr id="87337" name="Line 1321"/>
            <p:cNvSpPr>
              <a:spLocks noChangeShapeType="1"/>
            </p:cNvSpPr>
            <p:nvPr/>
          </p:nvSpPr>
          <p:spPr bwMode="auto">
            <a:xfrm>
              <a:off x="1335" y="2524"/>
              <a:ext cx="16" cy="1"/>
            </a:xfrm>
            <a:prstGeom prst="line">
              <a:avLst/>
            </a:prstGeom>
            <a:noFill/>
            <a:ln w="12700">
              <a:solidFill>
                <a:schemeClr val="tx2"/>
              </a:solidFill>
              <a:round/>
              <a:headEnd/>
              <a:tailEnd/>
            </a:ln>
          </p:spPr>
          <p:txBody>
            <a:bodyPr/>
            <a:lstStyle/>
            <a:p>
              <a:endParaRPr lang="en-US"/>
            </a:p>
          </p:txBody>
        </p:sp>
        <p:sp>
          <p:nvSpPr>
            <p:cNvPr id="87338" name="Line 1322"/>
            <p:cNvSpPr>
              <a:spLocks noChangeShapeType="1"/>
            </p:cNvSpPr>
            <p:nvPr/>
          </p:nvSpPr>
          <p:spPr bwMode="auto">
            <a:xfrm>
              <a:off x="1383" y="2524"/>
              <a:ext cx="15" cy="1"/>
            </a:xfrm>
            <a:prstGeom prst="line">
              <a:avLst/>
            </a:prstGeom>
            <a:noFill/>
            <a:ln w="12700">
              <a:solidFill>
                <a:schemeClr val="tx2"/>
              </a:solidFill>
              <a:round/>
              <a:headEnd/>
              <a:tailEnd/>
            </a:ln>
          </p:spPr>
          <p:txBody>
            <a:bodyPr/>
            <a:lstStyle/>
            <a:p>
              <a:endParaRPr lang="en-US"/>
            </a:p>
          </p:txBody>
        </p:sp>
        <p:sp>
          <p:nvSpPr>
            <p:cNvPr id="87339" name="Line 1323"/>
            <p:cNvSpPr>
              <a:spLocks noChangeShapeType="1"/>
            </p:cNvSpPr>
            <p:nvPr/>
          </p:nvSpPr>
          <p:spPr bwMode="auto">
            <a:xfrm>
              <a:off x="1430" y="2524"/>
              <a:ext cx="16" cy="1"/>
            </a:xfrm>
            <a:prstGeom prst="line">
              <a:avLst/>
            </a:prstGeom>
            <a:noFill/>
            <a:ln w="12700">
              <a:solidFill>
                <a:schemeClr val="tx2"/>
              </a:solidFill>
              <a:round/>
              <a:headEnd/>
              <a:tailEnd/>
            </a:ln>
          </p:spPr>
          <p:txBody>
            <a:bodyPr/>
            <a:lstStyle/>
            <a:p>
              <a:endParaRPr lang="en-US"/>
            </a:p>
          </p:txBody>
        </p:sp>
        <p:sp>
          <p:nvSpPr>
            <p:cNvPr id="87340" name="Line 1324"/>
            <p:cNvSpPr>
              <a:spLocks noChangeShapeType="1"/>
            </p:cNvSpPr>
            <p:nvPr/>
          </p:nvSpPr>
          <p:spPr bwMode="auto">
            <a:xfrm>
              <a:off x="1478" y="2524"/>
              <a:ext cx="16" cy="1"/>
            </a:xfrm>
            <a:prstGeom prst="line">
              <a:avLst/>
            </a:prstGeom>
            <a:noFill/>
            <a:ln w="12700">
              <a:solidFill>
                <a:schemeClr val="tx2"/>
              </a:solidFill>
              <a:round/>
              <a:headEnd/>
              <a:tailEnd/>
            </a:ln>
          </p:spPr>
          <p:txBody>
            <a:bodyPr/>
            <a:lstStyle/>
            <a:p>
              <a:endParaRPr lang="en-US"/>
            </a:p>
          </p:txBody>
        </p:sp>
        <p:sp>
          <p:nvSpPr>
            <p:cNvPr id="87341" name="Line 1325"/>
            <p:cNvSpPr>
              <a:spLocks noChangeShapeType="1"/>
            </p:cNvSpPr>
            <p:nvPr/>
          </p:nvSpPr>
          <p:spPr bwMode="auto">
            <a:xfrm>
              <a:off x="1526" y="2524"/>
              <a:ext cx="16" cy="1"/>
            </a:xfrm>
            <a:prstGeom prst="line">
              <a:avLst/>
            </a:prstGeom>
            <a:noFill/>
            <a:ln w="12700">
              <a:solidFill>
                <a:schemeClr val="tx2"/>
              </a:solidFill>
              <a:round/>
              <a:headEnd/>
              <a:tailEnd/>
            </a:ln>
          </p:spPr>
          <p:txBody>
            <a:bodyPr/>
            <a:lstStyle/>
            <a:p>
              <a:endParaRPr lang="en-US"/>
            </a:p>
          </p:txBody>
        </p:sp>
        <p:sp>
          <p:nvSpPr>
            <p:cNvPr id="87342" name="Line 1326"/>
            <p:cNvSpPr>
              <a:spLocks noChangeShapeType="1"/>
            </p:cNvSpPr>
            <p:nvPr/>
          </p:nvSpPr>
          <p:spPr bwMode="auto">
            <a:xfrm>
              <a:off x="1574" y="2524"/>
              <a:ext cx="16" cy="1"/>
            </a:xfrm>
            <a:prstGeom prst="line">
              <a:avLst/>
            </a:prstGeom>
            <a:noFill/>
            <a:ln w="12700">
              <a:solidFill>
                <a:schemeClr val="tx2"/>
              </a:solidFill>
              <a:round/>
              <a:headEnd/>
              <a:tailEnd/>
            </a:ln>
          </p:spPr>
          <p:txBody>
            <a:bodyPr/>
            <a:lstStyle/>
            <a:p>
              <a:endParaRPr lang="en-US"/>
            </a:p>
          </p:txBody>
        </p:sp>
        <p:sp>
          <p:nvSpPr>
            <p:cNvPr id="87343" name="Line 1327"/>
            <p:cNvSpPr>
              <a:spLocks noChangeShapeType="1"/>
            </p:cNvSpPr>
            <p:nvPr/>
          </p:nvSpPr>
          <p:spPr bwMode="auto">
            <a:xfrm>
              <a:off x="1622" y="2524"/>
              <a:ext cx="16" cy="1"/>
            </a:xfrm>
            <a:prstGeom prst="line">
              <a:avLst/>
            </a:prstGeom>
            <a:noFill/>
            <a:ln w="12700">
              <a:solidFill>
                <a:schemeClr val="tx2"/>
              </a:solidFill>
              <a:round/>
              <a:headEnd/>
              <a:tailEnd/>
            </a:ln>
          </p:spPr>
          <p:txBody>
            <a:bodyPr/>
            <a:lstStyle/>
            <a:p>
              <a:endParaRPr lang="en-US"/>
            </a:p>
          </p:txBody>
        </p:sp>
        <p:sp>
          <p:nvSpPr>
            <p:cNvPr id="87344" name="Line 1328"/>
            <p:cNvSpPr>
              <a:spLocks noChangeShapeType="1"/>
            </p:cNvSpPr>
            <p:nvPr/>
          </p:nvSpPr>
          <p:spPr bwMode="auto">
            <a:xfrm>
              <a:off x="1670" y="2524"/>
              <a:ext cx="16" cy="1"/>
            </a:xfrm>
            <a:prstGeom prst="line">
              <a:avLst/>
            </a:prstGeom>
            <a:noFill/>
            <a:ln w="12700">
              <a:solidFill>
                <a:schemeClr val="tx2"/>
              </a:solidFill>
              <a:round/>
              <a:headEnd/>
              <a:tailEnd/>
            </a:ln>
          </p:spPr>
          <p:txBody>
            <a:bodyPr/>
            <a:lstStyle/>
            <a:p>
              <a:endParaRPr lang="en-US"/>
            </a:p>
          </p:txBody>
        </p:sp>
        <p:sp>
          <p:nvSpPr>
            <p:cNvPr id="87345" name="Line 1329"/>
            <p:cNvSpPr>
              <a:spLocks noChangeShapeType="1"/>
            </p:cNvSpPr>
            <p:nvPr/>
          </p:nvSpPr>
          <p:spPr bwMode="auto">
            <a:xfrm>
              <a:off x="1718" y="2524"/>
              <a:ext cx="16" cy="1"/>
            </a:xfrm>
            <a:prstGeom prst="line">
              <a:avLst/>
            </a:prstGeom>
            <a:noFill/>
            <a:ln w="12700">
              <a:solidFill>
                <a:schemeClr val="tx2"/>
              </a:solidFill>
              <a:round/>
              <a:headEnd/>
              <a:tailEnd/>
            </a:ln>
          </p:spPr>
          <p:txBody>
            <a:bodyPr/>
            <a:lstStyle/>
            <a:p>
              <a:endParaRPr lang="en-US"/>
            </a:p>
          </p:txBody>
        </p:sp>
        <p:sp>
          <p:nvSpPr>
            <p:cNvPr id="87346" name="Line 1330"/>
            <p:cNvSpPr>
              <a:spLocks noChangeShapeType="1"/>
            </p:cNvSpPr>
            <p:nvPr/>
          </p:nvSpPr>
          <p:spPr bwMode="auto">
            <a:xfrm>
              <a:off x="1766" y="2524"/>
              <a:ext cx="16" cy="1"/>
            </a:xfrm>
            <a:prstGeom prst="line">
              <a:avLst/>
            </a:prstGeom>
            <a:noFill/>
            <a:ln w="12700">
              <a:solidFill>
                <a:schemeClr val="tx2"/>
              </a:solidFill>
              <a:round/>
              <a:headEnd/>
              <a:tailEnd/>
            </a:ln>
          </p:spPr>
          <p:txBody>
            <a:bodyPr/>
            <a:lstStyle/>
            <a:p>
              <a:endParaRPr lang="en-US"/>
            </a:p>
          </p:txBody>
        </p:sp>
        <p:sp>
          <p:nvSpPr>
            <p:cNvPr id="87347" name="Line 1331"/>
            <p:cNvSpPr>
              <a:spLocks noChangeShapeType="1"/>
            </p:cNvSpPr>
            <p:nvPr/>
          </p:nvSpPr>
          <p:spPr bwMode="auto">
            <a:xfrm>
              <a:off x="1814" y="2524"/>
              <a:ext cx="16" cy="1"/>
            </a:xfrm>
            <a:prstGeom prst="line">
              <a:avLst/>
            </a:prstGeom>
            <a:noFill/>
            <a:ln w="12700">
              <a:solidFill>
                <a:schemeClr val="tx2"/>
              </a:solidFill>
              <a:round/>
              <a:headEnd/>
              <a:tailEnd/>
            </a:ln>
          </p:spPr>
          <p:txBody>
            <a:bodyPr/>
            <a:lstStyle/>
            <a:p>
              <a:endParaRPr lang="en-US"/>
            </a:p>
          </p:txBody>
        </p:sp>
        <p:sp>
          <p:nvSpPr>
            <p:cNvPr id="87348" name="Line 1332"/>
            <p:cNvSpPr>
              <a:spLocks noChangeShapeType="1"/>
            </p:cNvSpPr>
            <p:nvPr/>
          </p:nvSpPr>
          <p:spPr bwMode="auto">
            <a:xfrm>
              <a:off x="1862" y="2524"/>
              <a:ext cx="16" cy="1"/>
            </a:xfrm>
            <a:prstGeom prst="line">
              <a:avLst/>
            </a:prstGeom>
            <a:noFill/>
            <a:ln w="12700">
              <a:solidFill>
                <a:schemeClr val="tx2"/>
              </a:solidFill>
              <a:round/>
              <a:headEnd/>
              <a:tailEnd/>
            </a:ln>
          </p:spPr>
          <p:txBody>
            <a:bodyPr/>
            <a:lstStyle/>
            <a:p>
              <a:endParaRPr lang="en-US"/>
            </a:p>
          </p:txBody>
        </p:sp>
        <p:sp>
          <p:nvSpPr>
            <p:cNvPr id="87349" name="Line 1333"/>
            <p:cNvSpPr>
              <a:spLocks noChangeShapeType="1"/>
            </p:cNvSpPr>
            <p:nvPr/>
          </p:nvSpPr>
          <p:spPr bwMode="auto">
            <a:xfrm>
              <a:off x="1910" y="2524"/>
              <a:ext cx="16" cy="1"/>
            </a:xfrm>
            <a:prstGeom prst="line">
              <a:avLst/>
            </a:prstGeom>
            <a:noFill/>
            <a:ln w="12700">
              <a:solidFill>
                <a:schemeClr val="tx2"/>
              </a:solidFill>
              <a:round/>
              <a:headEnd/>
              <a:tailEnd/>
            </a:ln>
          </p:spPr>
          <p:txBody>
            <a:bodyPr/>
            <a:lstStyle/>
            <a:p>
              <a:endParaRPr lang="en-US"/>
            </a:p>
          </p:txBody>
        </p:sp>
        <p:sp>
          <p:nvSpPr>
            <p:cNvPr id="87350" name="Line 1334"/>
            <p:cNvSpPr>
              <a:spLocks noChangeShapeType="1"/>
            </p:cNvSpPr>
            <p:nvPr/>
          </p:nvSpPr>
          <p:spPr bwMode="auto">
            <a:xfrm>
              <a:off x="1958" y="2524"/>
              <a:ext cx="16" cy="1"/>
            </a:xfrm>
            <a:prstGeom prst="line">
              <a:avLst/>
            </a:prstGeom>
            <a:noFill/>
            <a:ln w="12700">
              <a:solidFill>
                <a:schemeClr val="tx2"/>
              </a:solidFill>
              <a:round/>
              <a:headEnd/>
              <a:tailEnd/>
            </a:ln>
          </p:spPr>
          <p:txBody>
            <a:bodyPr/>
            <a:lstStyle/>
            <a:p>
              <a:endParaRPr lang="en-US"/>
            </a:p>
          </p:txBody>
        </p:sp>
        <p:sp>
          <p:nvSpPr>
            <p:cNvPr id="87351" name="Line 1335"/>
            <p:cNvSpPr>
              <a:spLocks noChangeShapeType="1"/>
            </p:cNvSpPr>
            <p:nvPr/>
          </p:nvSpPr>
          <p:spPr bwMode="auto">
            <a:xfrm>
              <a:off x="2005" y="2524"/>
              <a:ext cx="16" cy="1"/>
            </a:xfrm>
            <a:prstGeom prst="line">
              <a:avLst/>
            </a:prstGeom>
            <a:noFill/>
            <a:ln w="12700">
              <a:solidFill>
                <a:schemeClr val="tx2"/>
              </a:solidFill>
              <a:round/>
              <a:headEnd/>
              <a:tailEnd/>
            </a:ln>
          </p:spPr>
          <p:txBody>
            <a:bodyPr/>
            <a:lstStyle/>
            <a:p>
              <a:endParaRPr lang="en-US"/>
            </a:p>
          </p:txBody>
        </p:sp>
        <p:sp>
          <p:nvSpPr>
            <p:cNvPr id="87352" name="Line 1336"/>
            <p:cNvSpPr>
              <a:spLocks noChangeShapeType="1"/>
            </p:cNvSpPr>
            <p:nvPr/>
          </p:nvSpPr>
          <p:spPr bwMode="auto">
            <a:xfrm>
              <a:off x="2053" y="2524"/>
              <a:ext cx="16" cy="1"/>
            </a:xfrm>
            <a:prstGeom prst="line">
              <a:avLst/>
            </a:prstGeom>
            <a:noFill/>
            <a:ln w="12700">
              <a:solidFill>
                <a:schemeClr val="tx2"/>
              </a:solidFill>
              <a:round/>
              <a:headEnd/>
              <a:tailEnd/>
            </a:ln>
          </p:spPr>
          <p:txBody>
            <a:bodyPr/>
            <a:lstStyle/>
            <a:p>
              <a:endParaRPr lang="en-US"/>
            </a:p>
          </p:txBody>
        </p:sp>
        <p:sp>
          <p:nvSpPr>
            <p:cNvPr id="87353" name="Line 1337"/>
            <p:cNvSpPr>
              <a:spLocks noChangeShapeType="1"/>
            </p:cNvSpPr>
            <p:nvPr/>
          </p:nvSpPr>
          <p:spPr bwMode="auto">
            <a:xfrm>
              <a:off x="2101" y="2524"/>
              <a:ext cx="16" cy="1"/>
            </a:xfrm>
            <a:prstGeom prst="line">
              <a:avLst/>
            </a:prstGeom>
            <a:noFill/>
            <a:ln w="12700">
              <a:solidFill>
                <a:schemeClr val="tx2"/>
              </a:solidFill>
              <a:round/>
              <a:headEnd/>
              <a:tailEnd/>
            </a:ln>
          </p:spPr>
          <p:txBody>
            <a:bodyPr/>
            <a:lstStyle/>
            <a:p>
              <a:endParaRPr lang="en-US"/>
            </a:p>
          </p:txBody>
        </p:sp>
        <p:sp>
          <p:nvSpPr>
            <p:cNvPr id="87354" name="Line 1338"/>
            <p:cNvSpPr>
              <a:spLocks noChangeShapeType="1"/>
            </p:cNvSpPr>
            <p:nvPr/>
          </p:nvSpPr>
          <p:spPr bwMode="auto">
            <a:xfrm>
              <a:off x="2149" y="2524"/>
              <a:ext cx="16" cy="1"/>
            </a:xfrm>
            <a:prstGeom prst="line">
              <a:avLst/>
            </a:prstGeom>
            <a:noFill/>
            <a:ln w="12700">
              <a:solidFill>
                <a:schemeClr val="tx2"/>
              </a:solidFill>
              <a:round/>
              <a:headEnd/>
              <a:tailEnd/>
            </a:ln>
          </p:spPr>
          <p:txBody>
            <a:bodyPr/>
            <a:lstStyle/>
            <a:p>
              <a:endParaRPr lang="en-US"/>
            </a:p>
          </p:txBody>
        </p:sp>
        <p:sp>
          <p:nvSpPr>
            <p:cNvPr id="87355" name="Line 1339"/>
            <p:cNvSpPr>
              <a:spLocks noChangeShapeType="1"/>
            </p:cNvSpPr>
            <p:nvPr/>
          </p:nvSpPr>
          <p:spPr bwMode="auto">
            <a:xfrm>
              <a:off x="2197" y="2524"/>
              <a:ext cx="16" cy="1"/>
            </a:xfrm>
            <a:prstGeom prst="line">
              <a:avLst/>
            </a:prstGeom>
            <a:noFill/>
            <a:ln w="12700">
              <a:solidFill>
                <a:schemeClr val="tx2"/>
              </a:solidFill>
              <a:round/>
              <a:headEnd/>
              <a:tailEnd/>
            </a:ln>
          </p:spPr>
          <p:txBody>
            <a:bodyPr/>
            <a:lstStyle/>
            <a:p>
              <a:endParaRPr lang="en-US"/>
            </a:p>
          </p:txBody>
        </p:sp>
        <p:sp>
          <p:nvSpPr>
            <p:cNvPr id="87356" name="Line 1340"/>
            <p:cNvSpPr>
              <a:spLocks noChangeShapeType="1"/>
            </p:cNvSpPr>
            <p:nvPr/>
          </p:nvSpPr>
          <p:spPr bwMode="auto">
            <a:xfrm>
              <a:off x="2245" y="2524"/>
              <a:ext cx="16" cy="1"/>
            </a:xfrm>
            <a:prstGeom prst="line">
              <a:avLst/>
            </a:prstGeom>
            <a:noFill/>
            <a:ln w="12700">
              <a:solidFill>
                <a:schemeClr val="tx2"/>
              </a:solidFill>
              <a:round/>
              <a:headEnd/>
              <a:tailEnd/>
            </a:ln>
          </p:spPr>
          <p:txBody>
            <a:bodyPr/>
            <a:lstStyle/>
            <a:p>
              <a:endParaRPr lang="en-US"/>
            </a:p>
          </p:txBody>
        </p:sp>
        <p:sp>
          <p:nvSpPr>
            <p:cNvPr id="87357" name="Line 1341"/>
            <p:cNvSpPr>
              <a:spLocks noChangeShapeType="1"/>
            </p:cNvSpPr>
            <p:nvPr/>
          </p:nvSpPr>
          <p:spPr bwMode="auto">
            <a:xfrm>
              <a:off x="2293" y="2524"/>
              <a:ext cx="16" cy="1"/>
            </a:xfrm>
            <a:prstGeom prst="line">
              <a:avLst/>
            </a:prstGeom>
            <a:noFill/>
            <a:ln w="12700">
              <a:solidFill>
                <a:schemeClr val="tx2"/>
              </a:solidFill>
              <a:round/>
              <a:headEnd/>
              <a:tailEnd/>
            </a:ln>
          </p:spPr>
          <p:txBody>
            <a:bodyPr/>
            <a:lstStyle/>
            <a:p>
              <a:endParaRPr lang="en-US"/>
            </a:p>
          </p:txBody>
        </p:sp>
        <p:sp>
          <p:nvSpPr>
            <p:cNvPr id="87358" name="Line 1342"/>
            <p:cNvSpPr>
              <a:spLocks noChangeShapeType="1"/>
            </p:cNvSpPr>
            <p:nvPr/>
          </p:nvSpPr>
          <p:spPr bwMode="auto">
            <a:xfrm>
              <a:off x="2341" y="2524"/>
              <a:ext cx="16" cy="1"/>
            </a:xfrm>
            <a:prstGeom prst="line">
              <a:avLst/>
            </a:prstGeom>
            <a:noFill/>
            <a:ln w="12700">
              <a:solidFill>
                <a:schemeClr val="tx2"/>
              </a:solidFill>
              <a:round/>
              <a:headEnd/>
              <a:tailEnd/>
            </a:ln>
          </p:spPr>
          <p:txBody>
            <a:bodyPr/>
            <a:lstStyle/>
            <a:p>
              <a:endParaRPr lang="en-US"/>
            </a:p>
          </p:txBody>
        </p:sp>
        <p:sp>
          <p:nvSpPr>
            <p:cNvPr id="87359" name="Line 1343"/>
            <p:cNvSpPr>
              <a:spLocks noChangeShapeType="1"/>
            </p:cNvSpPr>
            <p:nvPr/>
          </p:nvSpPr>
          <p:spPr bwMode="auto">
            <a:xfrm>
              <a:off x="2389" y="2524"/>
              <a:ext cx="16" cy="1"/>
            </a:xfrm>
            <a:prstGeom prst="line">
              <a:avLst/>
            </a:prstGeom>
            <a:noFill/>
            <a:ln w="12700">
              <a:solidFill>
                <a:schemeClr val="tx2"/>
              </a:solidFill>
              <a:round/>
              <a:headEnd/>
              <a:tailEnd/>
            </a:ln>
          </p:spPr>
          <p:txBody>
            <a:bodyPr/>
            <a:lstStyle/>
            <a:p>
              <a:endParaRPr lang="en-US"/>
            </a:p>
          </p:txBody>
        </p:sp>
        <p:sp>
          <p:nvSpPr>
            <p:cNvPr id="87360" name="Line 1344"/>
            <p:cNvSpPr>
              <a:spLocks noChangeShapeType="1"/>
            </p:cNvSpPr>
            <p:nvPr/>
          </p:nvSpPr>
          <p:spPr bwMode="auto">
            <a:xfrm>
              <a:off x="2437" y="2524"/>
              <a:ext cx="16" cy="1"/>
            </a:xfrm>
            <a:prstGeom prst="line">
              <a:avLst/>
            </a:prstGeom>
            <a:noFill/>
            <a:ln w="12700">
              <a:solidFill>
                <a:schemeClr val="tx2"/>
              </a:solidFill>
              <a:round/>
              <a:headEnd/>
              <a:tailEnd/>
            </a:ln>
          </p:spPr>
          <p:txBody>
            <a:bodyPr/>
            <a:lstStyle/>
            <a:p>
              <a:endParaRPr lang="en-US"/>
            </a:p>
          </p:txBody>
        </p:sp>
        <p:sp>
          <p:nvSpPr>
            <p:cNvPr id="87361" name="Line 1345"/>
            <p:cNvSpPr>
              <a:spLocks noChangeShapeType="1"/>
            </p:cNvSpPr>
            <p:nvPr/>
          </p:nvSpPr>
          <p:spPr bwMode="auto">
            <a:xfrm>
              <a:off x="2485" y="2524"/>
              <a:ext cx="16" cy="1"/>
            </a:xfrm>
            <a:prstGeom prst="line">
              <a:avLst/>
            </a:prstGeom>
            <a:noFill/>
            <a:ln w="12700">
              <a:solidFill>
                <a:schemeClr val="tx2"/>
              </a:solidFill>
              <a:round/>
              <a:headEnd/>
              <a:tailEnd/>
            </a:ln>
          </p:spPr>
          <p:txBody>
            <a:bodyPr/>
            <a:lstStyle/>
            <a:p>
              <a:endParaRPr lang="en-US"/>
            </a:p>
          </p:txBody>
        </p:sp>
        <p:sp>
          <p:nvSpPr>
            <p:cNvPr id="87362" name="Line 1346"/>
            <p:cNvSpPr>
              <a:spLocks noChangeShapeType="1"/>
            </p:cNvSpPr>
            <p:nvPr/>
          </p:nvSpPr>
          <p:spPr bwMode="auto">
            <a:xfrm>
              <a:off x="2533" y="2524"/>
              <a:ext cx="16" cy="1"/>
            </a:xfrm>
            <a:prstGeom prst="line">
              <a:avLst/>
            </a:prstGeom>
            <a:noFill/>
            <a:ln w="12700">
              <a:solidFill>
                <a:schemeClr val="tx2"/>
              </a:solidFill>
              <a:round/>
              <a:headEnd/>
              <a:tailEnd/>
            </a:ln>
          </p:spPr>
          <p:txBody>
            <a:bodyPr/>
            <a:lstStyle/>
            <a:p>
              <a:endParaRPr lang="en-US"/>
            </a:p>
          </p:txBody>
        </p:sp>
        <p:sp>
          <p:nvSpPr>
            <p:cNvPr id="87363" name="Line 1347"/>
            <p:cNvSpPr>
              <a:spLocks noChangeShapeType="1"/>
            </p:cNvSpPr>
            <p:nvPr/>
          </p:nvSpPr>
          <p:spPr bwMode="auto">
            <a:xfrm>
              <a:off x="2580" y="2524"/>
              <a:ext cx="16" cy="1"/>
            </a:xfrm>
            <a:prstGeom prst="line">
              <a:avLst/>
            </a:prstGeom>
            <a:noFill/>
            <a:ln w="12700">
              <a:solidFill>
                <a:schemeClr val="tx2"/>
              </a:solidFill>
              <a:round/>
              <a:headEnd/>
              <a:tailEnd/>
            </a:ln>
          </p:spPr>
          <p:txBody>
            <a:bodyPr/>
            <a:lstStyle/>
            <a:p>
              <a:endParaRPr lang="en-US"/>
            </a:p>
          </p:txBody>
        </p:sp>
        <p:sp>
          <p:nvSpPr>
            <p:cNvPr id="87364" name="Line 1348"/>
            <p:cNvSpPr>
              <a:spLocks noChangeShapeType="1"/>
            </p:cNvSpPr>
            <p:nvPr/>
          </p:nvSpPr>
          <p:spPr bwMode="auto">
            <a:xfrm>
              <a:off x="2628" y="2524"/>
              <a:ext cx="16" cy="1"/>
            </a:xfrm>
            <a:prstGeom prst="line">
              <a:avLst/>
            </a:prstGeom>
            <a:noFill/>
            <a:ln w="12700">
              <a:solidFill>
                <a:schemeClr val="tx2"/>
              </a:solidFill>
              <a:round/>
              <a:headEnd/>
              <a:tailEnd/>
            </a:ln>
          </p:spPr>
          <p:txBody>
            <a:bodyPr/>
            <a:lstStyle/>
            <a:p>
              <a:endParaRPr lang="en-US"/>
            </a:p>
          </p:txBody>
        </p:sp>
        <p:sp>
          <p:nvSpPr>
            <p:cNvPr id="87365" name="Line 1349"/>
            <p:cNvSpPr>
              <a:spLocks noChangeShapeType="1"/>
            </p:cNvSpPr>
            <p:nvPr/>
          </p:nvSpPr>
          <p:spPr bwMode="auto">
            <a:xfrm>
              <a:off x="2676" y="2524"/>
              <a:ext cx="16" cy="1"/>
            </a:xfrm>
            <a:prstGeom prst="line">
              <a:avLst/>
            </a:prstGeom>
            <a:noFill/>
            <a:ln w="12700">
              <a:solidFill>
                <a:schemeClr val="tx2"/>
              </a:solidFill>
              <a:round/>
              <a:headEnd/>
              <a:tailEnd/>
            </a:ln>
          </p:spPr>
          <p:txBody>
            <a:bodyPr/>
            <a:lstStyle/>
            <a:p>
              <a:endParaRPr lang="en-US"/>
            </a:p>
          </p:txBody>
        </p:sp>
        <p:sp>
          <p:nvSpPr>
            <p:cNvPr id="87366" name="Line 1350"/>
            <p:cNvSpPr>
              <a:spLocks noChangeShapeType="1"/>
            </p:cNvSpPr>
            <p:nvPr/>
          </p:nvSpPr>
          <p:spPr bwMode="auto">
            <a:xfrm>
              <a:off x="2724" y="2524"/>
              <a:ext cx="16" cy="1"/>
            </a:xfrm>
            <a:prstGeom prst="line">
              <a:avLst/>
            </a:prstGeom>
            <a:noFill/>
            <a:ln w="12700">
              <a:solidFill>
                <a:schemeClr val="tx2"/>
              </a:solidFill>
              <a:round/>
              <a:headEnd/>
              <a:tailEnd/>
            </a:ln>
          </p:spPr>
          <p:txBody>
            <a:bodyPr/>
            <a:lstStyle/>
            <a:p>
              <a:endParaRPr lang="en-US"/>
            </a:p>
          </p:txBody>
        </p:sp>
        <p:sp>
          <p:nvSpPr>
            <p:cNvPr id="87367" name="Line 1351"/>
            <p:cNvSpPr>
              <a:spLocks noChangeShapeType="1"/>
            </p:cNvSpPr>
            <p:nvPr/>
          </p:nvSpPr>
          <p:spPr bwMode="auto">
            <a:xfrm>
              <a:off x="2772" y="2524"/>
              <a:ext cx="16" cy="1"/>
            </a:xfrm>
            <a:prstGeom prst="line">
              <a:avLst/>
            </a:prstGeom>
            <a:noFill/>
            <a:ln w="12700">
              <a:solidFill>
                <a:schemeClr val="tx2"/>
              </a:solidFill>
              <a:round/>
              <a:headEnd/>
              <a:tailEnd/>
            </a:ln>
          </p:spPr>
          <p:txBody>
            <a:bodyPr/>
            <a:lstStyle/>
            <a:p>
              <a:endParaRPr lang="en-US"/>
            </a:p>
          </p:txBody>
        </p:sp>
        <p:sp>
          <p:nvSpPr>
            <p:cNvPr id="87368" name="Line 1352"/>
            <p:cNvSpPr>
              <a:spLocks noChangeShapeType="1"/>
            </p:cNvSpPr>
            <p:nvPr/>
          </p:nvSpPr>
          <p:spPr bwMode="auto">
            <a:xfrm>
              <a:off x="2820" y="2524"/>
              <a:ext cx="16" cy="1"/>
            </a:xfrm>
            <a:prstGeom prst="line">
              <a:avLst/>
            </a:prstGeom>
            <a:noFill/>
            <a:ln w="12700">
              <a:solidFill>
                <a:schemeClr val="tx2"/>
              </a:solidFill>
              <a:round/>
              <a:headEnd/>
              <a:tailEnd/>
            </a:ln>
          </p:spPr>
          <p:txBody>
            <a:bodyPr/>
            <a:lstStyle/>
            <a:p>
              <a:endParaRPr lang="en-US"/>
            </a:p>
          </p:txBody>
        </p:sp>
        <p:sp>
          <p:nvSpPr>
            <p:cNvPr id="87369" name="Line 1353"/>
            <p:cNvSpPr>
              <a:spLocks noChangeShapeType="1"/>
            </p:cNvSpPr>
            <p:nvPr/>
          </p:nvSpPr>
          <p:spPr bwMode="auto">
            <a:xfrm>
              <a:off x="2868" y="2524"/>
              <a:ext cx="16" cy="1"/>
            </a:xfrm>
            <a:prstGeom prst="line">
              <a:avLst/>
            </a:prstGeom>
            <a:noFill/>
            <a:ln w="12700">
              <a:solidFill>
                <a:schemeClr val="tx2"/>
              </a:solidFill>
              <a:round/>
              <a:headEnd/>
              <a:tailEnd/>
            </a:ln>
          </p:spPr>
          <p:txBody>
            <a:bodyPr/>
            <a:lstStyle/>
            <a:p>
              <a:endParaRPr lang="en-US"/>
            </a:p>
          </p:txBody>
        </p:sp>
        <p:sp>
          <p:nvSpPr>
            <p:cNvPr id="87370" name="Line 1354"/>
            <p:cNvSpPr>
              <a:spLocks noChangeShapeType="1"/>
            </p:cNvSpPr>
            <p:nvPr/>
          </p:nvSpPr>
          <p:spPr bwMode="auto">
            <a:xfrm>
              <a:off x="2916" y="2524"/>
              <a:ext cx="16" cy="1"/>
            </a:xfrm>
            <a:prstGeom prst="line">
              <a:avLst/>
            </a:prstGeom>
            <a:noFill/>
            <a:ln w="12700">
              <a:solidFill>
                <a:schemeClr val="tx2"/>
              </a:solidFill>
              <a:round/>
              <a:headEnd/>
              <a:tailEnd/>
            </a:ln>
          </p:spPr>
          <p:txBody>
            <a:bodyPr/>
            <a:lstStyle/>
            <a:p>
              <a:endParaRPr lang="en-US"/>
            </a:p>
          </p:txBody>
        </p:sp>
        <p:sp>
          <p:nvSpPr>
            <p:cNvPr id="87371" name="Line 1355"/>
            <p:cNvSpPr>
              <a:spLocks noChangeShapeType="1"/>
            </p:cNvSpPr>
            <p:nvPr/>
          </p:nvSpPr>
          <p:spPr bwMode="auto">
            <a:xfrm>
              <a:off x="2964" y="2524"/>
              <a:ext cx="16" cy="1"/>
            </a:xfrm>
            <a:prstGeom prst="line">
              <a:avLst/>
            </a:prstGeom>
            <a:noFill/>
            <a:ln w="12700">
              <a:solidFill>
                <a:schemeClr val="tx2"/>
              </a:solidFill>
              <a:round/>
              <a:headEnd/>
              <a:tailEnd/>
            </a:ln>
          </p:spPr>
          <p:txBody>
            <a:bodyPr/>
            <a:lstStyle/>
            <a:p>
              <a:endParaRPr lang="en-US"/>
            </a:p>
          </p:txBody>
        </p:sp>
        <p:sp>
          <p:nvSpPr>
            <p:cNvPr id="87372" name="Line 1356"/>
            <p:cNvSpPr>
              <a:spLocks noChangeShapeType="1"/>
            </p:cNvSpPr>
            <p:nvPr/>
          </p:nvSpPr>
          <p:spPr bwMode="auto">
            <a:xfrm>
              <a:off x="3012" y="2524"/>
              <a:ext cx="16" cy="1"/>
            </a:xfrm>
            <a:prstGeom prst="line">
              <a:avLst/>
            </a:prstGeom>
            <a:noFill/>
            <a:ln w="12700">
              <a:solidFill>
                <a:schemeClr val="tx2"/>
              </a:solidFill>
              <a:round/>
              <a:headEnd/>
              <a:tailEnd/>
            </a:ln>
          </p:spPr>
          <p:txBody>
            <a:bodyPr/>
            <a:lstStyle/>
            <a:p>
              <a:endParaRPr lang="en-US"/>
            </a:p>
          </p:txBody>
        </p:sp>
        <p:sp>
          <p:nvSpPr>
            <p:cNvPr id="87373" name="Line 1357"/>
            <p:cNvSpPr>
              <a:spLocks noChangeShapeType="1"/>
            </p:cNvSpPr>
            <p:nvPr/>
          </p:nvSpPr>
          <p:spPr bwMode="auto">
            <a:xfrm>
              <a:off x="3060" y="2524"/>
              <a:ext cx="16" cy="1"/>
            </a:xfrm>
            <a:prstGeom prst="line">
              <a:avLst/>
            </a:prstGeom>
            <a:noFill/>
            <a:ln w="12700">
              <a:solidFill>
                <a:schemeClr val="tx2"/>
              </a:solidFill>
              <a:round/>
              <a:headEnd/>
              <a:tailEnd/>
            </a:ln>
          </p:spPr>
          <p:txBody>
            <a:bodyPr/>
            <a:lstStyle/>
            <a:p>
              <a:endParaRPr lang="en-US"/>
            </a:p>
          </p:txBody>
        </p:sp>
        <p:sp>
          <p:nvSpPr>
            <p:cNvPr id="87374" name="Line 1358"/>
            <p:cNvSpPr>
              <a:spLocks noChangeShapeType="1"/>
            </p:cNvSpPr>
            <p:nvPr/>
          </p:nvSpPr>
          <p:spPr bwMode="auto">
            <a:xfrm>
              <a:off x="3108" y="2524"/>
              <a:ext cx="16" cy="1"/>
            </a:xfrm>
            <a:prstGeom prst="line">
              <a:avLst/>
            </a:prstGeom>
            <a:noFill/>
            <a:ln w="12700">
              <a:solidFill>
                <a:schemeClr val="tx2"/>
              </a:solidFill>
              <a:round/>
              <a:headEnd/>
              <a:tailEnd/>
            </a:ln>
          </p:spPr>
          <p:txBody>
            <a:bodyPr/>
            <a:lstStyle/>
            <a:p>
              <a:endParaRPr lang="en-US"/>
            </a:p>
          </p:txBody>
        </p:sp>
        <p:sp>
          <p:nvSpPr>
            <p:cNvPr id="87375" name="Line 1359"/>
            <p:cNvSpPr>
              <a:spLocks noChangeShapeType="1"/>
            </p:cNvSpPr>
            <p:nvPr/>
          </p:nvSpPr>
          <p:spPr bwMode="auto">
            <a:xfrm>
              <a:off x="3156" y="2524"/>
              <a:ext cx="15" cy="1"/>
            </a:xfrm>
            <a:prstGeom prst="line">
              <a:avLst/>
            </a:prstGeom>
            <a:noFill/>
            <a:ln w="12700">
              <a:solidFill>
                <a:schemeClr val="tx2"/>
              </a:solidFill>
              <a:round/>
              <a:headEnd/>
              <a:tailEnd/>
            </a:ln>
          </p:spPr>
          <p:txBody>
            <a:bodyPr/>
            <a:lstStyle/>
            <a:p>
              <a:endParaRPr lang="en-US"/>
            </a:p>
          </p:txBody>
        </p:sp>
        <p:sp>
          <p:nvSpPr>
            <p:cNvPr id="87376" name="Line 1360"/>
            <p:cNvSpPr>
              <a:spLocks noChangeShapeType="1"/>
            </p:cNvSpPr>
            <p:nvPr/>
          </p:nvSpPr>
          <p:spPr bwMode="auto">
            <a:xfrm>
              <a:off x="3203" y="2524"/>
              <a:ext cx="16" cy="1"/>
            </a:xfrm>
            <a:prstGeom prst="line">
              <a:avLst/>
            </a:prstGeom>
            <a:noFill/>
            <a:ln w="12700">
              <a:solidFill>
                <a:schemeClr val="tx2"/>
              </a:solidFill>
              <a:round/>
              <a:headEnd/>
              <a:tailEnd/>
            </a:ln>
          </p:spPr>
          <p:txBody>
            <a:bodyPr/>
            <a:lstStyle/>
            <a:p>
              <a:endParaRPr lang="en-US"/>
            </a:p>
          </p:txBody>
        </p:sp>
        <p:sp>
          <p:nvSpPr>
            <p:cNvPr id="87377" name="Line 1361"/>
            <p:cNvSpPr>
              <a:spLocks noChangeShapeType="1"/>
            </p:cNvSpPr>
            <p:nvPr/>
          </p:nvSpPr>
          <p:spPr bwMode="auto">
            <a:xfrm>
              <a:off x="3251" y="2524"/>
              <a:ext cx="16" cy="1"/>
            </a:xfrm>
            <a:prstGeom prst="line">
              <a:avLst/>
            </a:prstGeom>
            <a:noFill/>
            <a:ln w="12700">
              <a:solidFill>
                <a:schemeClr val="tx2"/>
              </a:solidFill>
              <a:round/>
              <a:headEnd/>
              <a:tailEnd/>
            </a:ln>
          </p:spPr>
          <p:txBody>
            <a:bodyPr/>
            <a:lstStyle/>
            <a:p>
              <a:endParaRPr lang="en-US"/>
            </a:p>
          </p:txBody>
        </p:sp>
        <p:sp>
          <p:nvSpPr>
            <p:cNvPr id="87378" name="Line 1362"/>
            <p:cNvSpPr>
              <a:spLocks noChangeShapeType="1"/>
            </p:cNvSpPr>
            <p:nvPr/>
          </p:nvSpPr>
          <p:spPr bwMode="auto">
            <a:xfrm>
              <a:off x="3299" y="2524"/>
              <a:ext cx="16" cy="1"/>
            </a:xfrm>
            <a:prstGeom prst="line">
              <a:avLst/>
            </a:prstGeom>
            <a:noFill/>
            <a:ln w="12700">
              <a:solidFill>
                <a:schemeClr val="tx2"/>
              </a:solidFill>
              <a:round/>
              <a:headEnd/>
              <a:tailEnd/>
            </a:ln>
          </p:spPr>
          <p:txBody>
            <a:bodyPr/>
            <a:lstStyle/>
            <a:p>
              <a:endParaRPr lang="en-US"/>
            </a:p>
          </p:txBody>
        </p:sp>
        <p:sp>
          <p:nvSpPr>
            <p:cNvPr id="87379" name="Line 1363"/>
            <p:cNvSpPr>
              <a:spLocks noChangeShapeType="1"/>
            </p:cNvSpPr>
            <p:nvPr/>
          </p:nvSpPr>
          <p:spPr bwMode="auto">
            <a:xfrm>
              <a:off x="3347" y="2524"/>
              <a:ext cx="16" cy="1"/>
            </a:xfrm>
            <a:prstGeom prst="line">
              <a:avLst/>
            </a:prstGeom>
            <a:noFill/>
            <a:ln w="12700">
              <a:solidFill>
                <a:schemeClr val="tx2"/>
              </a:solidFill>
              <a:round/>
              <a:headEnd/>
              <a:tailEnd/>
            </a:ln>
          </p:spPr>
          <p:txBody>
            <a:bodyPr/>
            <a:lstStyle/>
            <a:p>
              <a:endParaRPr lang="en-US"/>
            </a:p>
          </p:txBody>
        </p:sp>
        <p:sp>
          <p:nvSpPr>
            <p:cNvPr id="87380" name="Line 1364"/>
            <p:cNvSpPr>
              <a:spLocks noChangeShapeType="1"/>
            </p:cNvSpPr>
            <p:nvPr/>
          </p:nvSpPr>
          <p:spPr bwMode="auto">
            <a:xfrm>
              <a:off x="3395" y="2524"/>
              <a:ext cx="16" cy="1"/>
            </a:xfrm>
            <a:prstGeom prst="line">
              <a:avLst/>
            </a:prstGeom>
            <a:noFill/>
            <a:ln w="12700">
              <a:solidFill>
                <a:schemeClr val="tx2"/>
              </a:solidFill>
              <a:round/>
              <a:headEnd/>
              <a:tailEnd/>
            </a:ln>
          </p:spPr>
          <p:txBody>
            <a:bodyPr/>
            <a:lstStyle/>
            <a:p>
              <a:endParaRPr lang="en-US"/>
            </a:p>
          </p:txBody>
        </p:sp>
        <p:sp>
          <p:nvSpPr>
            <p:cNvPr id="87381" name="Line 1365"/>
            <p:cNvSpPr>
              <a:spLocks noChangeShapeType="1"/>
            </p:cNvSpPr>
            <p:nvPr/>
          </p:nvSpPr>
          <p:spPr bwMode="auto">
            <a:xfrm>
              <a:off x="3443" y="2524"/>
              <a:ext cx="16" cy="1"/>
            </a:xfrm>
            <a:prstGeom prst="line">
              <a:avLst/>
            </a:prstGeom>
            <a:noFill/>
            <a:ln w="12700">
              <a:solidFill>
                <a:schemeClr val="tx2"/>
              </a:solidFill>
              <a:round/>
              <a:headEnd/>
              <a:tailEnd/>
            </a:ln>
          </p:spPr>
          <p:txBody>
            <a:bodyPr/>
            <a:lstStyle/>
            <a:p>
              <a:endParaRPr lang="en-US"/>
            </a:p>
          </p:txBody>
        </p:sp>
        <p:sp>
          <p:nvSpPr>
            <p:cNvPr id="87382" name="Line 1366"/>
            <p:cNvSpPr>
              <a:spLocks noChangeShapeType="1"/>
            </p:cNvSpPr>
            <p:nvPr/>
          </p:nvSpPr>
          <p:spPr bwMode="auto">
            <a:xfrm>
              <a:off x="3491" y="2524"/>
              <a:ext cx="16" cy="1"/>
            </a:xfrm>
            <a:prstGeom prst="line">
              <a:avLst/>
            </a:prstGeom>
            <a:noFill/>
            <a:ln w="12700">
              <a:solidFill>
                <a:schemeClr val="tx2"/>
              </a:solidFill>
              <a:round/>
              <a:headEnd/>
              <a:tailEnd/>
            </a:ln>
          </p:spPr>
          <p:txBody>
            <a:bodyPr/>
            <a:lstStyle/>
            <a:p>
              <a:endParaRPr lang="en-US"/>
            </a:p>
          </p:txBody>
        </p:sp>
        <p:sp>
          <p:nvSpPr>
            <p:cNvPr id="87383" name="Line 1367"/>
            <p:cNvSpPr>
              <a:spLocks noChangeShapeType="1"/>
            </p:cNvSpPr>
            <p:nvPr/>
          </p:nvSpPr>
          <p:spPr bwMode="auto">
            <a:xfrm>
              <a:off x="3539" y="2524"/>
              <a:ext cx="16" cy="1"/>
            </a:xfrm>
            <a:prstGeom prst="line">
              <a:avLst/>
            </a:prstGeom>
            <a:noFill/>
            <a:ln w="12700">
              <a:solidFill>
                <a:schemeClr val="tx2"/>
              </a:solidFill>
              <a:round/>
              <a:headEnd/>
              <a:tailEnd/>
            </a:ln>
          </p:spPr>
          <p:txBody>
            <a:bodyPr/>
            <a:lstStyle/>
            <a:p>
              <a:endParaRPr lang="en-US"/>
            </a:p>
          </p:txBody>
        </p:sp>
        <p:sp>
          <p:nvSpPr>
            <p:cNvPr id="87384" name="Line 1368"/>
            <p:cNvSpPr>
              <a:spLocks noChangeShapeType="1"/>
            </p:cNvSpPr>
            <p:nvPr/>
          </p:nvSpPr>
          <p:spPr bwMode="auto">
            <a:xfrm>
              <a:off x="3587" y="2524"/>
              <a:ext cx="16" cy="1"/>
            </a:xfrm>
            <a:prstGeom prst="line">
              <a:avLst/>
            </a:prstGeom>
            <a:noFill/>
            <a:ln w="12700">
              <a:solidFill>
                <a:schemeClr val="tx2"/>
              </a:solidFill>
              <a:round/>
              <a:headEnd/>
              <a:tailEnd/>
            </a:ln>
          </p:spPr>
          <p:txBody>
            <a:bodyPr/>
            <a:lstStyle/>
            <a:p>
              <a:endParaRPr lang="en-US"/>
            </a:p>
          </p:txBody>
        </p:sp>
        <p:sp>
          <p:nvSpPr>
            <p:cNvPr id="87385" name="Line 1369"/>
            <p:cNvSpPr>
              <a:spLocks noChangeShapeType="1"/>
            </p:cNvSpPr>
            <p:nvPr/>
          </p:nvSpPr>
          <p:spPr bwMode="auto">
            <a:xfrm>
              <a:off x="3635" y="2524"/>
              <a:ext cx="16" cy="1"/>
            </a:xfrm>
            <a:prstGeom prst="line">
              <a:avLst/>
            </a:prstGeom>
            <a:noFill/>
            <a:ln w="12700">
              <a:solidFill>
                <a:schemeClr val="tx2"/>
              </a:solidFill>
              <a:round/>
              <a:headEnd/>
              <a:tailEnd/>
            </a:ln>
          </p:spPr>
          <p:txBody>
            <a:bodyPr/>
            <a:lstStyle/>
            <a:p>
              <a:endParaRPr lang="en-US"/>
            </a:p>
          </p:txBody>
        </p:sp>
        <p:sp>
          <p:nvSpPr>
            <p:cNvPr id="87386" name="Line 1370"/>
            <p:cNvSpPr>
              <a:spLocks noChangeShapeType="1"/>
            </p:cNvSpPr>
            <p:nvPr/>
          </p:nvSpPr>
          <p:spPr bwMode="auto">
            <a:xfrm>
              <a:off x="3683" y="2524"/>
              <a:ext cx="16" cy="1"/>
            </a:xfrm>
            <a:prstGeom prst="line">
              <a:avLst/>
            </a:prstGeom>
            <a:noFill/>
            <a:ln w="12700">
              <a:solidFill>
                <a:schemeClr val="tx2"/>
              </a:solidFill>
              <a:round/>
              <a:headEnd/>
              <a:tailEnd/>
            </a:ln>
          </p:spPr>
          <p:txBody>
            <a:bodyPr/>
            <a:lstStyle/>
            <a:p>
              <a:endParaRPr lang="en-US"/>
            </a:p>
          </p:txBody>
        </p:sp>
        <p:sp>
          <p:nvSpPr>
            <p:cNvPr id="87387" name="Line 1371"/>
            <p:cNvSpPr>
              <a:spLocks noChangeShapeType="1"/>
            </p:cNvSpPr>
            <p:nvPr/>
          </p:nvSpPr>
          <p:spPr bwMode="auto">
            <a:xfrm>
              <a:off x="3731" y="2524"/>
              <a:ext cx="16" cy="1"/>
            </a:xfrm>
            <a:prstGeom prst="line">
              <a:avLst/>
            </a:prstGeom>
            <a:noFill/>
            <a:ln w="12700">
              <a:solidFill>
                <a:schemeClr val="tx2"/>
              </a:solidFill>
              <a:round/>
              <a:headEnd/>
              <a:tailEnd/>
            </a:ln>
          </p:spPr>
          <p:txBody>
            <a:bodyPr/>
            <a:lstStyle/>
            <a:p>
              <a:endParaRPr lang="en-US"/>
            </a:p>
          </p:txBody>
        </p:sp>
        <p:sp>
          <p:nvSpPr>
            <p:cNvPr id="87388" name="Line 1372"/>
            <p:cNvSpPr>
              <a:spLocks noChangeShapeType="1"/>
            </p:cNvSpPr>
            <p:nvPr/>
          </p:nvSpPr>
          <p:spPr bwMode="auto">
            <a:xfrm>
              <a:off x="3778" y="2524"/>
              <a:ext cx="16" cy="1"/>
            </a:xfrm>
            <a:prstGeom prst="line">
              <a:avLst/>
            </a:prstGeom>
            <a:noFill/>
            <a:ln w="12700">
              <a:solidFill>
                <a:schemeClr val="tx2"/>
              </a:solidFill>
              <a:round/>
              <a:headEnd/>
              <a:tailEnd/>
            </a:ln>
          </p:spPr>
          <p:txBody>
            <a:bodyPr/>
            <a:lstStyle/>
            <a:p>
              <a:endParaRPr lang="en-US"/>
            </a:p>
          </p:txBody>
        </p:sp>
        <p:sp>
          <p:nvSpPr>
            <p:cNvPr id="87389" name="Line 1373"/>
            <p:cNvSpPr>
              <a:spLocks noChangeShapeType="1"/>
            </p:cNvSpPr>
            <p:nvPr/>
          </p:nvSpPr>
          <p:spPr bwMode="auto">
            <a:xfrm>
              <a:off x="3826" y="2524"/>
              <a:ext cx="16" cy="1"/>
            </a:xfrm>
            <a:prstGeom prst="line">
              <a:avLst/>
            </a:prstGeom>
            <a:noFill/>
            <a:ln w="12700">
              <a:solidFill>
                <a:schemeClr val="tx2"/>
              </a:solidFill>
              <a:round/>
              <a:headEnd/>
              <a:tailEnd/>
            </a:ln>
          </p:spPr>
          <p:txBody>
            <a:bodyPr/>
            <a:lstStyle/>
            <a:p>
              <a:endParaRPr lang="en-US"/>
            </a:p>
          </p:txBody>
        </p:sp>
        <p:sp>
          <p:nvSpPr>
            <p:cNvPr id="87390" name="Line 1374"/>
            <p:cNvSpPr>
              <a:spLocks noChangeShapeType="1"/>
            </p:cNvSpPr>
            <p:nvPr/>
          </p:nvSpPr>
          <p:spPr bwMode="auto">
            <a:xfrm>
              <a:off x="3874" y="2524"/>
              <a:ext cx="16" cy="1"/>
            </a:xfrm>
            <a:prstGeom prst="line">
              <a:avLst/>
            </a:prstGeom>
            <a:noFill/>
            <a:ln w="12700">
              <a:solidFill>
                <a:schemeClr val="tx2"/>
              </a:solidFill>
              <a:round/>
              <a:headEnd/>
              <a:tailEnd/>
            </a:ln>
          </p:spPr>
          <p:txBody>
            <a:bodyPr/>
            <a:lstStyle/>
            <a:p>
              <a:endParaRPr lang="en-US"/>
            </a:p>
          </p:txBody>
        </p:sp>
        <p:sp>
          <p:nvSpPr>
            <p:cNvPr id="87391" name="Line 1375"/>
            <p:cNvSpPr>
              <a:spLocks noChangeShapeType="1"/>
            </p:cNvSpPr>
            <p:nvPr/>
          </p:nvSpPr>
          <p:spPr bwMode="auto">
            <a:xfrm>
              <a:off x="3922" y="2524"/>
              <a:ext cx="16" cy="1"/>
            </a:xfrm>
            <a:prstGeom prst="line">
              <a:avLst/>
            </a:prstGeom>
            <a:noFill/>
            <a:ln w="12700">
              <a:solidFill>
                <a:schemeClr val="tx2"/>
              </a:solidFill>
              <a:round/>
              <a:headEnd/>
              <a:tailEnd/>
            </a:ln>
          </p:spPr>
          <p:txBody>
            <a:bodyPr/>
            <a:lstStyle/>
            <a:p>
              <a:endParaRPr lang="en-US"/>
            </a:p>
          </p:txBody>
        </p:sp>
        <p:sp>
          <p:nvSpPr>
            <p:cNvPr id="87392" name="Line 1376"/>
            <p:cNvSpPr>
              <a:spLocks noChangeShapeType="1"/>
            </p:cNvSpPr>
            <p:nvPr/>
          </p:nvSpPr>
          <p:spPr bwMode="auto">
            <a:xfrm>
              <a:off x="3970" y="2524"/>
              <a:ext cx="16" cy="1"/>
            </a:xfrm>
            <a:prstGeom prst="line">
              <a:avLst/>
            </a:prstGeom>
            <a:noFill/>
            <a:ln w="12700">
              <a:solidFill>
                <a:schemeClr val="tx2"/>
              </a:solidFill>
              <a:round/>
              <a:headEnd/>
              <a:tailEnd/>
            </a:ln>
          </p:spPr>
          <p:txBody>
            <a:bodyPr/>
            <a:lstStyle/>
            <a:p>
              <a:endParaRPr lang="en-US"/>
            </a:p>
          </p:txBody>
        </p:sp>
        <p:sp>
          <p:nvSpPr>
            <p:cNvPr id="87393" name="Line 1377"/>
            <p:cNvSpPr>
              <a:spLocks noChangeShapeType="1"/>
            </p:cNvSpPr>
            <p:nvPr/>
          </p:nvSpPr>
          <p:spPr bwMode="auto">
            <a:xfrm>
              <a:off x="4018" y="2524"/>
              <a:ext cx="16" cy="1"/>
            </a:xfrm>
            <a:prstGeom prst="line">
              <a:avLst/>
            </a:prstGeom>
            <a:noFill/>
            <a:ln w="12700">
              <a:solidFill>
                <a:schemeClr val="tx2"/>
              </a:solidFill>
              <a:round/>
              <a:headEnd/>
              <a:tailEnd/>
            </a:ln>
          </p:spPr>
          <p:txBody>
            <a:bodyPr/>
            <a:lstStyle/>
            <a:p>
              <a:endParaRPr lang="en-US"/>
            </a:p>
          </p:txBody>
        </p:sp>
        <p:sp>
          <p:nvSpPr>
            <p:cNvPr id="87394" name="Line 1378"/>
            <p:cNvSpPr>
              <a:spLocks noChangeShapeType="1"/>
            </p:cNvSpPr>
            <p:nvPr/>
          </p:nvSpPr>
          <p:spPr bwMode="auto">
            <a:xfrm>
              <a:off x="4066" y="2524"/>
              <a:ext cx="16" cy="1"/>
            </a:xfrm>
            <a:prstGeom prst="line">
              <a:avLst/>
            </a:prstGeom>
            <a:noFill/>
            <a:ln w="12700">
              <a:solidFill>
                <a:schemeClr val="tx2"/>
              </a:solidFill>
              <a:round/>
              <a:headEnd/>
              <a:tailEnd/>
            </a:ln>
          </p:spPr>
          <p:txBody>
            <a:bodyPr/>
            <a:lstStyle/>
            <a:p>
              <a:endParaRPr lang="en-US"/>
            </a:p>
          </p:txBody>
        </p:sp>
        <p:sp>
          <p:nvSpPr>
            <p:cNvPr id="87395" name="Line 1379"/>
            <p:cNvSpPr>
              <a:spLocks noChangeShapeType="1"/>
            </p:cNvSpPr>
            <p:nvPr/>
          </p:nvSpPr>
          <p:spPr bwMode="auto">
            <a:xfrm>
              <a:off x="4114" y="2524"/>
              <a:ext cx="16" cy="1"/>
            </a:xfrm>
            <a:prstGeom prst="line">
              <a:avLst/>
            </a:prstGeom>
            <a:noFill/>
            <a:ln w="12700">
              <a:solidFill>
                <a:schemeClr val="tx2"/>
              </a:solidFill>
              <a:round/>
              <a:headEnd/>
              <a:tailEnd/>
            </a:ln>
          </p:spPr>
          <p:txBody>
            <a:bodyPr/>
            <a:lstStyle/>
            <a:p>
              <a:endParaRPr lang="en-US"/>
            </a:p>
          </p:txBody>
        </p:sp>
        <p:sp>
          <p:nvSpPr>
            <p:cNvPr id="87396" name="Line 1380"/>
            <p:cNvSpPr>
              <a:spLocks noChangeShapeType="1"/>
            </p:cNvSpPr>
            <p:nvPr/>
          </p:nvSpPr>
          <p:spPr bwMode="auto">
            <a:xfrm>
              <a:off x="4162" y="2524"/>
              <a:ext cx="16" cy="1"/>
            </a:xfrm>
            <a:prstGeom prst="line">
              <a:avLst/>
            </a:prstGeom>
            <a:noFill/>
            <a:ln w="12700">
              <a:solidFill>
                <a:schemeClr val="tx2"/>
              </a:solidFill>
              <a:round/>
              <a:headEnd/>
              <a:tailEnd/>
            </a:ln>
          </p:spPr>
          <p:txBody>
            <a:bodyPr/>
            <a:lstStyle/>
            <a:p>
              <a:endParaRPr lang="en-US"/>
            </a:p>
          </p:txBody>
        </p:sp>
        <p:sp>
          <p:nvSpPr>
            <p:cNvPr id="87397" name="Line 1381"/>
            <p:cNvSpPr>
              <a:spLocks noChangeShapeType="1"/>
            </p:cNvSpPr>
            <p:nvPr/>
          </p:nvSpPr>
          <p:spPr bwMode="auto">
            <a:xfrm>
              <a:off x="4210" y="2524"/>
              <a:ext cx="16" cy="1"/>
            </a:xfrm>
            <a:prstGeom prst="line">
              <a:avLst/>
            </a:prstGeom>
            <a:noFill/>
            <a:ln w="12700">
              <a:solidFill>
                <a:schemeClr val="tx2"/>
              </a:solidFill>
              <a:round/>
              <a:headEnd/>
              <a:tailEnd/>
            </a:ln>
          </p:spPr>
          <p:txBody>
            <a:bodyPr/>
            <a:lstStyle/>
            <a:p>
              <a:endParaRPr lang="en-US"/>
            </a:p>
          </p:txBody>
        </p:sp>
        <p:sp>
          <p:nvSpPr>
            <p:cNvPr id="87398" name="Line 1382"/>
            <p:cNvSpPr>
              <a:spLocks noChangeShapeType="1"/>
            </p:cNvSpPr>
            <p:nvPr/>
          </p:nvSpPr>
          <p:spPr bwMode="auto">
            <a:xfrm>
              <a:off x="4258" y="2524"/>
              <a:ext cx="16" cy="1"/>
            </a:xfrm>
            <a:prstGeom prst="line">
              <a:avLst/>
            </a:prstGeom>
            <a:noFill/>
            <a:ln w="12700">
              <a:solidFill>
                <a:schemeClr val="tx2"/>
              </a:solidFill>
              <a:round/>
              <a:headEnd/>
              <a:tailEnd/>
            </a:ln>
          </p:spPr>
          <p:txBody>
            <a:bodyPr/>
            <a:lstStyle/>
            <a:p>
              <a:endParaRPr lang="en-US"/>
            </a:p>
          </p:txBody>
        </p:sp>
        <p:sp>
          <p:nvSpPr>
            <p:cNvPr id="87399" name="Line 1383"/>
            <p:cNvSpPr>
              <a:spLocks noChangeShapeType="1"/>
            </p:cNvSpPr>
            <p:nvPr/>
          </p:nvSpPr>
          <p:spPr bwMode="auto">
            <a:xfrm>
              <a:off x="4306" y="2524"/>
              <a:ext cx="16" cy="1"/>
            </a:xfrm>
            <a:prstGeom prst="line">
              <a:avLst/>
            </a:prstGeom>
            <a:noFill/>
            <a:ln w="12700">
              <a:solidFill>
                <a:schemeClr val="tx2"/>
              </a:solidFill>
              <a:round/>
              <a:headEnd/>
              <a:tailEnd/>
            </a:ln>
          </p:spPr>
          <p:txBody>
            <a:bodyPr/>
            <a:lstStyle/>
            <a:p>
              <a:endParaRPr lang="en-US"/>
            </a:p>
          </p:txBody>
        </p:sp>
        <p:sp>
          <p:nvSpPr>
            <p:cNvPr id="87400" name="Line 1384"/>
            <p:cNvSpPr>
              <a:spLocks noChangeShapeType="1"/>
            </p:cNvSpPr>
            <p:nvPr/>
          </p:nvSpPr>
          <p:spPr bwMode="auto">
            <a:xfrm>
              <a:off x="4353" y="2524"/>
              <a:ext cx="16" cy="1"/>
            </a:xfrm>
            <a:prstGeom prst="line">
              <a:avLst/>
            </a:prstGeom>
            <a:noFill/>
            <a:ln w="12700">
              <a:solidFill>
                <a:schemeClr val="tx2"/>
              </a:solidFill>
              <a:round/>
              <a:headEnd/>
              <a:tailEnd/>
            </a:ln>
          </p:spPr>
          <p:txBody>
            <a:bodyPr/>
            <a:lstStyle/>
            <a:p>
              <a:endParaRPr lang="en-US"/>
            </a:p>
          </p:txBody>
        </p:sp>
        <p:sp>
          <p:nvSpPr>
            <p:cNvPr id="87401" name="Line 1385"/>
            <p:cNvSpPr>
              <a:spLocks noChangeShapeType="1"/>
            </p:cNvSpPr>
            <p:nvPr/>
          </p:nvSpPr>
          <p:spPr bwMode="auto">
            <a:xfrm>
              <a:off x="4401" y="2524"/>
              <a:ext cx="16" cy="1"/>
            </a:xfrm>
            <a:prstGeom prst="line">
              <a:avLst/>
            </a:prstGeom>
            <a:noFill/>
            <a:ln w="12700">
              <a:solidFill>
                <a:schemeClr val="tx2"/>
              </a:solidFill>
              <a:round/>
              <a:headEnd/>
              <a:tailEnd/>
            </a:ln>
          </p:spPr>
          <p:txBody>
            <a:bodyPr/>
            <a:lstStyle/>
            <a:p>
              <a:endParaRPr lang="en-US"/>
            </a:p>
          </p:txBody>
        </p:sp>
        <p:sp>
          <p:nvSpPr>
            <p:cNvPr id="87402" name="Line 1386"/>
            <p:cNvSpPr>
              <a:spLocks noChangeShapeType="1"/>
            </p:cNvSpPr>
            <p:nvPr/>
          </p:nvSpPr>
          <p:spPr bwMode="auto">
            <a:xfrm>
              <a:off x="4449" y="2524"/>
              <a:ext cx="16" cy="1"/>
            </a:xfrm>
            <a:prstGeom prst="line">
              <a:avLst/>
            </a:prstGeom>
            <a:noFill/>
            <a:ln w="12700">
              <a:solidFill>
                <a:schemeClr val="tx2"/>
              </a:solidFill>
              <a:round/>
              <a:headEnd/>
              <a:tailEnd/>
            </a:ln>
          </p:spPr>
          <p:txBody>
            <a:bodyPr/>
            <a:lstStyle/>
            <a:p>
              <a:endParaRPr lang="en-US"/>
            </a:p>
          </p:txBody>
        </p:sp>
        <p:sp>
          <p:nvSpPr>
            <p:cNvPr id="87403" name="Line 1387"/>
            <p:cNvSpPr>
              <a:spLocks noChangeShapeType="1"/>
            </p:cNvSpPr>
            <p:nvPr/>
          </p:nvSpPr>
          <p:spPr bwMode="auto">
            <a:xfrm>
              <a:off x="4497" y="2524"/>
              <a:ext cx="16" cy="1"/>
            </a:xfrm>
            <a:prstGeom prst="line">
              <a:avLst/>
            </a:prstGeom>
            <a:noFill/>
            <a:ln w="12700">
              <a:solidFill>
                <a:schemeClr val="tx2"/>
              </a:solidFill>
              <a:round/>
              <a:headEnd/>
              <a:tailEnd/>
            </a:ln>
          </p:spPr>
          <p:txBody>
            <a:bodyPr/>
            <a:lstStyle/>
            <a:p>
              <a:endParaRPr lang="en-US"/>
            </a:p>
          </p:txBody>
        </p:sp>
        <p:sp>
          <p:nvSpPr>
            <p:cNvPr id="87404" name="Line 1388"/>
            <p:cNvSpPr>
              <a:spLocks noChangeShapeType="1"/>
            </p:cNvSpPr>
            <p:nvPr/>
          </p:nvSpPr>
          <p:spPr bwMode="auto">
            <a:xfrm>
              <a:off x="4545" y="2524"/>
              <a:ext cx="16" cy="1"/>
            </a:xfrm>
            <a:prstGeom prst="line">
              <a:avLst/>
            </a:prstGeom>
            <a:noFill/>
            <a:ln w="12700">
              <a:solidFill>
                <a:schemeClr val="tx2"/>
              </a:solidFill>
              <a:round/>
              <a:headEnd/>
              <a:tailEnd/>
            </a:ln>
          </p:spPr>
          <p:txBody>
            <a:bodyPr/>
            <a:lstStyle/>
            <a:p>
              <a:endParaRPr lang="en-US"/>
            </a:p>
          </p:txBody>
        </p:sp>
        <p:sp>
          <p:nvSpPr>
            <p:cNvPr id="87405" name="Line 1389"/>
            <p:cNvSpPr>
              <a:spLocks noChangeShapeType="1"/>
            </p:cNvSpPr>
            <p:nvPr/>
          </p:nvSpPr>
          <p:spPr bwMode="auto">
            <a:xfrm>
              <a:off x="4593" y="2524"/>
              <a:ext cx="16" cy="1"/>
            </a:xfrm>
            <a:prstGeom prst="line">
              <a:avLst/>
            </a:prstGeom>
            <a:noFill/>
            <a:ln w="12700">
              <a:solidFill>
                <a:schemeClr val="tx2"/>
              </a:solidFill>
              <a:round/>
              <a:headEnd/>
              <a:tailEnd/>
            </a:ln>
          </p:spPr>
          <p:txBody>
            <a:bodyPr/>
            <a:lstStyle/>
            <a:p>
              <a:endParaRPr lang="en-US"/>
            </a:p>
          </p:txBody>
        </p:sp>
        <p:sp>
          <p:nvSpPr>
            <p:cNvPr id="87406" name="Line 1390"/>
            <p:cNvSpPr>
              <a:spLocks noChangeShapeType="1"/>
            </p:cNvSpPr>
            <p:nvPr/>
          </p:nvSpPr>
          <p:spPr bwMode="auto">
            <a:xfrm>
              <a:off x="4641" y="2524"/>
              <a:ext cx="16" cy="1"/>
            </a:xfrm>
            <a:prstGeom prst="line">
              <a:avLst/>
            </a:prstGeom>
            <a:noFill/>
            <a:ln w="12700">
              <a:solidFill>
                <a:schemeClr val="tx2"/>
              </a:solidFill>
              <a:round/>
              <a:headEnd/>
              <a:tailEnd/>
            </a:ln>
          </p:spPr>
          <p:txBody>
            <a:bodyPr/>
            <a:lstStyle/>
            <a:p>
              <a:endParaRPr lang="en-US"/>
            </a:p>
          </p:txBody>
        </p:sp>
        <p:sp>
          <p:nvSpPr>
            <p:cNvPr id="87407" name="Line 1391"/>
            <p:cNvSpPr>
              <a:spLocks noChangeShapeType="1"/>
            </p:cNvSpPr>
            <p:nvPr/>
          </p:nvSpPr>
          <p:spPr bwMode="auto">
            <a:xfrm>
              <a:off x="4689" y="2524"/>
              <a:ext cx="16" cy="1"/>
            </a:xfrm>
            <a:prstGeom prst="line">
              <a:avLst/>
            </a:prstGeom>
            <a:noFill/>
            <a:ln w="12700">
              <a:solidFill>
                <a:schemeClr val="tx2"/>
              </a:solidFill>
              <a:round/>
              <a:headEnd/>
              <a:tailEnd/>
            </a:ln>
          </p:spPr>
          <p:txBody>
            <a:bodyPr/>
            <a:lstStyle/>
            <a:p>
              <a:endParaRPr lang="en-US"/>
            </a:p>
          </p:txBody>
        </p:sp>
        <p:sp>
          <p:nvSpPr>
            <p:cNvPr id="87408" name="Line 1392"/>
            <p:cNvSpPr>
              <a:spLocks noChangeShapeType="1"/>
            </p:cNvSpPr>
            <p:nvPr/>
          </p:nvSpPr>
          <p:spPr bwMode="auto">
            <a:xfrm>
              <a:off x="4737" y="2524"/>
              <a:ext cx="16" cy="1"/>
            </a:xfrm>
            <a:prstGeom prst="line">
              <a:avLst/>
            </a:prstGeom>
            <a:noFill/>
            <a:ln w="12700">
              <a:solidFill>
                <a:schemeClr val="tx2"/>
              </a:solidFill>
              <a:round/>
              <a:headEnd/>
              <a:tailEnd/>
            </a:ln>
          </p:spPr>
          <p:txBody>
            <a:bodyPr/>
            <a:lstStyle/>
            <a:p>
              <a:endParaRPr lang="en-US"/>
            </a:p>
          </p:txBody>
        </p:sp>
        <p:sp>
          <p:nvSpPr>
            <p:cNvPr id="87409" name="Line 1393"/>
            <p:cNvSpPr>
              <a:spLocks noChangeShapeType="1"/>
            </p:cNvSpPr>
            <p:nvPr/>
          </p:nvSpPr>
          <p:spPr bwMode="auto">
            <a:xfrm>
              <a:off x="4785" y="2524"/>
              <a:ext cx="16" cy="1"/>
            </a:xfrm>
            <a:prstGeom prst="line">
              <a:avLst/>
            </a:prstGeom>
            <a:noFill/>
            <a:ln w="12700">
              <a:solidFill>
                <a:schemeClr val="tx2"/>
              </a:solidFill>
              <a:round/>
              <a:headEnd/>
              <a:tailEnd/>
            </a:ln>
          </p:spPr>
          <p:txBody>
            <a:bodyPr/>
            <a:lstStyle/>
            <a:p>
              <a:endParaRPr lang="en-US"/>
            </a:p>
          </p:txBody>
        </p:sp>
        <p:sp>
          <p:nvSpPr>
            <p:cNvPr id="87410" name="Line 1394"/>
            <p:cNvSpPr>
              <a:spLocks noChangeShapeType="1"/>
            </p:cNvSpPr>
            <p:nvPr/>
          </p:nvSpPr>
          <p:spPr bwMode="auto">
            <a:xfrm>
              <a:off x="4833" y="2524"/>
              <a:ext cx="16" cy="1"/>
            </a:xfrm>
            <a:prstGeom prst="line">
              <a:avLst/>
            </a:prstGeom>
            <a:noFill/>
            <a:ln w="12700">
              <a:solidFill>
                <a:schemeClr val="tx2"/>
              </a:solidFill>
              <a:round/>
              <a:headEnd/>
              <a:tailEnd/>
            </a:ln>
          </p:spPr>
          <p:txBody>
            <a:bodyPr/>
            <a:lstStyle/>
            <a:p>
              <a:endParaRPr lang="en-US"/>
            </a:p>
          </p:txBody>
        </p:sp>
        <p:sp>
          <p:nvSpPr>
            <p:cNvPr id="87411" name="Line 1395"/>
            <p:cNvSpPr>
              <a:spLocks noChangeShapeType="1"/>
            </p:cNvSpPr>
            <p:nvPr/>
          </p:nvSpPr>
          <p:spPr bwMode="auto">
            <a:xfrm>
              <a:off x="4881" y="2524"/>
              <a:ext cx="16" cy="1"/>
            </a:xfrm>
            <a:prstGeom prst="line">
              <a:avLst/>
            </a:prstGeom>
            <a:noFill/>
            <a:ln w="12700">
              <a:solidFill>
                <a:schemeClr val="tx2"/>
              </a:solidFill>
              <a:round/>
              <a:headEnd/>
              <a:tailEnd/>
            </a:ln>
          </p:spPr>
          <p:txBody>
            <a:bodyPr/>
            <a:lstStyle/>
            <a:p>
              <a:endParaRPr lang="en-US"/>
            </a:p>
          </p:txBody>
        </p:sp>
        <p:sp>
          <p:nvSpPr>
            <p:cNvPr id="87412" name="Line 1396"/>
            <p:cNvSpPr>
              <a:spLocks noChangeShapeType="1"/>
            </p:cNvSpPr>
            <p:nvPr/>
          </p:nvSpPr>
          <p:spPr bwMode="auto">
            <a:xfrm>
              <a:off x="1143" y="2492"/>
              <a:ext cx="16" cy="1"/>
            </a:xfrm>
            <a:prstGeom prst="line">
              <a:avLst/>
            </a:prstGeom>
            <a:noFill/>
            <a:ln w="12700">
              <a:solidFill>
                <a:schemeClr val="tx2"/>
              </a:solidFill>
              <a:round/>
              <a:headEnd/>
              <a:tailEnd/>
            </a:ln>
          </p:spPr>
          <p:txBody>
            <a:bodyPr/>
            <a:lstStyle/>
            <a:p>
              <a:endParaRPr lang="en-US"/>
            </a:p>
          </p:txBody>
        </p:sp>
        <p:sp>
          <p:nvSpPr>
            <p:cNvPr id="87413" name="Line 1397"/>
            <p:cNvSpPr>
              <a:spLocks noChangeShapeType="1"/>
            </p:cNvSpPr>
            <p:nvPr/>
          </p:nvSpPr>
          <p:spPr bwMode="auto">
            <a:xfrm>
              <a:off x="1191" y="2492"/>
              <a:ext cx="16" cy="1"/>
            </a:xfrm>
            <a:prstGeom prst="line">
              <a:avLst/>
            </a:prstGeom>
            <a:noFill/>
            <a:ln w="12700">
              <a:solidFill>
                <a:schemeClr val="tx2"/>
              </a:solidFill>
              <a:round/>
              <a:headEnd/>
              <a:tailEnd/>
            </a:ln>
          </p:spPr>
          <p:txBody>
            <a:bodyPr/>
            <a:lstStyle/>
            <a:p>
              <a:endParaRPr lang="en-US"/>
            </a:p>
          </p:txBody>
        </p:sp>
        <p:sp>
          <p:nvSpPr>
            <p:cNvPr id="87414" name="Line 1398"/>
            <p:cNvSpPr>
              <a:spLocks noChangeShapeType="1"/>
            </p:cNvSpPr>
            <p:nvPr/>
          </p:nvSpPr>
          <p:spPr bwMode="auto">
            <a:xfrm>
              <a:off x="1239" y="2492"/>
              <a:ext cx="16" cy="1"/>
            </a:xfrm>
            <a:prstGeom prst="line">
              <a:avLst/>
            </a:prstGeom>
            <a:noFill/>
            <a:ln w="12700">
              <a:solidFill>
                <a:schemeClr val="tx2"/>
              </a:solidFill>
              <a:round/>
              <a:headEnd/>
              <a:tailEnd/>
            </a:ln>
          </p:spPr>
          <p:txBody>
            <a:bodyPr/>
            <a:lstStyle/>
            <a:p>
              <a:endParaRPr lang="en-US"/>
            </a:p>
          </p:txBody>
        </p:sp>
        <p:sp>
          <p:nvSpPr>
            <p:cNvPr id="87415" name="Line 1399"/>
            <p:cNvSpPr>
              <a:spLocks noChangeShapeType="1"/>
            </p:cNvSpPr>
            <p:nvPr/>
          </p:nvSpPr>
          <p:spPr bwMode="auto">
            <a:xfrm>
              <a:off x="1287" y="2492"/>
              <a:ext cx="16" cy="1"/>
            </a:xfrm>
            <a:prstGeom prst="line">
              <a:avLst/>
            </a:prstGeom>
            <a:noFill/>
            <a:ln w="12700">
              <a:solidFill>
                <a:schemeClr val="tx2"/>
              </a:solidFill>
              <a:round/>
              <a:headEnd/>
              <a:tailEnd/>
            </a:ln>
          </p:spPr>
          <p:txBody>
            <a:bodyPr/>
            <a:lstStyle/>
            <a:p>
              <a:endParaRPr lang="en-US"/>
            </a:p>
          </p:txBody>
        </p:sp>
        <p:sp>
          <p:nvSpPr>
            <p:cNvPr id="87416" name="Line 1400"/>
            <p:cNvSpPr>
              <a:spLocks noChangeShapeType="1"/>
            </p:cNvSpPr>
            <p:nvPr/>
          </p:nvSpPr>
          <p:spPr bwMode="auto">
            <a:xfrm>
              <a:off x="1335" y="2492"/>
              <a:ext cx="16" cy="1"/>
            </a:xfrm>
            <a:prstGeom prst="line">
              <a:avLst/>
            </a:prstGeom>
            <a:noFill/>
            <a:ln w="12700">
              <a:solidFill>
                <a:schemeClr val="tx2"/>
              </a:solidFill>
              <a:round/>
              <a:headEnd/>
              <a:tailEnd/>
            </a:ln>
          </p:spPr>
          <p:txBody>
            <a:bodyPr/>
            <a:lstStyle/>
            <a:p>
              <a:endParaRPr lang="en-US"/>
            </a:p>
          </p:txBody>
        </p:sp>
        <p:sp>
          <p:nvSpPr>
            <p:cNvPr id="87417" name="Line 1401"/>
            <p:cNvSpPr>
              <a:spLocks noChangeShapeType="1"/>
            </p:cNvSpPr>
            <p:nvPr/>
          </p:nvSpPr>
          <p:spPr bwMode="auto">
            <a:xfrm>
              <a:off x="1383" y="2492"/>
              <a:ext cx="15" cy="1"/>
            </a:xfrm>
            <a:prstGeom prst="line">
              <a:avLst/>
            </a:prstGeom>
            <a:noFill/>
            <a:ln w="12700">
              <a:solidFill>
                <a:schemeClr val="tx2"/>
              </a:solidFill>
              <a:round/>
              <a:headEnd/>
              <a:tailEnd/>
            </a:ln>
          </p:spPr>
          <p:txBody>
            <a:bodyPr/>
            <a:lstStyle/>
            <a:p>
              <a:endParaRPr lang="en-US"/>
            </a:p>
          </p:txBody>
        </p:sp>
        <p:sp>
          <p:nvSpPr>
            <p:cNvPr id="87418" name="Line 1402"/>
            <p:cNvSpPr>
              <a:spLocks noChangeShapeType="1"/>
            </p:cNvSpPr>
            <p:nvPr/>
          </p:nvSpPr>
          <p:spPr bwMode="auto">
            <a:xfrm>
              <a:off x="1430" y="2492"/>
              <a:ext cx="16" cy="1"/>
            </a:xfrm>
            <a:prstGeom prst="line">
              <a:avLst/>
            </a:prstGeom>
            <a:noFill/>
            <a:ln w="12700">
              <a:solidFill>
                <a:schemeClr val="tx2"/>
              </a:solidFill>
              <a:round/>
              <a:headEnd/>
              <a:tailEnd/>
            </a:ln>
          </p:spPr>
          <p:txBody>
            <a:bodyPr/>
            <a:lstStyle/>
            <a:p>
              <a:endParaRPr lang="en-US"/>
            </a:p>
          </p:txBody>
        </p:sp>
        <p:sp>
          <p:nvSpPr>
            <p:cNvPr id="87419" name="Line 1403"/>
            <p:cNvSpPr>
              <a:spLocks noChangeShapeType="1"/>
            </p:cNvSpPr>
            <p:nvPr/>
          </p:nvSpPr>
          <p:spPr bwMode="auto">
            <a:xfrm>
              <a:off x="1478" y="2492"/>
              <a:ext cx="16" cy="1"/>
            </a:xfrm>
            <a:prstGeom prst="line">
              <a:avLst/>
            </a:prstGeom>
            <a:noFill/>
            <a:ln w="12700">
              <a:solidFill>
                <a:schemeClr val="tx2"/>
              </a:solidFill>
              <a:round/>
              <a:headEnd/>
              <a:tailEnd/>
            </a:ln>
          </p:spPr>
          <p:txBody>
            <a:bodyPr/>
            <a:lstStyle/>
            <a:p>
              <a:endParaRPr lang="en-US"/>
            </a:p>
          </p:txBody>
        </p:sp>
        <p:sp>
          <p:nvSpPr>
            <p:cNvPr id="87420" name="Line 1404"/>
            <p:cNvSpPr>
              <a:spLocks noChangeShapeType="1"/>
            </p:cNvSpPr>
            <p:nvPr/>
          </p:nvSpPr>
          <p:spPr bwMode="auto">
            <a:xfrm>
              <a:off x="1526" y="2492"/>
              <a:ext cx="16" cy="1"/>
            </a:xfrm>
            <a:prstGeom prst="line">
              <a:avLst/>
            </a:prstGeom>
            <a:noFill/>
            <a:ln w="12700">
              <a:solidFill>
                <a:schemeClr val="tx2"/>
              </a:solidFill>
              <a:round/>
              <a:headEnd/>
              <a:tailEnd/>
            </a:ln>
          </p:spPr>
          <p:txBody>
            <a:bodyPr/>
            <a:lstStyle/>
            <a:p>
              <a:endParaRPr lang="en-US"/>
            </a:p>
          </p:txBody>
        </p:sp>
        <p:sp>
          <p:nvSpPr>
            <p:cNvPr id="87421" name="Line 1405"/>
            <p:cNvSpPr>
              <a:spLocks noChangeShapeType="1"/>
            </p:cNvSpPr>
            <p:nvPr/>
          </p:nvSpPr>
          <p:spPr bwMode="auto">
            <a:xfrm>
              <a:off x="1574" y="2492"/>
              <a:ext cx="16" cy="1"/>
            </a:xfrm>
            <a:prstGeom prst="line">
              <a:avLst/>
            </a:prstGeom>
            <a:noFill/>
            <a:ln w="12700">
              <a:solidFill>
                <a:schemeClr val="tx2"/>
              </a:solidFill>
              <a:round/>
              <a:headEnd/>
              <a:tailEnd/>
            </a:ln>
          </p:spPr>
          <p:txBody>
            <a:bodyPr/>
            <a:lstStyle/>
            <a:p>
              <a:endParaRPr lang="en-US"/>
            </a:p>
          </p:txBody>
        </p:sp>
        <p:sp>
          <p:nvSpPr>
            <p:cNvPr id="87422" name="Line 1406"/>
            <p:cNvSpPr>
              <a:spLocks noChangeShapeType="1"/>
            </p:cNvSpPr>
            <p:nvPr/>
          </p:nvSpPr>
          <p:spPr bwMode="auto">
            <a:xfrm>
              <a:off x="1622" y="2492"/>
              <a:ext cx="16" cy="1"/>
            </a:xfrm>
            <a:prstGeom prst="line">
              <a:avLst/>
            </a:prstGeom>
            <a:noFill/>
            <a:ln w="12700">
              <a:solidFill>
                <a:schemeClr val="tx2"/>
              </a:solidFill>
              <a:round/>
              <a:headEnd/>
              <a:tailEnd/>
            </a:ln>
          </p:spPr>
          <p:txBody>
            <a:bodyPr/>
            <a:lstStyle/>
            <a:p>
              <a:endParaRPr lang="en-US"/>
            </a:p>
          </p:txBody>
        </p:sp>
        <p:sp>
          <p:nvSpPr>
            <p:cNvPr id="87423" name="Line 1407"/>
            <p:cNvSpPr>
              <a:spLocks noChangeShapeType="1"/>
            </p:cNvSpPr>
            <p:nvPr/>
          </p:nvSpPr>
          <p:spPr bwMode="auto">
            <a:xfrm>
              <a:off x="1670" y="2492"/>
              <a:ext cx="16" cy="1"/>
            </a:xfrm>
            <a:prstGeom prst="line">
              <a:avLst/>
            </a:prstGeom>
            <a:noFill/>
            <a:ln w="12700">
              <a:solidFill>
                <a:schemeClr val="tx2"/>
              </a:solidFill>
              <a:round/>
              <a:headEnd/>
              <a:tailEnd/>
            </a:ln>
          </p:spPr>
          <p:txBody>
            <a:bodyPr/>
            <a:lstStyle/>
            <a:p>
              <a:endParaRPr lang="en-US"/>
            </a:p>
          </p:txBody>
        </p:sp>
        <p:sp>
          <p:nvSpPr>
            <p:cNvPr id="87424" name="Line 1408"/>
            <p:cNvSpPr>
              <a:spLocks noChangeShapeType="1"/>
            </p:cNvSpPr>
            <p:nvPr/>
          </p:nvSpPr>
          <p:spPr bwMode="auto">
            <a:xfrm>
              <a:off x="1718" y="2492"/>
              <a:ext cx="16" cy="1"/>
            </a:xfrm>
            <a:prstGeom prst="line">
              <a:avLst/>
            </a:prstGeom>
            <a:noFill/>
            <a:ln w="12700">
              <a:solidFill>
                <a:schemeClr val="tx2"/>
              </a:solidFill>
              <a:round/>
              <a:headEnd/>
              <a:tailEnd/>
            </a:ln>
          </p:spPr>
          <p:txBody>
            <a:bodyPr/>
            <a:lstStyle/>
            <a:p>
              <a:endParaRPr lang="en-US"/>
            </a:p>
          </p:txBody>
        </p:sp>
        <p:sp>
          <p:nvSpPr>
            <p:cNvPr id="87425" name="Line 1409"/>
            <p:cNvSpPr>
              <a:spLocks noChangeShapeType="1"/>
            </p:cNvSpPr>
            <p:nvPr/>
          </p:nvSpPr>
          <p:spPr bwMode="auto">
            <a:xfrm>
              <a:off x="1766" y="2492"/>
              <a:ext cx="16" cy="1"/>
            </a:xfrm>
            <a:prstGeom prst="line">
              <a:avLst/>
            </a:prstGeom>
            <a:noFill/>
            <a:ln w="12700">
              <a:solidFill>
                <a:schemeClr val="tx2"/>
              </a:solidFill>
              <a:round/>
              <a:headEnd/>
              <a:tailEnd/>
            </a:ln>
          </p:spPr>
          <p:txBody>
            <a:bodyPr/>
            <a:lstStyle/>
            <a:p>
              <a:endParaRPr lang="en-US"/>
            </a:p>
          </p:txBody>
        </p:sp>
        <p:sp>
          <p:nvSpPr>
            <p:cNvPr id="87426" name="Line 1410"/>
            <p:cNvSpPr>
              <a:spLocks noChangeShapeType="1"/>
            </p:cNvSpPr>
            <p:nvPr/>
          </p:nvSpPr>
          <p:spPr bwMode="auto">
            <a:xfrm>
              <a:off x="1814" y="2492"/>
              <a:ext cx="16" cy="1"/>
            </a:xfrm>
            <a:prstGeom prst="line">
              <a:avLst/>
            </a:prstGeom>
            <a:noFill/>
            <a:ln w="12700">
              <a:solidFill>
                <a:schemeClr val="tx2"/>
              </a:solidFill>
              <a:round/>
              <a:headEnd/>
              <a:tailEnd/>
            </a:ln>
          </p:spPr>
          <p:txBody>
            <a:bodyPr/>
            <a:lstStyle/>
            <a:p>
              <a:endParaRPr lang="en-US"/>
            </a:p>
          </p:txBody>
        </p:sp>
      </p:grpSp>
      <p:grpSp>
        <p:nvGrpSpPr>
          <p:cNvPr id="87628" name="Group 1612"/>
          <p:cNvGrpSpPr>
            <a:grpSpLocks/>
          </p:cNvGrpSpPr>
          <p:nvPr/>
        </p:nvGrpSpPr>
        <p:grpSpPr bwMode="auto">
          <a:xfrm>
            <a:off x="1814513" y="3500438"/>
            <a:ext cx="5959475" cy="457200"/>
            <a:chOff x="1143" y="2205"/>
            <a:chExt cx="3754" cy="288"/>
          </a:xfrm>
        </p:grpSpPr>
        <p:sp>
          <p:nvSpPr>
            <p:cNvPr id="87428" name="Line 1412"/>
            <p:cNvSpPr>
              <a:spLocks noChangeShapeType="1"/>
            </p:cNvSpPr>
            <p:nvPr/>
          </p:nvSpPr>
          <p:spPr bwMode="auto">
            <a:xfrm>
              <a:off x="1862" y="2492"/>
              <a:ext cx="16" cy="1"/>
            </a:xfrm>
            <a:prstGeom prst="line">
              <a:avLst/>
            </a:prstGeom>
            <a:noFill/>
            <a:ln w="12700">
              <a:solidFill>
                <a:schemeClr val="tx2"/>
              </a:solidFill>
              <a:round/>
              <a:headEnd/>
              <a:tailEnd/>
            </a:ln>
          </p:spPr>
          <p:txBody>
            <a:bodyPr/>
            <a:lstStyle/>
            <a:p>
              <a:endParaRPr lang="en-US"/>
            </a:p>
          </p:txBody>
        </p:sp>
        <p:sp>
          <p:nvSpPr>
            <p:cNvPr id="87429" name="Line 1413"/>
            <p:cNvSpPr>
              <a:spLocks noChangeShapeType="1"/>
            </p:cNvSpPr>
            <p:nvPr/>
          </p:nvSpPr>
          <p:spPr bwMode="auto">
            <a:xfrm>
              <a:off x="1910" y="2492"/>
              <a:ext cx="16" cy="1"/>
            </a:xfrm>
            <a:prstGeom prst="line">
              <a:avLst/>
            </a:prstGeom>
            <a:noFill/>
            <a:ln w="12700">
              <a:solidFill>
                <a:schemeClr val="tx2"/>
              </a:solidFill>
              <a:round/>
              <a:headEnd/>
              <a:tailEnd/>
            </a:ln>
          </p:spPr>
          <p:txBody>
            <a:bodyPr/>
            <a:lstStyle/>
            <a:p>
              <a:endParaRPr lang="en-US"/>
            </a:p>
          </p:txBody>
        </p:sp>
        <p:sp>
          <p:nvSpPr>
            <p:cNvPr id="87430" name="Line 1414"/>
            <p:cNvSpPr>
              <a:spLocks noChangeShapeType="1"/>
            </p:cNvSpPr>
            <p:nvPr/>
          </p:nvSpPr>
          <p:spPr bwMode="auto">
            <a:xfrm>
              <a:off x="1958" y="2492"/>
              <a:ext cx="16" cy="1"/>
            </a:xfrm>
            <a:prstGeom prst="line">
              <a:avLst/>
            </a:prstGeom>
            <a:noFill/>
            <a:ln w="12700">
              <a:solidFill>
                <a:schemeClr val="tx2"/>
              </a:solidFill>
              <a:round/>
              <a:headEnd/>
              <a:tailEnd/>
            </a:ln>
          </p:spPr>
          <p:txBody>
            <a:bodyPr/>
            <a:lstStyle/>
            <a:p>
              <a:endParaRPr lang="en-US"/>
            </a:p>
          </p:txBody>
        </p:sp>
        <p:sp>
          <p:nvSpPr>
            <p:cNvPr id="87431" name="Line 1415"/>
            <p:cNvSpPr>
              <a:spLocks noChangeShapeType="1"/>
            </p:cNvSpPr>
            <p:nvPr/>
          </p:nvSpPr>
          <p:spPr bwMode="auto">
            <a:xfrm>
              <a:off x="2005" y="2492"/>
              <a:ext cx="16" cy="1"/>
            </a:xfrm>
            <a:prstGeom prst="line">
              <a:avLst/>
            </a:prstGeom>
            <a:noFill/>
            <a:ln w="12700">
              <a:solidFill>
                <a:schemeClr val="tx2"/>
              </a:solidFill>
              <a:round/>
              <a:headEnd/>
              <a:tailEnd/>
            </a:ln>
          </p:spPr>
          <p:txBody>
            <a:bodyPr/>
            <a:lstStyle/>
            <a:p>
              <a:endParaRPr lang="en-US"/>
            </a:p>
          </p:txBody>
        </p:sp>
        <p:sp>
          <p:nvSpPr>
            <p:cNvPr id="87432" name="Line 1416"/>
            <p:cNvSpPr>
              <a:spLocks noChangeShapeType="1"/>
            </p:cNvSpPr>
            <p:nvPr/>
          </p:nvSpPr>
          <p:spPr bwMode="auto">
            <a:xfrm>
              <a:off x="2053" y="2492"/>
              <a:ext cx="16" cy="1"/>
            </a:xfrm>
            <a:prstGeom prst="line">
              <a:avLst/>
            </a:prstGeom>
            <a:noFill/>
            <a:ln w="12700">
              <a:solidFill>
                <a:schemeClr val="tx2"/>
              </a:solidFill>
              <a:round/>
              <a:headEnd/>
              <a:tailEnd/>
            </a:ln>
          </p:spPr>
          <p:txBody>
            <a:bodyPr/>
            <a:lstStyle/>
            <a:p>
              <a:endParaRPr lang="en-US"/>
            </a:p>
          </p:txBody>
        </p:sp>
        <p:sp>
          <p:nvSpPr>
            <p:cNvPr id="87433" name="Line 1417"/>
            <p:cNvSpPr>
              <a:spLocks noChangeShapeType="1"/>
            </p:cNvSpPr>
            <p:nvPr/>
          </p:nvSpPr>
          <p:spPr bwMode="auto">
            <a:xfrm>
              <a:off x="2101" y="2492"/>
              <a:ext cx="16" cy="1"/>
            </a:xfrm>
            <a:prstGeom prst="line">
              <a:avLst/>
            </a:prstGeom>
            <a:noFill/>
            <a:ln w="12700">
              <a:solidFill>
                <a:schemeClr val="tx2"/>
              </a:solidFill>
              <a:round/>
              <a:headEnd/>
              <a:tailEnd/>
            </a:ln>
          </p:spPr>
          <p:txBody>
            <a:bodyPr/>
            <a:lstStyle/>
            <a:p>
              <a:endParaRPr lang="en-US"/>
            </a:p>
          </p:txBody>
        </p:sp>
        <p:sp>
          <p:nvSpPr>
            <p:cNvPr id="87434" name="Line 1418"/>
            <p:cNvSpPr>
              <a:spLocks noChangeShapeType="1"/>
            </p:cNvSpPr>
            <p:nvPr/>
          </p:nvSpPr>
          <p:spPr bwMode="auto">
            <a:xfrm>
              <a:off x="2149" y="2492"/>
              <a:ext cx="16" cy="1"/>
            </a:xfrm>
            <a:prstGeom prst="line">
              <a:avLst/>
            </a:prstGeom>
            <a:noFill/>
            <a:ln w="12700">
              <a:solidFill>
                <a:schemeClr val="tx2"/>
              </a:solidFill>
              <a:round/>
              <a:headEnd/>
              <a:tailEnd/>
            </a:ln>
          </p:spPr>
          <p:txBody>
            <a:bodyPr/>
            <a:lstStyle/>
            <a:p>
              <a:endParaRPr lang="en-US"/>
            </a:p>
          </p:txBody>
        </p:sp>
        <p:sp>
          <p:nvSpPr>
            <p:cNvPr id="87435" name="Line 1419"/>
            <p:cNvSpPr>
              <a:spLocks noChangeShapeType="1"/>
            </p:cNvSpPr>
            <p:nvPr/>
          </p:nvSpPr>
          <p:spPr bwMode="auto">
            <a:xfrm>
              <a:off x="2197" y="2492"/>
              <a:ext cx="16" cy="1"/>
            </a:xfrm>
            <a:prstGeom prst="line">
              <a:avLst/>
            </a:prstGeom>
            <a:noFill/>
            <a:ln w="12700">
              <a:solidFill>
                <a:schemeClr val="tx2"/>
              </a:solidFill>
              <a:round/>
              <a:headEnd/>
              <a:tailEnd/>
            </a:ln>
          </p:spPr>
          <p:txBody>
            <a:bodyPr/>
            <a:lstStyle/>
            <a:p>
              <a:endParaRPr lang="en-US"/>
            </a:p>
          </p:txBody>
        </p:sp>
        <p:sp>
          <p:nvSpPr>
            <p:cNvPr id="87436" name="Line 1420"/>
            <p:cNvSpPr>
              <a:spLocks noChangeShapeType="1"/>
            </p:cNvSpPr>
            <p:nvPr/>
          </p:nvSpPr>
          <p:spPr bwMode="auto">
            <a:xfrm>
              <a:off x="2245" y="2492"/>
              <a:ext cx="16" cy="1"/>
            </a:xfrm>
            <a:prstGeom prst="line">
              <a:avLst/>
            </a:prstGeom>
            <a:noFill/>
            <a:ln w="12700">
              <a:solidFill>
                <a:schemeClr val="tx2"/>
              </a:solidFill>
              <a:round/>
              <a:headEnd/>
              <a:tailEnd/>
            </a:ln>
          </p:spPr>
          <p:txBody>
            <a:bodyPr/>
            <a:lstStyle/>
            <a:p>
              <a:endParaRPr lang="en-US"/>
            </a:p>
          </p:txBody>
        </p:sp>
        <p:sp>
          <p:nvSpPr>
            <p:cNvPr id="87437" name="Line 1421"/>
            <p:cNvSpPr>
              <a:spLocks noChangeShapeType="1"/>
            </p:cNvSpPr>
            <p:nvPr/>
          </p:nvSpPr>
          <p:spPr bwMode="auto">
            <a:xfrm>
              <a:off x="2293" y="2492"/>
              <a:ext cx="16" cy="1"/>
            </a:xfrm>
            <a:prstGeom prst="line">
              <a:avLst/>
            </a:prstGeom>
            <a:noFill/>
            <a:ln w="12700">
              <a:solidFill>
                <a:schemeClr val="tx2"/>
              </a:solidFill>
              <a:round/>
              <a:headEnd/>
              <a:tailEnd/>
            </a:ln>
          </p:spPr>
          <p:txBody>
            <a:bodyPr/>
            <a:lstStyle/>
            <a:p>
              <a:endParaRPr lang="en-US"/>
            </a:p>
          </p:txBody>
        </p:sp>
        <p:sp>
          <p:nvSpPr>
            <p:cNvPr id="87438" name="Line 1422"/>
            <p:cNvSpPr>
              <a:spLocks noChangeShapeType="1"/>
            </p:cNvSpPr>
            <p:nvPr/>
          </p:nvSpPr>
          <p:spPr bwMode="auto">
            <a:xfrm>
              <a:off x="2341" y="2492"/>
              <a:ext cx="16" cy="1"/>
            </a:xfrm>
            <a:prstGeom prst="line">
              <a:avLst/>
            </a:prstGeom>
            <a:noFill/>
            <a:ln w="12700">
              <a:solidFill>
                <a:schemeClr val="tx2"/>
              </a:solidFill>
              <a:round/>
              <a:headEnd/>
              <a:tailEnd/>
            </a:ln>
          </p:spPr>
          <p:txBody>
            <a:bodyPr/>
            <a:lstStyle/>
            <a:p>
              <a:endParaRPr lang="en-US"/>
            </a:p>
          </p:txBody>
        </p:sp>
        <p:sp>
          <p:nvSpPr>
            <p:cNvPr id="87439" name="Line 1423"/>
            <p:cNvSpPr>
              <a:spLocks noChangeShapeType="1"/>
            </p:cNvSpPr>
            <p:nvPr/>
          </p:nvSpPr>
          <p:spPr bwMode="auto">
            <a:xfrm>
              <a:off x="2389" y="2492"/>
              <a:ext cx="16" cy="1"/>
            </a:xfrm>
            <a:prstGeom prst="line">
              <a:avLst/>
            </a:prstGeom>
            <a:noFill/>
            <a:ln w="12700">
              <a:solidFill>
                <a:schemeClr val="tx2"/>
              </a:solidFill>
              <a:round/>
              <a:headEnd/>
              <a:tailEnd/>
            </a:ln>
          </p:spPr>
          <p:txBody>
            <a:bodyPr/>
            <a:lstStyle/>
            <a:p>
              <a:endParaRPr lang="en-US"/>
            </a:p>
          </p:txBody>
        </p:sp>
        <p:sp>
          <p:nvSpPr>
            <p:cNvPr id="87440" name="Line 1424"/>
            <p:cNvSpPr>
              <a:spLocks noChangeShapeType="1"/>
            </p:cNvSpPr>
            <p:nvPr/>
          </p:nvSpPr>
          <p:spPr bwMode="auto">
            <a:xfrm>
              <a:off x="2437" y="2492"/>
              <a:ext cx="16" cy="1"/>
            </a:xfrm>
            <a:prstGeom prst="line">
              <a:avLst/>
            </a:prstGeom>
            <a:noFill/>
            <a:ln w="12700">
              <a:solidFill>
                <a:schemeClr val="tx2"/>
              </a:solidFill>
              <a:round/>
              <a:headEnd/>
              <a:tailEnd/>
            </a:ln>
          </p:spPr>
          <p:txBody>
            <a:bodyPr/>
            <a:lstStyle/>
            <a:p>
              <a:endParaRPr lang="en-US"/>
            </a:p>
          </p:txBody>
        </p:sp>
        <p:sp>
          <p:nvSpPr>
            <p:cNvPr id="87441" name="Line 1425"/>
            <p:cNvSpPr>
              <a:spLocks noChangeShapeType="1"/>
            </p:cNvSpPr>
            <p:nvPr/>
          </p:nvSpPr>
          <p:spPr bwMode="auto">
            <a:xfrm>
              <a:off x="2485" y="2492"/>
              <a:ext cx="16" cy="1"/>
            </a:xfrm>
            <a:prstGeom prst="line">
              <a:avLst/>
            </a:prstGeom>
            <a:noFill/>
            <a:ln w="12700">
              <a:solidFill>
                <a:schemeClr val="tx2"/>
              </a:solidFill>
              <a:round/>
              <a:headEnd/>
              <a:tailEnd/>
            </a:ln>
          </p:spPr>
          <p:txBody>
            <a:bodyPr/>
            <a:lstStyle/>
            <a:p>
              <a:endParaRPr lang="en-US"/>
            </a:p>
          </p:txBody>
        </p:sp>
        <p:sp>
          <p:nvSpPr>
            <p:cNvPr id="87442" name="Line 1426"/>
            <p:cNvSpPr>
              <a:spLocks noChangeShapeType="1"/>
            </p:cNvSpPr>
            <p:nvPr/>
          </p:nvSpPr>
          <p:spPr bwMode="auto">
            <a:xfrm>
              <a:off x="2533" y="2492"/>
              <a:ext cx="16" cy="1"/>
            </a:xfrm>
            <a:prstGeom prst="line">
              <a:avLst/>
            </a:prstGeom>
            <a:noFill/>
            <a:ln w="12700">
              <a:solidFill>
                <a:schemeClr val="tx2"/>
              </a:solidFill>
              <a:round/>
              <a:headEnd/>
              <a:tailEnd/>
            </a:ln>
          </p:spPr>
          <p:txBody>
            <a:bodyPr/>
            <a:lstStyle/>
            <a:p>
              <a:endParaRPr lang="en-US"/>
            </a:p>
          </p:txBody>
        </p:sp>
        <p:sp>
          <p:nvSpPr>
            <p:cNvPr id="87443" name="Line 1427"/>
            <p:cNvSpPr>
              <a:spLocks noChangeShapeType="1"/>
            </p:cNvSpPr>
            <p:nvPr/>
          </p:nvSpPr>
          <p:spPr bwMode="auto">
            <a:xfrm>
              <a:off x="2580" y="2492"/>
              <a:ext cx="16" cy="1"/>
            </a:xfrm>
            <a:prstGeom prst="line">
              <a:avLst/>
            </a:prstGeom>
            <a:noFill/>
            <a:ln w="12700">
              <a:solidFill>
                <a:schemeClr val="tx2"/>
              </a:solidFill>
              <a:round/>
              <a:headEnd/>
              <a:tailEnd/>
            </a:ln>
          </p:spPr>
          <p:txBody>
            <a:bodyPr/>
            <a:lstStyle/>
            <a:p>
              <a:endParaRPr lang="en-US"/>
            </a:p>
          </p:txBody>
        </p:sp>
        <p:sp>
          <p:nvSpPr>
            <p:cNvPr id="87444" name="Line 1428"/>
            <p:cNvSpPr>
              <a:spLocks noChangeShapeType="1"/>
            </p:cNvSpPr>
            <p:nvPr/>
          </p:nvSpPr>
          <p:spPr bwMode="auto">
            <a:xfrm>
              <a:off x="2628" y="2492"/>
              <a:ext cx="16" cy="1"/>
            </a:xfrm>
            <a:prstGeom prst="line">
              <a:avLst/>
            </a:prstGeom>
            <a:noFill/>
            <a:ln w="12700">
              <a:solidFill>
                <a:schemeClr val="tx2"/>
              </a:solidFill>
              <a:round/>
              <a:headEnd/>
              <a:tailEnd/>
            </a:ln>
          </p:spPr>
          <p:txBody>
            <a:bodyPr/>
            <a:lstStyle/>
            <a:p>
              <a:endParaRPr lang="en-US"/>
            </a:p>
          </p:txBody>
        </p:sp>
        <p:sp>
          <p:nvSpPr>
            <p:cNvPr id="87445" name="Line 1429"/>
            <p:cNvSpPr>
              <a:spLocks noChangeShapeType="1"/>
            </p:cNvSpPr>
            <p:nvPr/>
          </p:nvSpPr>
          <p:spPr bwMode="auto">
            <a:xfrm>
              <a:off x="2676" y="2492"/>
              <a:ext cx="16" cy="1"/>
            </a:xfrm>
            <a:prstGeom prst="line">
              <a:avLst/>
            </a:prstGeom>
            <a:noFill/>
            <a:ln w="12700">
              <a:solidFill>
                <a:schemeClr val="tx2"/>
              </a:solidFill>
              <a:round/>
              <a:headEnd/>
              <a:tailEnd/>
            </a:ln>
          </p:spPr>
          <p:txBody>
            <a:bodyPr/>
            <a:lstStyle/>
            <a:p>
              <a:endParaRPr lang="en-US"/>
            </a:p>
          </p:txBody>
        </p:sp>
        <p:sp>
          <p:nvSpPr>
            <p:cNvPr id="87446" name="Line 1430"/>
            <p:cNvSpPr>
              <a:spLocks noChangeShapeType="1"/>
            </p:cNvSpPr>
            <p:nvPr/>
          </p:nvSpPr>
          <p:spPr bwMode="auto">
            <a:xfrm>
              <a:off x="2724" y="2492"/>
              <a:ext cx="16" cy="1"/>
            </a:xfrm>
            <a:prstGeom prst="line">
              <a:avLst/>
            </a:prstGeom>
            <a:noFill/>
            <a:ln w="12700">
              <a:solidFill>
                <a:schemeClr val="tx2"/>
              </a:solidFill>
              <a:round/>
              <a:headEnd/>
              <a:tailEnd/>
            </a:ln>
          </p:spPr>
          <p:txBody>
            <a:bodyPr/>
            <a:lstStyle/>
            <a:p>
              <a:endParaRPr lang="en-US"/>
            </a:p>
          </p:txBody>
        </p:sp>
        <p:sp>
          <p:nvSpPr>
            <p:cNvPr id="87447" name="Line 1431"/>
            <p:cNvSpPr>
              <a:spLocks noChangeShapeType="1"/>
            </p:cNvSpPr>
            <p:nvPr/>
          </p:nvSpPr>
          <p:spPr bwMode="auto">
            <a:xfrm>
              <a:off x="2772" y="2492"/>
              <a:ext cx="16" cy="1"/>
            </a:xfrm>
            <a:prstGeom prst="line">
              <a:avLst/>
            </a:prstGeom>
            <a:noFill/>
            <a:ln w="12700">
              <a:solidFill>
                <a:schemeClr val="tx2"/>
              </a:solidFill>
              <a:round/>
              <a:headEnd/>
              <a:tailEnd/>
            </a:ln>
          </p:spPr>
          <p:txBody>
            <a:bodyPr/>
            <a:lstStyle/>
            <a:p>
              <a:endParaRPr lang="en-US"/>
            </a:p>
          </p:txBody>
        </p:sp>
        <p:sp>
          <p:nvSpPr>
            <p:cNvPr id="87448" name="Line 1432"/>
            <p:cNvSpPr>
              <a:spLocks noChangeShapeType="1"/>
            </p:cNvSpPr>
            <p:nvPr/>
          </p:nvSpPr>
          <p:spPr bwMode="auto">
            <a:xfrm>
              <a:off x="2820" y="2492"/>
              <a:ext cx="16" cy="1"/>
            </a:xfrm>
            <a:prstGeom prst="line">
              <a:avLst/>
            </a:prstGeom>
            <a:noFill/>
            <a:ln w="12700">
              <a:solidFill>
                <a:schemeClr val="tx2"/>
              </a:solidFill>
              <a:round/>
              <a:headEnd/>
              <a:tailEnd/>
            </a:ln>
          </p:spPr>
          <p:txBody>
            <a:bodyPr/>
            <a:lstStyle/>
            <a:p>
              <a:endParaRPr lang="en-US"/>
            </a:p>
          </p:txBody>
        </p:sp>
        <p:sp>
          <p:nvSpPr>
            <p:cNvPr id="87449" name="Line 1433"/>
            <p:cNvSpPr>
              <a:spLocks noChangeShapeType="1"/>
            </p:cNvSpPr>
            <p:nvPr/>
          </p:nvSpPr>
          <p:spPr bwMode="auto">
            <a:xfrm>
              <a:off x="2868" y="2492"/>
              <a:ext cx="16" cy="1"/>
            </a:xfrm>
            <a:prstGeom prst="line">
              <a:avLst/>
            </a:prstGeom>
            <a:noFill/>
            <a:ln w="12700">
              <a:solidFill>
                <a:schemeClr val="tx2"/>
              </a:solidFill>
              <a:round/>
              <a:headEnd/>
              <a:tailEnd/>
            </a:ln>
          </p:spPr>
          <p:txBody>
            <a:bodyPr/>
            <a:lstStyle/>
            <a:p>
              <a:endParaRPr lang="en-US"/>
            </a:p>
          </p:txBody>
        </p:sp>
        <p:sp>
          <p:nvSpPr>
            <p:cNvPr id="87450" name="Line 1434"/>
            <p:cNvSpPr>
              <a:spLocks noChangeShapeType="1"/>
            </p:cNvSpPr>
            <p:nvPr/>
          </p:nvSpPr>
          <p:spPr bwMode="auto">
            <a:xfrm>
              <a:off x="2916" y="2492"/>
              <a:ext cx="16" cy="1"/>
            </a:xfrm>
            <a:prstGeom prst="line">
              <a:avLst/>
            </a:prstGeom>
            <a:noFill/>
            <a:ln w="12700">
              <a:solidFill>
                <a:schemeClr val="tx2"/>
              </a:solidFill>
              <a:round/>
              <a:headEnd/>
              <a:tailEnd/>
            </a:ln>
          </p:spPr>
          <p:txBody>
            <a:bodyPr/>
            <a:lstStyle/>
            <a:p>
              <a:endParaRPr lang="en-US"/>
            </a:p>
          </p:txBody>
        </p:sp>
        <p:sp>
          <p:nvSpPr>
            <p:cNvPr id="87451" name="Line 1435"/>
            <p:cNvSpPr>
              <a:spLocks noChangeShapeType="1"/>
            </p:cNvSpPr>
            <p:nvPr/>
          </p:nvSpPr>
          <p:spPr bwMode="auto">
            <a:xfrm>
              <a:off x="2964" y="2492"/>
              <a:ext cx="16" cy="1"/>
            </a:xfrm>
            <a:prstGeom prst="line">
              <a:avLst/>
            </a:prstGeom>
            <a:noFill/>
            <a:ln w="12700">
              <a:solidFill>
                <a:schemeClr val="tx2"/>
              </a:solidFill>
              <a:round/>
              <a:headEnd/>
              <a:tailEnd/>
            </a:ln>
          </p:spPr>
          <p:txBody>
            <a:bodyPr/>
            <a:lstStyle/>
            <a:p>
              <a:endParaRPr lang="en-US"/>
            </a:p>
          </p:txBody>
        </p:sp>
        <p:sp>
          <p:nvSpPr>
            <p:cNvPr id="87452" name="Line 1436"/>
            <p:cNvSpPr>
              <a:spLocks noChangeShapeType="1"/>
            </p:cNvSpPr>
            <p:nvPr/>
          </p:nvSpPr>
          <p:spPr bwMode="auto">
            <a:xfrm>
              <a:off x="3012" y="2492"/>
              <a:ext cx="16" cy="1"/>
            </a:xfrm>
            <a:prstGeom prst="line">
              <a:avLst/>
            </a:prstGeom>
            <a:noFill/>
            <a:ln w="12700">
              <a:solidFill>
                <a:schemeClr val="tx2"/>
              </a:solidFill>
              <a:round/>
              <a:headEnd/>
              <a:tailEnd/>
            </a:ln>
          </p:spPr>
          <p:txBody>
            <a:bodyPr/>
            <a:lstStyle/>
            <a:p>
              <a:endParaRPr lang="en-US"/>
            </a:p>
          </p:txBody>
        </p:sp>
        <p:sp>
          <p:nvSpPr>
            <p:cNvPr id="87453" name="Line 1437"/>
            <p:cNvSpPr>
              <a:spLocks noChangeShapeType="1"/>
            </p:cNvSpPr>
            <p:nvPr/>
          </p:nvSpPr>
          <p:spPr bwMode="auto">
            <a:xfrm>
              <a:off x="3060" y="2492"/>
              <a:ext cx="16" cy="1"/>
            </a:xfrm>
            <a:prstGeom prst="line">
              <a:avLst/>
            </a:prstGeom>
            <a:noFill/>
            <a:ln w="12700">
              <a:solidFill>
                <a:schemeClr val="tx2"/>
              </a:solidFill>
              <a:round/>
              <a:headEnd/>
              <a:tailEnd/>
            </a:ln>
          </p:spPr>
          <p:txBody>
            <a:bodyPr/>
            <a:lstStyle/>
            <a:p>
              <a:endParaRPr lang="en-US"/>
            </a:p>
          </p:txBody>
        </p:sp>
        <p:sp>
          <p:nvSpPr>
            <p:cNvPr id="87454" name="Line 1438"/>
            <p:cNvSpPr>
              <a:spLocks noChangeShapeType="1"/>
            </p:cNvSpPr>
            <p:nvPr/>
          </p:nvSpPr>
          <p:spPr bwMode="auto">
            <a:xfrm>
              <a:off x="3108" y="2492"/>
              <a:ext cx="16" cy="1"/>
            </a:xfrm>
            <a:prstGeom prst="line">
              <a:avLst/>
            </a:prstGeom>
            <a:noFill/>
            <a:ln w="12700">
              <a:solidFill>
                <a:schemeClr val="tx2"/>
              </a:solidFill>
              <a:round/>
              <a:headEnd/>
              <a:tailEnd/>
            </a:ln>
          </p:spPr>
          <p:txBody>
            <a:bodyPr/>
            <a:lstStyle/>
            <a:p>
              <a:endParaRPr lang="en-US"/>
            </a:p>
          </p:txBody>
        </p:sp>
        <p:sp>
          <p:nvSpPr>
            <p:cNvPr id="87455" name="Line 1439"/>
            <p:cNvSpPr>
              <a:spLocks noChangeShapeType="1"/>
            </p:cNvSpPr>
            <p:nvPr/>
          </p:nvSpPr>
          <p:spPr bwMode="auto">
            <a:xfrm>
              <a:off x="3156" y="2492"/>
              <a:ext cx="15" cy="1"/>
            </a:xfrm>
            <a:prstGeom prst="line">
              <a:avLst/>
            </a:prstGeom>
            <a:noFill/>
            <a:ln w="12700">
              <a:solidFill>
                <a:schemeClr val="tx2"/>
              </a:solidFill>
              <a:round/>
              <a:headEnd/>
              <a:tailEnd/>
            </a:ln>
          </p:spPr>
          <p:txBody>
            <a:bodyPr/>
            <a:lstStyle/>
            <a:p>
              <a:endParaRPr lang="en-US"/>
            </a:p>
          </p:txBody>
        </p:sp>
        <p:sp>
          <p:nvSpPr>
            <p:cNvPr id="87456" name="Line 1440"/>
            <p:cNvSpPr>
              <a:spLocks noChangeShapeType="1"/>
            </p:cNvSpPr>
            <p:nvPr/>
          </p:nvSpPr>
          <p:spPr bwMode="auto">
            <a:xfrm>
              <a:off x="3203" y="2492"/>
              <a:ext cx="16" cy="1"/>
            </a:xfrm>
            <a:prstGeom prst="line">
              <a:avLst/>
            </a:prstGeom>
            <a:noFill/>
            <a:ln w="12700">
              <a:solidFill>
                <a:schemeClr val="tx2"/>
              </a:solidFill>
              <a:round/>
              <a:headEnd/>
              <a:tailEnd/>
            </a:ln>
          </p:spPr>
          <p:txBody>
            <a:bodyPr/>
            <a:lstStyle/>
            <a:p>
              <a:endParaRPr lang="en-US"/>
            </a:p>
          </p:txBody>
        </p:sp>
        <p:sp>
          <p:nvSpPr>
            <p:cNvPr id="87457" name="Line 1441"/>
            <p:cNvSpPr>
              <a:spLocks noChangeShapeType="1"/>
            </p:cNvSpPr>
            <p:nvPr/>
          </p:nvSpPr>
          <p:spPr bwMode="auto">
            <a:xfrm>
              <a:off x="3251" y="2492"/>
              <a:ext cx="16" cy="1"/>
            </a:xfrm>
            <a:prstGeom prst="line">
              <a:avLst/>
            </a:prstGeom>
            <a:noFill/>
            <a:ln w="12700">
              <a:solidFill>
                <a:schemeClr val="tx2"/>
              </a:solidFill>
              <a:round/>
              <a:headEnd/>
              <a:tailEnd/>
            </a:ln>
          </p:spPr>
          <p:txBody>
            <a:bodyPr/>
            <a:lstStyle/>
            <a:p>
              <a:endParaRPr lang="en-US"/>
            </a:p>
          </p:txBody>
        </p:sp>
        <p:sp>
          <p:nvSpPr>
            <p:cNvPr id="87458" name="Line 1442"/>
            <p:cNvSpPr>
              <a:spLocks noChangeShapeType="1"/>
            </p:cNvSpPr>
            <p:nvPr/>
          </p:nvSpPr>
          <p:spPr bwMode="auto">
            <a:xfrm>
              <a:off x="3299" y="2492"/>
              <a:ext cx="16" cy="1"/>
            </a:xfrm>
            <a:prstGeom prst="line">
              <a:avLst/>
            </a:prstGeom>
            <a:noFill/>
            <a:ln w="12700">
              <a:solidFill>
                <a:schemeClr val="tx2"/>
              </a:solidFill>
              <a:round/>
              <a:headEnd/>
              <a:tailEnd/>
            </a:ln>
          </p:spPr>
          <p:txBody>
            <a:bodyPr/>
            <a:lstStyle/>
            <a:p>
              <a:endParaRPr lang="en-US"/>
            </a:p>
          </p:txBody>
        </p:sp>
        <p:sp>
          <p:nvSpPr>
            <p:cNvPr id="87459" name="Line 1443"/>
            <p:cNvSpPr>
              <a:spLocks noChangeShapeType="1"/>
            </p:cNvSpPr>
            <p:nvPr/>
          </p:nvSpPr>
          <p:spPr bwMode="auto">
            <a:xfrm>
              <a:off x="3347" y="2492"/>
              <a:ext cx="16" cy="1"/>
            </a:xfrm>
            <a:prstGeom prst="line">
              <a:avLst/>
            </a:prstGeom>
            <a:noFill/>
            <a:ln w="12700">
              <a:solidFill>
                <a:schemeClr val="tx2"/>
              </a:solidFill>
              <a:round/>
              <a:headEnd/>
              <a:tailEnd/>
            </a:ln>
          </p:spPr>
          <p:txBody>
            <a:bodyPr/>
            <a:lstStyle/>
            <a:p>
              <a:endParaRPr lang="en-US"/>
            </a:p>
          </p:txBody>
        </p:sp>
        <p:sp>
          <p:nvSpPr>
            <p:cNvPr id="87460" name="Line 1444"/>
            <p:cNvSpPr>
              <a:spLocks noChangeShapeType="1"/>
            </p:cNvSpPr>
            <p:nvPr/>
          </p:nvSpPr>
          <p:spPr bwMode="auto">
            <a:xfrm>
              <a:off x="3395" y="2492"/>
              <a:ext cx="16" cy="1"/>
            </a:xfrm>
            <a:prstGeom prst="line">
              <a:avLst/>
            </a:prstGeom>
            <a:noFill/>
            <a:ln w="12700">
              <a:solidFill>
                <a:schemeClr val="tx2"/>
              </a:solidFill>
              <a:round/>
              <a:headEnd/>
              <a:tailEnd/>
            </a:ln>
          </p:spPr>
          <p:txBody>
            <a:bodyPr/>
            <a:lstStyle/>
            <a:p>
              <a:endParaRPr lang="en-US"/>
            </a:p>
          </p:txBody>
        </p:sp>
        <p:sp>
          <p:nvSpPr>
            <p:cNvPr id="87461" name="Line 1445"/>
            <p:cNvSpPr>
              <a:spLocks noChangeShapeType="1"/>
            </p:cNvSpPr>
            <p:nvPr/>
          </p:nvSpPr>
          <p:spPr bwMode="auto">
            <a:xfrm>
              <a:off x="3443" y="2492"/>
              <a:ext cx="16" cy="1"/>
            </a:xfrm>
            <a:prstGeom prst="line">
              <a:avLst/>
            </a:prstGeom>
            <a:noFill/>
            <a:ln w="12700">
              <a:solidFill>
                <a:schemeClr val="tx2"/>
              </a:solidFill>
              <a:round/>
              <a:headEnd/>
              <a:tailEnd/>
            </a:ln>
          </p:spPr>
          <p:txBody>
            <a:bodyPr/>
            <a:lstStyle/>
            <a:p>
              <a:endParaRPr lang="en-US"/>
            </a:p>
          </p:txBody>
        </p:sp>
        <p:sp>
          <p:nvSpPr>
            <p:cNvPr id="87462" name="Line 1446"/>
            <p:cNvSpPr>
              <a:spLocks noChangeShapeType="1"/>
            </p:cNvSpPr>
            <p:nvPr/>
          </p:nvSpPr>
          <p:spPr bwMode="auto">
            <a:xfrm>
              <a:off x="3491" y="2492"/>
              <a:ext cx="16" cy="1"/>
            </a:xfrm>
            <a:prstGeom prst="line">
              <a:avLst/>
            </a:prstGeom>
            <a:noFill/>
            <a:ln w="12700">
              <a:solidFill>
                <a:schemeClr val="tx2"/>
              </a:solidFill>
              <a:round/>
              <a:headEnd/>
              <a:tailEnd/>
            </a:ln>
          </p:spPr>
          <p:txBody>
            <a:bodyPr/>
            <a:lstStyle/>
            <a:p>
              <a:endParaRPr lang="en-US"/>
            </a:p>
          </p:txBody>
        </p:sp>
        <p:sp>
          <p:nvSpPr>
            <p:cNvPr id="87463" name="Line 1447"/>
            <p:cNvSpPr>
              <a:spLocks noChangeShapeType="1"/>
            </p:cNvSpPr>
            <p:nvPr/>
          </p:nvSpPr>
          <p:spPr bwMode="auto">
            <a:xfrm>
              <a:off x="3539" y="2492"/>
              <a:ext cx="16" cy="1"/>
            </a:xfrm>
            <a:prstGeom prst="line">
              <a:avLst/>
            </a:prstGeom>
            <a:noFill/>
            <a:ln w="12700">
              <a:solidFill>
                <a:schemeClr val="tx2"/>
              </a:solidFill>
              <a:round/>
              <a:headEnd/>
              <a:tailEnd/>
            </a:ln>
          </p:spPr>
          <p:txBody>
            <a:bodyPr/>
            <a:lstStyle/>
            <a:p>
              <a:endParaRPr lang="en-US"/>
            </a:p>
          </p:txBody>
        </p:sp>
        <p:sp>
          <p:nvSpPr>
            <p:cNvPr id="87464" name="Line 1448"/>
            <p:cNvSpPr>
              <a:spLocks noChangeShapeType="1"/>
            </p:cNvSpPr>
            <p:nvPr/>
          </p:nvSpPr>
          <p:spPr bwMode="auto">
            <a:xfrm>
              <a:off x="3587" y="2492"/>
              <a:ext cx="16" cy="1"/>
            </a:xfrm>
            <a:prstGeom prst="line">
              <a:avLst/>
            </a:prstGeom>
            <a:noFill/>
            <a:ln w="12700">
              <a:solidFill>
                <a:schemeClr val="tx2"/>
              </a:solidFill>
              <a:round/>
              <a:headEnd/>
              <a:tailEnd/>
            </a:ln>
          </p:spPr>
          <p:txBody>
            <a:bodyPr/>
            <a:lstStyle/>
            <a:p>
              <a:endParaRPr lang="en-US"/>
            </a:p>
          </p:txBody>
        </p:sp>
        <p:sp>
          <p:nvSpPr>
            <p:cNvPr id="87465" name="Line 1449"/>
            <p:cNvSpPr>
              <a:spLocks noChangeShapeType="1"/>
            </p:cNvSpPr>
            <p:nvPr/>
          </p:nvSpPr>
          <p:spPr bwMode="auto">
            <a:xfrm>
              <a:off x="3635" y="2492"/>
              <a:ext cx="16" cy="1"/>
            </a:xfrm>
            <a:prstGeom prst="line">
              <a:avLst/>
            </a:prstGeom>
            <a:noFill/>
            <a:ln w="12700">
              <a:solidFill>
                <a:schemeClr val="tx2"/>
              </a:solidFill>
              <a:round/>
              <a:headEnd/>
              <a:tailEnd/>
            </a:ln>
          </p:spPr>
          <p:txBody>
            <a:bodyPr/>
            <a:lstStyle/>
            <a:p>
              <a:endParaRPr lang="en-US"/>
            </a:p>
          </p:txBody>
        </p:sp>
        <p:sp>
          <p:nvSpPr>
            <p:cNvPr id="87466" name="Line 1450"/>
            <p:cNvSpPr>
              <a:spLocks noChangeShapeType="1"/>
            </p:cNvSpPr>
            <p:nvPr/>
          </p:nvSpPr>
          <p:spPr bwMode="auto">
            <a:xfrm>
              <a:off x="3683" y="2492"/>
              <a:ext cx="16" cy="1"/>
            </a:xfrm>
            <a:prstGeom prst="line">
              <a:avLst/>
            </a:prstGeom>
            <a:noFill/>
            <a:ln w="12700">
              <a:solidFill>
                <a:schemeClr val="tx2"/>
              </a:solidFill>
              <a:round/>
              <a:headEnd/>
              <a:tailEnd/>
            </a:ln>
          </p:spPr>
          <p:txBody>
            <a:bodyPr/>
            <a:lstStyle/>
            <a:p>
              <a:endParaRPr lang="en-US"/>
            </a:p>
          </p:txBody>
        </p:sp>
        <p:sp>
          <p:nvSpPr>
            <p:cNvPr id="87467" name="Line 1451"/>
            <p:cNvSpPr>
              <a:spLocks noChangeShapeType="1"/>
            </p:cNvSpPr>
            <p:nvPr/>
          </p:nvSpPr>
          <p:spPr bwMode="auto">
            <a:xfrm>
              <a:off x="3731" y="2492"/>
              <a:ext cx="16" cy="1"/>
            </a:xfrm>
            <a:prstGeom prst="line">
              <a:avLst/>
            </a:prstGeom>
            <a:noFill/>
            <a:ln w="12700">
              <a:solidFill>
                <a:schemeClr val="tx2"/>
              </a:solidFill>
              <a:round/>
              <a:headEnd/>
              <a:tailEnd/>
            </a:ln>
          </p:spPr>
          <p:txBody>
            <a:bodyPr/>
            <a:lstStyle/>
            <a:p>
              <a:endParaRPr lang="en-US"/>
            </a:p>
          </p:txBody>
        </p:sp>
        <p:sp>
          <p:nvSpPr>
            <p:cNvPr id="87468" name="Line 1452"/>
            <p:cNvSpPr>
              <a:spLocks noChangeShapeType="1"/>
            </p:cNvSpPr>
            <p:nvPr/>
          </p:nvSpPr>
          <p:spPr bwMode="auto">
            <a:xfrm>
              <a:off x="3778" y="2492"/>
              <a:ext cx="16" cy="1"/>
            </a:xfrm>
            <a:prstGeom prst="line">
              <a:avLst/>
            </a:prstGeom>
            <a:noFill/>
            <a:ln w="12700">
              <a:solidFill>
                <a:schemeClr val="tx2"/>
              </a:solidFill>
              <a:round/>
              <a:headEnd/>
              <a:tailEnd/>
            </a:ln>
          </p:spPr>
          <p:txBody>
            <a:bodyPr/>
            <a:lstStyle/>
            <a:p>
              <a:endParaRPr lang="en-US"/>
            </a:p>
          </p:txBody>
        </p:sp>
        <p:sp>
          <p:nvSpPr>
            <p:cNvPr id="87469" name="Line 1453"/>
            <p:cNvSpPr>
              <a:spLocks noChangeShapeType="1"/>
            </p:cNvSpPr>
            <p:nvPr/>
          </p:nvSpPr>
          <p:spPr bwMode="auto">
            <a:xfrm>
              <a:off x="3826" y="2492"/>
              <a:ext cx="16" cy="1"/>
            </a:xfrm>
            <a:prstGeom prst="line">
              <a:avLst/>
            </a:prstGeom>
            <a:noFill/>
            <a:ln w="12700">
              <a:solidFill>
                <a:schemeClr val="tx2"/>
              </a:solidFill>
              <a:round/>
              <a:headEnd/>
              <a:tailEnd/>
            </a:ln>
          </p:spPr>
          <p:txBody>
            <a:bodyPr/>
            <a:lstStyle/>
            <a:p>
              <a:endParaRPr lang="en-US"/>
            </a:p>
          </p:txBody>
        </p:sp>
        <p:sp>
          <p:nvSpPr>
            <p:cNvPr id="87470" name="Line 1454"/>
            <p:cNvSpPr>
              <a:spLocks noChangeShapeType="1"/>
            </p:cNvSpPr>
            <p:nvPr/>
          </p:nvSpPr>
          <p:spPr bwMode="auto">
            <a:xfrm>
              <a:off x="3874" y="2492"/>
              <a:ext cx="16" cy="1"/>
            </a:xfrm>
            <a:prstGeom prst="line">
              <a:avLst/>
            </a:prstGeom>
            <a:noFill/>
            <a:ln w="12700">
              <a:solidFill>
                <a:schemeClr val="tx2"/>
              </a:solidFill>
              <a:round/>
              <a:headEnd/>
              <a:tailEnd/>
            </a:ln>
          </p:spPr>
          <p:txBody>
            <a:bodyPr/>
            <a:lstStyle/>
            <a:p>
              <a:endParaRPr lang="en-US"/>
            </a:p>
          </p:txBody>
        </p:sp>
        <p:sp>
          <p:nvSpPr>
            <p:cNvPr id="87471" name="Line 1455"/>
            <p:cNvSpPr>
              <a:spLocks noChangeShapeType="1"/>
            </p:cNvSpPr>
            <p:nvPr/>
          </p:nvSpPr>
          <p:spPr bwMode="auto">
            <a:xfrm>
              <a:off x="3922" y="2492"/>
              <a:ext cx="16" cy="1"/>
            </a:xfrm>
            <a:prstGeom prst="line">
              <a:avLst/>
            </a:prstGeom>
            <a:noFill/>
            <a:ln w="12700">
              <a:solidFill>
                <a:schemeClr val="tx2"/>
              </a:solidFill>
              <a:round/>
              <a:headEnd/>
              <a:tailEnd/>
            </a:ln>
          </p:spPr>
          <p:txBody>
            <a:bodyPr/>
            <a:lstStyle/>
            <a:p>
              <a:endParaRPr lang="en-US"/>
            </a:p>
          </p:txBody>
        </p:sp>
        <p:sp>
          <p:nvSpPr>
            <p:cNvPr id="87472" name="Line 1456"/>
            <p:cNvSpPr>
              <a:spLocks noChangeShapeType="1"/>
            </p:cNvSpPr>
            <p:nvPr/>
          </p:nvSpPr>
          <p:spPr bwMode="auto">
            <a:xfrm>
              <a:off x="3970" y="2492"/>
              <a:ext cx="16" cy="1"/>
            </a:xfrm>
            <a:prstGeom prst="line">
              <a:avLst/>
            </a:prstGeom>
            <a:noFill/>
            <a:ln w="12700">
              <a:solidFill>
                <a:schemeClr val="tx2"/>
              </a:solidFill>
              <a:round/>
              <a:headEnd/>
              <a:tailEnd/>
            </a:ln>
          </p:spPr>
          <p:txBody>
            <a:bodyPr/>
            <a:lstStyle/>
            <a:p>
              <a:endParaRPr lang="en-US"/>
            </a:p>
          </p:txBody>
        </p:sp>
        <p:sp>
          <p:nvSpPr>
            <p:cNvPr id="87473" name="Line 1457"/>
            <p:cNvSpPr>
              <a:spLocks noChangeShapeType="1"/>
            </p:cNvSpPr>
            <p:nvPr/>
          </p:nvSpPr>
          <p:spPr bwMode="auto">
            <a:xfrm>
              <a:off x="4018" y="2492"/>
              <a:ext cx="16" cy="1"/>
            </a:xfrm>
            <a:prstGeom prst="line">
              <a:avLst/>
            </a:prstGeom>
            <a:noFill/>
            <a:ln w="12700">
              <a:solidFill>
                <a:schemeClr val="tx2"/>
              </a:solidFill>
              <a:round/>
              <a:headEnd/>
              <a:tailEnd/>
            </a:ln>
          </p:spPr>
          <p:txBody>
            <a:bodyPr/>
            <a:lstStyle/>
            <a:p>
              <a:endParaRPr lang="en-US"/>
            </a:p>
          </p:txBody>
        </p:sp>
        <p:sp>
          <p:nvSpPr>
            <p:cNvPr id="87474" name="Line 1458"/>
            <p:cNvSpPr>
              <a:spLocks noChangeShapeType="1"/>
            </p:cNvSpPr>
            <p:nvPr/>
          </p:nvSpPr>
          <p:spPr bwMode="auto">
            <a:xfrm>
              <a:off x="4066" y="2492"/>
              <a:ext cx="16" cy="1"/>
            </a:xfrm>
            <a:prstGeom prst="line">
              <a:avLst/>
            </a:prstGeom>
            <a:noFill/>
            <a:ln w="12700">
              <a:solidFill>
                <a:schemeClr val="tx2"/>
              </a:solidFill>
              <a:round/>
              <a:headEnd/>
              <a:tailEnd/>
            </a:ln>
          </p:spPr>
          <p:txBody>
            <a:bodyPr/>
            <a:lstStyle/>
            <a:p>
              <a:endParaRPr lang="en-US"/>
            </a:p>
          </p:txBody>
        </p:sp>
        <p:sp>
          <p:nvSpPr>
            <p:cNvPr id="87475" name="Line 1459"/>
            <p:cNvSpPr>
              <a:spLocks noChangeShapeType="1"/>
            </p:cNvSpPr>
            <p:nvPr/>
          </p:nvSpPr>
          <p:spPr bwMode="auto">
            <a:xfrm>
              <a:off x="4114" y="2492"/>
              <a:ext cx="16" cy="1"/>
            </a:xfrm>
            <a:prstGeom prst="line">
              <a:avLst/>
            </a:prstGeom>
            <a:noFill/>
            <a:ln w="12700">
              <a:solidFill>
                <a:schemeClr val="tx2"/>
              </a:solidFill>
              <a:round/>
              <a:headEnd/>
              <a:tailEnd/>
            </a:ln>
          </p:spPr>
          <p:txBody>
            <a:bodyPr/>
            <a:lstStyle/>
            <a:p>
              <a:endParaRPr lang="en-US"/>
            </a:p>
          </p:txBody>
        </p:sp>
        <p:sp>
          <p:nvSpPr>
            <p:cNvPr id="87476" name="Line 1460"/>
            <p:cNvSpPr>
              <a:spLocks noChangeShapeType="1"/>
            </p:cNvSpPr>
            <p:nvPr/>
          </p:nvSpPr>
          <p:spPr bwMode="auto">
            <a:xfrm>
              <a:off x="4162" y="2492"/>
              <a:ext cx="16" cy="1"/>
            </a:xfrm>
            <a:prstGeom prst="line">
              <a:avLst/>
            </a:prstGeom>
            <a:noFill/>
            <a:ln w="12700">
              <a:solidFill>
                <a:schemeClr val="tx2"/>
              </a:solidFill>
              <a:round/>
              <a:headEnd/>
              <a:tailEnd/>
            </a:ln>
          </p:spPr>
          <p:txBody>
            <a:bodyPr/>
            <a:lstStyle/>
            <a:p>
              <a:endParaRPr lang="en-US"/>
            </a:p>
          </p:txBody>
        </p:sp>
        <p:sp>
          <p:nvSpPr>
            <p:cNvPr id="87477" name="Line 1461"/>
            <p:cNvSpPr>
              <a:spLocks noChangeShapeType="1"/>
            </p:cNvSpPr>
            <p:nvPr/>
          </p:nvSpPr>
          <p:spPr bwMode="auto">
            <a:xfrm>
              <a:off x="4210" y="2492"/>
              <a:ext cx="16" cy="1"/>
            </a:xfrm>
            <a:prstGeom prst="line">
              <a:avLst/>
            </a:prstGeom>
            <a:noFill/>
            <a:ln w="12700">
              <a:solidFill>
                <a:schemeClr val="tx2"/>
              </a:solidFill>
              <a:round/>
              <a:headEnd/>
              <a:tailEnd/>
            </a:ln>
          </p:spPr>
          <p:txBody>
            <a:bodyPr/>
            <a:lstStyle/>
            <a:p>
              <a:endParaRPr lang="en-US"/>
            </a:p>
          </p:txBody>
        </p:sp>
        <p:sp>
          <p:nvSpPr>
            <p:cNvPr id="87478" name="Line 1462"/>
            <p:cNvSpPr>
              <a:spLocks noChangeShapeType="1"/>
            </p:cNvSpPr>
            <p:nvPr/>
          </p:nvSpPr>
          <p:spPr bwMode="auto">
            <a:xfrm>
              <a:off x="4258" y="2492"/>
              <a:ext cx="16" cy="1"/>
            </a:xfrm>
            <a:prstGeom prst="line">
              <a:avLst/>
            </a:prstGeom>
            <a:noFill/>
            <a:ln w="12700">
              <a:solidFill>
                <a:schemeClr val="tx2"/>
              </a:solidFill>
              <a:round/>
              <a:headEnd/>
              <a:tailEnd/>
            </a:ln>
          </p:spPr>
          <p:txBody>
            <a:bodyPr/>
            <a:lstStyle/>
            <a:p>
              <a:endParaRPr lang="en-US"/>
            </a:p>
          </p:txBody>
        </p:sp>
        <p:sp>
          <p:nvSpPr>
            <p:cNvPr id="87479" name="Line 1463"/>
            <p:cNvSpPr>
              <a:spLocks noChangeShapeType="1"/>
            </p:cNvSpPr>
            <p:nvPr/>
          </p:nvSpPr>
          <p:spPr bwMode="auto">
            <a:xfrm>
              <a:off x="4306" y="2492"/>
              <a:ext cx="16" cy="1"/>
            </a:xfrm>
            <a:prstGeom prst="line">
              <a:avLst/>
            </a:prstGeom>
            <a:noFill/>
            <a:ln w="12700">
              <a:solidFill>
                <a:schemeClr val="tx2"/>
              </a:solidFill>
              <a:round/>
              <a:headEnd/>
              <a:tailEnd/>
            </a:ln>
          </p:spPr>
          <p:txBody>
            <a:bodyPr/>
            <a:lstStyle/>
            <a:p>
              <a:endParaRPr lang="en-US"/>
            </a:p>
          </p:txBody>
        </p:sp>
        <p:sp>
          <p:nvSpPr>
            <p:cNvPr id="87480" name="Line 1464"/>
            <p:cNvSpPr>
              <a:spLocks noChangeShapeType="1"/>
            </p:cNvSpPr>
            <p:nvPr/>
          </p:nvSpPr>
          <p:spPr bwMode="auto">
            <a:xfrm>
              <a:off x="4353" y="2492"/>
              <a:ext cx="16" cy="1"/>
            </a:xfrm>
            <a:prstGeom prst="line">
              <a:avLst/>
            </a:prstGeom>
            <a:noFill/>
            <a:ln w="12700">
              <a:solidFill>
                <a:schemeClr val="tx2"/>
              </a:solidFill>
              <a:round/>
              <a:headEnd/>
              <a:tailEnd/>
            </a:ln>
          </p:spPr>
          <p:txBody>
            <a:bodyPr/>
            <a:lstStyle/>
            <a:p>
              <a:endParaRPr lang="en-US"/>
            </a:p>
          </p:txBody>
        </p:sp>
        <p:sp>
          <p:nvSpPr>
            <p:cNvPr id="87481" name="Line 1465"/>
            <p:cNvSpPr>
              <a:spLocks noChangeShapeType="1"/>
            </p:cNvSpPr>
            <p:nvPr/>
          </p:nvSpPr>
          <p:spPr bwMode="auto">
            <a:xfrm>
              <a:off x="4401" y="2492"/>
              <a:ext cx="16" cy="1"/>
            </a:xfrm>
            <a:prstGeom prst="line">
              <a:avLst/>
            </a:prstGeom>
            <a:noFill/>
            <a:ln w="12700">
              <a:solidFill>
                <a:schemeClr val="tx2"/>
              </a:solidFill>
              <a:round/>
              <a:headEnd/>
              <a:tailEnd/>
            </a:ln>
          </p:spPr>
          <p:txBody>
            <a:bodyPr/>
            <a:lstStyle/>
            <a:p>
              <a:endParaRPr lang="en-US"/>
            </a:p>
          </p:txBody>
        </p:sp>
        <p:sp>
          <p:nvSpPr>
            <p:cNvPr id="87482" name="Line 1466"/>
            <p:cNvSpPr>
              <a:spLocks noChangeShapeType="1"/>
            </p:cNvSpPr>
            <p:nvPr/>
          </p:nvSpPr>
          <p:spPr bwMode="auto">
            <a:xfrm>
              <a:off x="4449" y="2492"/>
              <a:ext cx="16" cy="1"/>
            </a:xfrm>
            <a:prstGeom prst="line">
              <a:avLst/>
            </a:prstGeom>
            <a:noFill/>
            <a:ln w="12700">
              <a:solidFill>
                <a:schemeClr val="tx2"/>
              </a:solidFill>
              <a:round/>
              <a:headEnd/>
              <a:tailEnd/>
            </a:ln>
          </p:spPr>
          <p:txBody>
            <a:bodyPr/>
            <a:lstStyle/>
            <a:p>
              <a:endParaRPr lang="en-US"/>
            </a:p>
          </p:txBody>
        </p:sp>
        <p:sp>
          <p:nvSpPr>
            <p:cNvPr id="87483" name="Line 1467"/>
            <p:cNvSpPr>
              <a:spLocks noChangeShapeType="1"/>
            </p:cNvSpPr>
            <p:nvPr/>
          </p:nvSpPr>
          <p:spPr bwMode="auto">
            <a:xfrm>
              <a:off x="4497" y="2492"/>
              <a:ext cx="16" cy="1"/>
            </a:xfrm>
            <a:prstGeom prst="line">
              <a:avLst/>
            </a:prstGeom>
            <a:noFill/>
            <a:ln w="12700">
              <a:solidFill>
                <a:schemeClr val="tx2"/>
              </a:solidFill>
              <a:round/>
              <a:headEnd/>
              <a:tailEnd/>
            </a:ln>
          </p:spPr>
          <p:txBody>
            <a:bodyPr/>
            <a:lstStyle/>
            <a:p>
              <a:endParaRPr lang="en-US"/>
            </a:p>
          </p:txBody>
        </p:sp>
        <p:sp>
          <p:nvSpPr>
            <p:cNvPr id="87484" name="Line 1468"/>
            <p:cNvSpPr>
              <a:spLocks noChangeShapeType="1"/>
            </p:cNvSpPr>
            <p:nvPr/>
          </p:nvSpPr>
          <p:spPr bwMode="auto">
            <a:xfrm>
              <a:off x="4545" y="2492"/>
              <a:ext cx="16" cy="1"/>
            </a:xfrm>
            <a:prstGeom prst="line">
              <a:avLst/>
            </a:prstGeom>
            <a:noFill/>
            <a:ln w="12700">
              <a:solidFill>
                <a:schemeClr val="tx2"/>
              </a:solidFill>
              <a:round/>
              <a:headEnd/>
              <a:tailEnd/>
            </a:ln>
          </p:spPr>
          <p:txBody>
            <a:bodyPr/>
            <a:lstStyle/>
            <a:p>
              <a:endParaRPr lang="en-US"/>
            </a:p>
          </p:txBody>
        </p:sp>
        <p:sp>
          <p:nvSpPr>
            <p:cNvPr id="87485" name="Line 1469"/>
            <p:cNvSpPr>
              <a:spLocks noChangeShapeType="1"/>
            </p:cNvSpPr>
            <p:nvPr/>
          </p:nvSpPr>
          <p:spPr bwMode="auto">
            <a:xfrm>
              <a:off x="4593" y="2492"/>
              <a:ext cx="16" cy="1"/>
            </a:xfrm>
            <a:prstGeom prst="line">
              <a:avLst/>
            </a:prstGeom>
            <a:noFill/>
            <a:ln w="12700">
              <a:solidFill>
                <a:schemeClr val="tx2"/>
              </a:solidFill>
              <a:round/>
              <a:headEnd/>
              <a:tailEnd/>
            </a:ln>
          </p:spPr>
          <p:txBody>
            <a:bodyPr/>
            <a:lstStyle/>
            <a:p>
              <a:endParaRPr lang="en-US"/>
            </a:p>
          </p:txBody>
        </p:sp>
        <p:sp>
          <p:nvSpPr>
            <p:cNvPr id="87486" name="Line 1470"/>
            <p:cNvSpPr>
              <a:spLocks noChangeShapeType="1"/>
            </p:cNvSpPr>
            <p:nvPr/>
          </p:nvSpPr>
          <p:spPr bwMode="auto">
            <a:xfrm>
              <a:off x="4641" y="2492"/>
              <a:ext cx="16" cy="1"/>
            </a:xfrm>
            <a:prstGeom prst="line">
              <a:avLst/>
            </a:prstGeom>
            <a:noFill/>
            <a:ln w="12700">
              <a:solidFill>
                <a:schemeClr val="tx2"/>
              </a:solidFill>
              <a:round/>
              <a:headEnd/>
              <a:tailEnd/>
            </a:ln>
          </p:spPr>
          <p:txBody>
            <a:bodyPr/>
            <a:lstStyle/>
            <a:p>
              <a:endParaRPr lang="en-US"/>
            </a:p>
          </p:txBody>
        </p:sp>
        <p:sp>
          <p:nvSpPr>
            <p:cNvPr id="87487" name="Line 1471"/>
            <p:cNvSpPr>
              <a:spLocks noChangeShapeType="1"/>
            </p:cNvSpPr>
            <p:nvPr/>
          </p:nvSpPr>
          <p:spPr bwMode="auto">
            <a:xfrm>
              <a:off x="4689" y="2492"/>
              <a:ext cx="16" cy="1"/>
            </a:xfrm>
            <a:prstGeom prst="line">
              <a:avLst/>
            </a:prstGeom>
            <a:noFill/>
            <a:ln w="12700">
              <a:solidFill>
                <a:schemeClr val="tx2"/>
              </a:solidFill>
              <a:round/>
              <a:headEnd/>
              <a:tailEnd/>
            </a:ln>
          </p:spPr>
          <p:txBody>
            <a:bodyPr/>
            <a:lstStyle/>
            <a:p>
              <a:endParaRPr lang="en-US"/>
            </a:p>
          </p:txBody>
        </p:sp>
        <p:sp>
          <p:nvSpPr>
            <p:cNvPr id="87488" name="Line 1472"/>
            <p:cNvSpPr>
              <a:spLocks noChangeShapeType="1"/>
            </p:cNvSpPr>
            <p:nvPr/>
          </p:nvSpPr>
          <p:spPr bwMode="auto">
            <a:xfrm>
              <a:off x="4737" y="2492"/>
              <a:ext cx="16" cy="1"/>
            </a:xfrm>
            <a:prstGeom prst="line">
              <a:avLst/>
            </a:prstGeom>
            <a:noFill/>
            <a:ln w="12700">
              <a:solidFill>
                <a:schemeClr val="tx2"/>
              </a:solidFill>
              <a:round/>
              <a:headEnd/>
              <a:tailEnd/>
            </a:ln>
          </p:spPr>
          <p:txBody>
            <a:bodyPr/>
            <a:lstStyle/>
            <a:p>
              <a:endParaRPr lang="en-US"/>
            </a:p>
          </p:txBody>
        </p:sp>
        <p:sp>
          <p:nvSpPr>
            <p:cNvPr id="87489" name="Line 1473"/>
            <p:cNvSpPr>
              <a:spLocks noChangeShapeType="1"/>
            </p:cNvSpPr>
            <p:nvPr/>
          </p:nvSpPr>
          <p:spPr bwMode="auto">
            <a:xfrm>
              <a:off x="4785" y="2492"/>
              <a:ext cx="16" cy="1"/>
            </a:xfrm>
            <a:prstGeom prst="line">
              <a:avLst/>
            </a:prstGeom>
            <a:noFill/>
            <a:ln w="12700">
              <a:solidFill>
                <a:schemeClr val="tx2"/>
              </a:solidFill>
              <a:round/>
              <a:headEnd/>
              <a:tailEnd/>
            </a:ln>
          </p:spPr>
          <p:txBody>
            <a:bodyPr/>
            <a:lstStyle/>
            <a:p>
              <a:endParaRPr lang="en-US"/>
            </a:p>
          </p:txBody>
        </p:sp>
        <p:sp>
          <p:nvSpPr>
            <p:cNvPr id="87490" name="Line 1474"/>
            <p:cNvSpPr>
              <a:spLocks noChangeShapeType="1"/>
            </p:cNvSpPr>
            <p:nvPr/>
          </p:nvSpPr>
          <p:spPr bwMode="auto">
            <a:xfrm>
              <a:off x="4833" y="2492"/>
              <a:ext cx="16" cy="1"/>
            </a:xfrm>
            <a:prstGeom prst="line">
              <a:avLst/>
            </a:prstGeom>
            <a:noFill/>
            <a:ln w="12700">
              <a:solidFill>
                <a:schemeClr val="tx2"/>
              </a:solidFill>
              <a:round/>
              <a:headEnd/>
              <a:tailEnd/>
            </a:ln>
          </p:spPr>
          <p:txBody>
            <a:bodyPr/>
            <a:lstStyle/>
            <a:p>
              <a:endParaRPr lang="en-US"/>
            </a:p>
          </p:txBody>
        </p:sp>
        <p:sp>
          <p:nvSpPr>
            <p:cNvPr id="87491" name="Line 1475"/>
            <p:cNvSpPr>
              <a:spLocks noChangeShapeType="1"/>
            </p:cNvSpPr>
            <p:nvPr/>
          </p:nvSpPr>
          <p:spPr bwMode="auto">
            <a:xfrm>
              <a:off x="4881" y="2492"/>
              <a:ext cx="16" cy="1"/>
            </a:xfrm>
            <a:prstGeom prst="line">
              <a:avLst/>
            </a:prstGeom>
            <a:noFill/>
            <a:ln w="12700">
              <a:solidFill>
                <a:schemeClr val="tx2"/>
              </a:solidFill>
              <a:round/>
              <a:headEnd/>
              <a:tailEnd/>
            </a:ln>
          </p:spPr>
          <p:txBody>
            <a:bodyPr/>
            <a:lstStyle/>
            <a:p>
              <a:endParaRPr lang="en-US"/>
            </a:p>
          </p:txBody>
        </p:sp>
        <p:sp>
          <p:nvSpPr>
            <p:cNvPr id="87492" name="Line 1476"/>
            <p:cNvSpPr>
              <a:spLocks noChangeShapeType="1"/>
            </p:cNvSpPr>
            <p:nvPr/>
          </p:nvSpPr>
          <p:spPr bwMode="auto">
            <a:xfrm>
              <a:off x="1143" y="2301"/>
              <a:ext cx="16" cy="1"/>
            </a:xfrm>
            <a:prstGeom prst="line">
              <a:avLst/>
            </a:prstGeom>
            <a:noFill/>
            <a:ln w="12700">
              <a:solidFill>
                <a:schemeClr val="tx2"/>
              </a:solidFill>
              <a:round/>
              <a:headEnd/>
              <a:tailEnd/>
            </a:ln>
          </p:spPr>
          <p:txBody>
            <a:bodyPr/>
            <a:lstStyle/>
            <a:p>
              <a:endParaRPr lang="en-US"/>
            </a:p>
          </p:txBody>
        </p:sp>
        <p:sp>
          <p:nvSpPr>
            <p:cNvPr id="87493" name="Line 1477"/>
            <p:cNvSpPr>
              <a:spLocks noChangeShapeType="1"/>
            </p:cNvSpPr>
            <p:nvPr/>
          </p:nvSpPr>
          <p:spPr bwMode="auto">
            <a:xfrm>
              <a:off x="1191" y="2301"/>
              <a:ext cx="16" cy="1"/>
            </a:xfrm>
            <a:prstGeom prst="line">
              <a:avLst/>
            </a:prstGeom>
            <a:noFill/>
            <a:ln w="12700">
              <a:solidFill>
                <a:schemeClr val="tx2"/>
              </a:solidFill>
              <a:round/>
              <a:headEnd/>
              <a:tailEnd/>
            </a:ln>
          </p:spPr>
          <p:txBody>
            <a:bodyPr/>
            <a:lstStyle/>
            <a:p>
              <a:endParaRPr lang="en-US"/>
            </a:p>
          </p:txBody>
        </p:sp>
        <p:sp>
          <p:nvSpPr>
            <p:cNvPr id="87494" name="Line 1478"/>
            <p:cNvSpPr>
              <a:spLocks noChangeShapeType="1"/>
            </p:cNvSpPr>
            <p:nvPr/>
          </p:nvSpPr>
          <p:spPr bwMode="auto">
            <a:xfrm>
              <a:off x="1239" y="2301"/>
              <a:ext cx="16" cy="1"/>
            </a:xfrm>
            <a:prstGeom prst="line">
              <a:avLst/>
            </a:prstGeom>
            <a:noFill/>
            <a:ln w="12700">
              <a:solidFill>
                <a:schemeClr val="tx2"/>
              </a:solidFill>
              <a:round/>
              <a:headEnd/>
              <a:tailEnd/>
            </a:ln>
          </p:spPr>
          <p:txBody>
            <a:bodyPr/>
            <a:lstStyle/>
            <a:p>
              <a:endParaRPr lang="en-US"/>
            </a:p>
          </p:txBody>
        </p:sp>
        <p:sp>
          <p:nvSpPr>
            <p:cNvPr id="87495" name="Line 1479"/>
            <p:cNvSpPr>
              <a:spLocks noChangeShapeType="1"/>
            </p:cNvSpPr>
            <p:nvPr/>
          </p:nvSpPr>
          <p:spPr bwMode="auto">
            <a:xfrm>
              <a:off x="1287" y="2301"/>
              <a:ext cx="16" cy="1"/>
            </a:xfrm>
            <a:prstGeom prst="line">
              <a:avLst/>
            </a:prstGeom>
            <a:noFill/>
            <a:ln w="12700">
              <a:solidFill>
                <a:schemeClr val="tx2"/>
              </a:solidFill>
              <a:round/>
              <a:headEnd/>
              <a:tailEnd/>
            </a:ln>
          </p:spPr>
          <p:txBody>
            <a:bodyPr/>
            <a:lstStyle/>
            <a:p>
              <a:endParaRPr lang="en-US"/>
            </a:p>
          </p:txBody>
        </p:sp>
        <p:sp>
          <p:nvSpPr>
            <p:cNvPr id="87496" name="Line 1480"/>
            <p:cNvSpPr>
              <a:spLocks noChangeShapeType="1"/>
            </p:cNvSpPr>
            <p:nvPr/>
          </p:nvSpPr>
          <p:spPr bwMode="auto">
            <a:xfrm>
              <a:off x="1335" y="2301"/>
              <a:ext cx="16" cy="1"/>
            </a:xfrm>
            <a:prstGeom prst="line">
              <a:avLst/>
            </a:prstGeom>
            <a:noFill/>
            <a:ln w="12700">
              <a:solidFill>
                <a:schemeClr val="tx2"/>
              </a:solidFill>
              <a:round/>
              <a:headEnd/>
              <a:tailEnd/>
            </a:ln>
          </p:spPr>
          <p:txBody>
            <a:bodyPr/>
            <a:lstStyle/>
            <a:p>
              <a:endParaRPr lang="en-US"/>
            </a:p>
          </p:txBody>
        </p:sp>
        <p:sp>
          <p:nvSpPr>
            <p:cNvPr id="87497" name="Line 1481"/>
            <p:cNvSpPr>
              <a:spLocks noChangeShapeType="1"/>
            </p:cNvSpPr>
            <p:nvPr/>
          </p:nvSpPr>
          <p:spPr bwMode="auto">
            <a:xfrm>
              <a:off x="1383" y="2301"/>
              <a:ext cx="15" cy="1"/>
            </a:xfrm>
            <a:prstGeom prst="line">
              <a:avLst/>
            </a:prstGeom>
            <a:noFill/>
            <a:ln w="12700">
              <a:solidFill>
                <a:schemeClr val="tx2"/>
              </a:solidFill>
              <a:round/>
              <a:headEnd/>
              <a:tailEnd/>
            </a:ln>
          </p:spPr>
          <p:txBody>
            <a:bodyPr/>
            <a:lstStyle/>
            <a:p>
              <a:endParaRPr lang="en-US"/>
            </a:p>
          </p:txBody>
        </p:sp>
        <p:sp>
          <p:nvSpPr>
            <p:cNvPr id="87498" name="Line 1482"/>
            <p:cNvSpPr>
              <a:spLocks noChangeShapeType="1"/>
            </p:cNvSpPr>
            <p:nvPr/>
          </p:nvSpPr>
          <p:spPr bwMode="auto">
            <a:xfrm>
              <a:off x="1430" y="2301"/>
              <a:ext cx="16" cy="1"/>
            </a:xfrm>
            <a:prstGeom prst="line">
              <a:avLst/>
            </a:prstGeom>
            <a:noFill/>
            <a:ln w="12700">
              <a:solidFill>
                <a:schemeClr val="tx2"/>
              </a:solidFill>
              <a:round/>
              <a:headEnd/>
              <a:tailEnd/>
            </a:ln>
          </p:spPr>
          <p:txBody>
            <a:bodyPr/>
            <a:lstStyle/>
            <a:p>
              <a:endParaRPr lang="en-US"/>
            </a:p>
          </p:txBody>
        </p:sp>
        <p:sp>
          <p:nvSpPr>
            <p:cNvPr id="87499" name="Line 1483"/>
            <p:cNvSpPr>
              <a:spLocks noChangeShapeType="1"/>
            </p:cNvSpPr>
            <p:nvPr/>
          </p:nvSpPr>
          <p:spPr bwMode="auto">
            <a:xfrm>
              <a:off x="1478" y="2301"/>
              <a:ext cx="16" cy="1"/>
            </a:xfrm>
            <a:prstGeom prst="line">
              <a:avLst/>
            </a:prstGeom>
            <a:noFill/>
            <a:ln w="12700">
              <a:solidFill>
                <a:schemeClr val="tx2"/>
              </a:solidFill>
              <a:round/>
              <a:headEnd/>
              <a:tailEnd/>
            </a:ln>
          </p:spPr>
          <p:txBody>
            <a:bodyPr/>
            <a:lstStyle/>
            <a:p>
              <a:endParaRPr lang="en-US"/>
            </a:p>
          </p:txBody>
        </p:sp>
        <p:sp>
          <p:nvSpPr>
            <p:cNvPr id="87500" name="Line 1484"/>
            <p:cNvSpPr>
              <a:spLocks noChangeShapeType="1"/>
            </p:cNvSpPr>
            <p:nvPr/>
          </p:nvSpPr>
          <p:spPr bwMode="auto">
            <a:xfrm>
              <a:off x="1526" y="2301"/>
              <a:ext cx="16" cy="1"/>
            </a:xfrm>
            <a:prstGeom prst="line">
              <a:avLst/>
            </a:prstGeom>
            <a:noFill/>
            <a:ln w="12700">
              <a:solidFill>
                <a:schemeClr val="tx2"/>
              </a:solidFill>
              <a:round/>
              <a:headEnd/>
              <a:tailEnd/>
            </a:ln>
          </p:spPr>
          <p:txBody>
            <a:bodyPr/>
            <a:lstStyle/>
            <a:p>
              <a:endParaRPr lang="en-US"/>
            </a:p>
          </p:txBody>
        </p:sp>
        <p:sp>
          <p:nvSpPr>
            <p:cNvPr id="87501" name="Line 1485"/>
            <p:cNvSpPr>
              <a:spLocks noChangeShapeType="1"/>
            </p:cNvSpPr>
            <p:nvPr/>
          </p:nvSpPr>
          <p:spPr bwMode="auto">
            <a:xfrm>
              <a:off x="1574" y="2301"/>
              <a:ext cx="16" cy="1"/>
            </a:xfrm>
            <a:prstGeom prst="line">
              <a:avLst/>
            </a:prstGeom>
            <a:noFill/>
            <a:ln w="12700">
              <a:solidFill>
                <a:schemeClr val="tx2"/>
              </a:solidFill>
              <a:round/>
              <a:headEnd/>
              <a:tailEnd/>
            </a:ln>
          </p:spPr>
          <p:txBody>
            <a:bodyPr/>
            <a:lstStyle/>
            <a:p>
              <a:endParaRPr lang="en-US"/>
            </a:p>
          </p:txBody>
        </p:sp>
        <p:sp>
          <p:nvSpPr>
            <p:cNvPr id="87502" name="Line 1486"/>
            <p:cNvSpPr>
              <a:spLocks noChangeShapeType="1"/>
            </p:cNvSpPr>
            <p:nvPr/>
          </p:nvSpPr>
          <p:spPr bwMode="auto">
            <a:xfrm>
              <a:off x="1622" y="2301"/>
              <a:ext cx="16" cy="1"/>
            </a:xfrm>
            <a:prstGeom prst="line">
              <a:avLst/>
            </a:prstGeom>
            <a:noFill/>
            <a:ln w="12700">
              <a:solidFill>
                <a:schemeClr val="tx2"/>
              </a:solidFill>
              <a:round/>
              <a:headEnd/>
              <a:tailEnd/>
            </a:ln>
          </p:spPr>
          <p:txBody>
            <a:bodyPr/>
            <a:lstStyle/>
            <a:p>
              <a:endParaRPr lang="en-US"/>
            </a:p>
          </p:txBody>
        </p:sp>
        <p:sp>
          <p:nvSpPr>
            <p:cNvPr id="87503" name="Line 1487"/>
            <p:cNvSpPr>
              <a:spLocks noChangeShapeType="1"/>
            </p:cNvSpPr>
            <p:nvPr/>
          </p:nvSpPr>
          <p:spPr bwMode="auto">
            <a:xfrm>
              <a:off x="1670" y="2301"/>
              <a:ext cx="16" cy="1"/>
            </a:xfrm>
            <a:prstGeom prst="line">
              <a:avLst/>
            </a:prstGeom>
            <a:noFill/>
            <a:ln w="12700">
              <a:solidFill>
                <a:schemeClr val="tx2"/>
              </a:solidFill>
              <a:round/>
              <a:headEnd/>
              <a:tailEnd/>
            </a:ln>
          </p:spPr>
          <p:txBody>
            <a:bodyPr/>
            <a:lstStyle/>
            <a:p>
              <a:endParaRPr lang="en-US"/>
            </a:p>
          </p:txBody>
        </p:sp>
        <p:sp>
          <p:nvSpPr>
            <p:cNvPr id="87504" name="Line 1488"/>
            <p:cNvSpPr>
              <a:spLocks noChangeShapeType="1"/>
            </p:cNvSpPr>
            <p:nvPr/>
          </p:nvSpPr>
          <p:spPr bwMode="auto">
            <a:xfrm>
              <a:off x="1718" y="2301"/>
              <a:ext cx="16" cy="1"/>
            </a:xfrm>
            <a:prstGeom prst="line">
              <a:avLst/>
            </a:prstGeom>
            <a:noFill/>
            <a:ln w="12700">
              <a:solidFill>
                <a:schemeClr val="tx2"/>
              </a:solidFill>
              <a:round/>
              <a:headEnd/>
              <a:tailEnd/>
            </a:ln>
          </p:spPr>
          <p:txBody>
            <a:bodyPr/>
            <a:lstStyle/>
            <a:p>
              <a:endParaRPr lang="en-US"/>
            </a:p>
          </p:txBody>
        </p:sp>
        <p:sp>
          <p:nvSpPr>
            <p:cNvPr id="87505" name="Line 1489"/>
            <p:cNvSpPr>
              <a:spLocks noChangeShapeType="1"/>
            </p:cNvSpPr>
            <p:nvPr/>
          </p:nvSpPr>
          <p:spPr bwMode="auto">
            <a:xfrm>
              <a:off x="1766" y="2301"/>
              <a:ext cx="16" cy="1"/>
            </a:xfrm>
            <a:prstGeom prst="line">
              <a:avLst/>
            </a:prstGeom>
            <a:noFill/>
            <a:ln w="12700">
              <a:solidFill>
                <a:schemeClr val="tx2"/>
              </a:solidFill>
              <a:round/>
              <a:headEnd/>
              <a:tailEnd/>
            </a:ln>
          </p:spPr>
          <p:txBody>
            <a:bodyPr/>
            <a:lstStyle/>
            <a:p>
              <a:endParaRPr lang="en-US"/>
            </a:p>
          </p:txBody>
        </p:sp>
        <p:sp>
          <p:nvSpPr>
            <p:cNvPr id="87506" name="Line 1490"/>
            <p:cNvSpPr>
              <a:spLocks noChangeShapeType="1"/>
            </p:cNvSpPr>
            <p:nvPr/>
          </p:nvSpPr>
          <p:spPr bwMode="auto">
            <a:xfrm>
              <a:off x="1814" y="2301"/>
              <a:ext cx="16" cy="1"/>
            </a:xfrm>
            <a:prstGeom prst="line">
              <a:avLst/>
            </a:prstGeom>
            <a:noFill/>
            <a:ln w="12700">
              <a:solidFill>
                <a:schemeClr val="tx2"/>
              </a:solidFill>
              <a:round/>
              <a:headEnd/>
              <a:tailEnd/>
            </a:ln>
          </p:spPr>
          <p:txBody>
            <a:bodyPr/>
            <a:lstStyle/>
            <a:p>
              <a:endParaRPr lang="en-US"/>
            </a:p>
          </p:txBody>
        </p:sp>
        <p:sp>
          <p:nvSpPr>
            <p:cNvPr id="87507" name="Line 1491"/>
            <p:cNvSpPr>
              <a:spLocks noChangeShapeType="1"/>
            </p:cNvSpPr>
            <p:nvPr/>
          </p:nvSpPr>
          <p:spPr bwMode="auto">
            <a:xfrm>
              <a:off x="1862" y="2301"/>
              <a:ext cx="16" cy="1"/>
            </a:xfrm>
            <a:prstGeom prst="line">
              <a:avLst/>
            </a:prstGeom>
            <a:noFill/>
            <a:ln w="12700">
              <a:solidFill>
                <a:schemeClr val="tx2"/>
              </a:solidFill>
              <a:round/>
              <a:headEnd/>
              <a:tailEnd/>
            </a:ln>
          </p:spPr>
          <p:txBody>
            <a:bodyPr/>
            <a:lstStyle/>
            <a:p>
              <a:endParaRPr lang="en-US"/>
            </a:p>
          </p:txBody>
        </p:sp>
        <p:sp>
          <p:nvSpPr>
            <p:cNvPr id="87508" name="Line 1492"/>
            <p:cNvSpPr>
              <a:spLocks noChangeShapeType="1"/>
            </p:cNvSpPr>
            <p:nvPr/>
          </p:nvSpPr>
          <p:spPr bwMode="auto">
            <a:xfrm>
              <a:off x="1910" y="2301"/>
              <a:ext cx="16" cy="1"/>
            </a:xfrm>
            <a:prstGeom prst="line">
              <a:avLst/>
            </a:prstGeom>
            <a:noFill/>
            <a:ln w="12700">
              <a:solidFill>
                <a:schemeClr val="tx2"/>
              </a:solidFill>
              <a:round/>
              <a:headEnd/>
              <a:tailEnd/>
            </a:ln>
          </p:spPr>
          <p:txBody>
            <a:bodyPr/>
            <a:lstStyle/>
            <a:p>
              <a:endParaRPr lang="en-US"/>
            </a:p>
          </p:txBody>
        </p:sp>
        <p:sp>
          <p:nvSpPr>
            <p:cNvPr id="87509" name="Line 1493"/>
            <p:cNvSpPr>
              <a:spLocks noChangeShapeType="1"/>
            </p:cNvSpPr>
            <p:nvPr/>
          </p:nvSpPr>
          <p:spPr bwMode="auto">
            <a:xfrm>
              <a:off x="1958" y="2301"/>
              <a:ext cx="16" cy="1"/>
            </a:xfrm>
            <a:prstGeom prst="line">
              <a:avLst/>
            </a:prstGeom>
            <a:noFill/>
            <a:ln w="12700">
              <a:solidFill>
                <a:schemeClr val="tx2"/>
              </a:solidFill>
              <a:round/>
              <a:headEnd/>
              <a:tailEnd/>
            </a:ln>
          </p:spPr>
          <p:txBody>
            <a:bodyPr/>
            <a:lstStyle/>
            <a:p>
              <a:endParaRPr lang="en-US"/>
            </a:p>
          </p:txBody>
        </p:sp>
        <p:sp>
          <p:nvSpPr>
            <p:cNvPr id="87510" name="Line 1494"/>
            <p:cNvSpPr>
              <a:spLocks noChangeShapeType="1"/>
            </p:cNvSpPr>
            <p:nvPr/>
          </p:nvSpPr>
          <p:spPr bwMode="auto">
            <a:xfrm>
              <a:off x="2005" y="2301"/>
              <a:ext cx="16" cy="1"/>
            </a:xfrm>
            <a:prstGeom prst="line">
              <a:avLst/>
            </a:prstGeom>
            <a:noFill/>
            <a:ln w="12700">
              <a:solidFill>
                <a:schemeClr val="tx2"/>
              </a:solidFill>
              <a:round/>
              <a:headEnd/>
              <a:tailEnd/>
            </a:ln>
          </p:spPr>
          <p:txBody>
            <a:bodyPr/>
            <a:lstStyle/>
            <a:p>
              <a:endParaRPr lang="en-US"/>
            </a:p>
          </p:txBody>
        </p:sp>
        <p:sp>
          <p:nvSpPr>
            <p:cNvPr id="87511" name="Line 1495"/>
            <p:cNvSpPr>
              <a:spLocks noChangeShapeType="1"/>
            </p:cNvSpPr>
            <p:nvPr/>
          </p:nvSpPr>
          <p:spPr bwMode="auto">
            <a:xfrm>
              <a:off x="2053" y="2301"/>
              <a:ext cx="16" cy="1"/>
            </a:xfrm>
            <a:prstGeom prst="line">
              <a:avLst/>
            </a:prstGeom>
            <a:noFill/>
            <a:ln w="12700">
              <a:solidFill>
                <a:schemeClr val="tx2"/>
              </a:solidFill>
              <a:round/>
              <a:headEnd/>
              <a:tailEnd/>
            </a:ln>
          </p:spPr>
          <p:txBody>
            <a:bodyPr/>
            <a:lstStyle/>
            <a:p>
              <a:endParaRPr lang="en-US"/>
            </a:p>
          </p:txBody>
        </p:sp>
        <p:sp>
          <p:nvSpPr>
            <p:cNvPr id="87512" name="Line 1496"/>
            <p:cNvSpPr>
              <a:spLocks noChangeShapeType="1"/>
            </p:cNvSpPr>
            <p:nvPr/>
          </p:nvSpPr>
          <p:spPr bwMode="auto">
            <a:xfrm>
              <a:off x="2101" y="2301"/>
              <a:ext cx="16" cy="1"/>
            </a:xfrm>
            <a:prstGeom prst="line">
              <a:avLst/>
            </a:prstGeom>
            <a:noFill/>
            <a:ln w="12700">
              <a:solidFill>
                <a:schemeClr val="tx2"/>
              </a:solidFill>
              <a:round/>
              <a:headEnd/>
              <a:tailEnd/>
            </a:ln>
          </p:spPr>
          <p:txBody>
            <a:bodyPr/>
            <a:lstStyle/>
            <a:p>
              <a:endParaRPr lang="en-US"/>
            </a:p>
          </p:txBody>
        </p:sp>
        <p:sp>
          <p:nvSpPr>
            <p:cNvPr id="87513" name="Line 1497"/>
            <p:cNvSpPr>
              <a:spLocks noChangeShapeType="1"/>
            </p:cNvSpPr>
            <p:nvPr/>
          </p:nvSpPr>
          <p:spPr bwMode="auto">
            <a:xfrm>
              <a:off x="2149" y="2301"/>
              <a:ext cx="16" cy="1"/>
            </a:xfrm>
            <a:prstGeom prst="line">
              <a:avLst/>
            </a:prstGeom>
            <a:noFill/>
            <a:ln w="12700">
              <a:solidFill>
                <a:schemeClr val="tx2"/>
              </a:solidFill>
              <a:round/>
              <a:headEnd/>
              <a:tailEnd/>
            </a:ln>
          </p:spPr>
          <p:txBody>
            <a:bodyPr/>
            <a:lstStyle/>
            <a:p>
              <a:endParaRPr lang="en-US"/>
            </a:p>
          </p:txBody>
        </p:sp>
        <p:sp>
          <p:nvSpPr>
            <p:cNvPr id="87514" name="Line 1498"/>
            <p:cNvSpPr>
              <a:spLocks noChangeShapeType="1"/>
            </p:cNvSpPr>
            <p:nvPr/>
          </p:nvSpPr>
          <p:spPr bwMode="auto">
            <a:xfrm>
              <a:off x="2197" y="2301"/>
              <a:ext cx="16" cy="1"/>
            </a:xfrm>
            <a:prstGeom prst="line">
              <a:avLst/>
            </a:prstGeom>
            <a:noFill/>
            <a:ln w="12700">
              <a:solidFill>
                <a:schemeClr val="tx2"/>
              </a:solidFill>
              <a:round/>
              <a:headEnd/>
              <a:tailEnd/>
            </a:ln>
          </p:spPr>
          <p:txBody>
            <a:bodyPr/>
            <a:lstStyle/>
            <a:p>
              <a:endParaRPr lang="en-US"/>
            </a:p>
          </p:txBody>
        </p:sp>
        <p:sp>
          <p:nvSpPr>
            <p:cNvPr id="87515" name="Line 1499"/>
            <p:cNvSpPr>
              <a:spLocks noChangeShapeType="1"/>
            </p:cNvSpPr>
            <p:nvPr/>
          </p:nvSpPr>
          <p:spPr bwMode="auto">
            <a:xfrm>
              <a:off x="2245" y="2301"/>
              <a:ext cx="16" cy="1"/>
            </a:xfrm>
            <a:prstGeom prst="line">
              <a:avLst/>
            </a:prstGeom>
            <a:noFill/>
            <a:ln w="12700">
              <a:solidFill>
                <a:schemeClr val="tx2"/>
              </a:solidFill>
              <a:round/>
              <a:headEnd/>
              <a:tailEnd/>
            </a:ln>
          </p:spPr>
          <p:txBody>
            <a:bodyPr/>
            <a:lstStyle/>
            <a:p>
              <a:endParaRPr lang="en-US"/>
            </a:p>
          </p:txBody>
        </p:sp>
        <p:sp>
          <p:nvSpPr>
            <p:cNvPr id="87516" name="Line 1500"/>
            <p:cNvSpPr>
              <a:spLocks noChangeShapeType="1"/>
            </p:cNvSpPr>
            <p:nvPr/>
          </p:nvSpPr>
          <p:spPr bwMode="auto">
            <a:xfrm>
              <a:off x="2293" y="2301"/>
              <a:ext cx="16" cy="1"/>
            </a:xfrm>
            <a:prstGeom prst="line">
              <a:avLst/>
            </a:prstGeom>
            <a:noFill/>
            <a:ln w="12700">
              <a:solidFill>
                <a:schemeClr val="tx2"/>
              </a:solidFill>
              <a:round/>
              <a:headEnd/>
              <a:tailEnd/>
            </a:ln>
          </p:spPr>
          <p:txBody>
            <a:bodyPr/>
            <a:lstStyle/>
            <a:p>
              <a:endParaRPr lang="en-US"/>
            </a:p>
          </p:txBody>
        </p:sp>
        <p:sp>
          <p:nvSpPr>
            <p:cNvPr id="87517" name="Line 1501"/>
            <p:cNvSpPr>
              <a:spLocks noChangeShapeType="1"/>
            </p:cNvSpPr>
            <p:nvPr/>
          </p:nvSpPr>
          <p:spPr bwMode="auto">
            <a:xfrm>
              <a:off x="2341" y="2301"/>
              <a:ext cx="16" cy="1"/>
            </a:xfrm>
            <a:prstGeom prst="line">
              <a:avLst/>
            </a:prstGeom>
            <a:noFill/>
            <a:ln w="12700">
              <a:solidFill>
                <a:schemeClr val="tx2"/>
              </a:solidFill>
              <a:round/>
              <a:headEnd/>
              <a:tailEnd/>
            </a:ln>
          </p:spPr>
          <p:txBody>
            <a:bodyPr/>
            <a:lstStyle/>
            <a:p>
              <a:endParaRPr lang="en-US"/>
            </a:p>
          </p:txBody>
        </p:sp>
        <p:sp>
          <p:nvSpPr>
            <p:cNvPr id="87518" name="Line 1502"/>
            <p:cNvSpPr>
              <a:spLocks noChangeShapeType="1"/>
            </p:cNvSpPr>
            <p:nvPr/>
          </p:nvSpPr>
          <p:spPr bwMode="auto">
            <a:xfrm>
              <a:off x="2389" y="2301"/>
              <a:ext cx="16" cy="1"/>
            </a:xfrm>
            <a:prstGeom prst="line">
              <a:avLst/>
            </a:prstGeom>
            <a:noFill/>
            <a:ln w="12700">
              <a:solidFill>
                <a:schemeClr val="tx2"/>
              </a:solidFill>
              <a:round/>
              <a:headEnd/>
              <a:tailEnd/>
            </a:ln>
          </p:spPr>
          <p:txBody>
            <a:bodyPr/>
            <a:lstStyle/>
            <a:p>
              <a:endParaRPr lang="en-US"/>
            </a:p>
          </p:txBody>
        </p:sp>
        <p:sp>
          <p:nvSpPr>
            <p:cNvPr id="87519" name="Line 1503"/>
            <p:cNvSpPr>
              <a:spLocks noChangeShapeType="1"/>
            </p:cNvSpPr>
            <p:nvPr/>
          </p:nvSpPr>
          <p:spPr bwMode="auto">
            <a:xfrm>
              <a:off x="2437" y="2301"/>
              <a:ext cx="16" cy="1"/>
            </a:xfrm>
            <a:prstGeom prst="line">
              <a:avLst/>
            </a:prstGeom>
            <a:noFill/>
            <a:ln w="12700">
              <a:solidFill>
                <a:schemeClr val="tx2"/>
              </a:solidFill>
              <a:round/>
              <a:headEnd/>
              <a:tailEnd/>
            </a:ln>
          </p:spPr>
          <p:txBody>
            <a:bodyPr/>
            <a:lstStyle/>
            <a:p>
              <a:endParaRPr lang="en-US"/>
            </a:p>
          </p:txBody>
        </p:sp>
        <p:sp>
          <p:nvSpPr>
            <p:cNvPr id="87520" name="Line 1504"/>
            <p:cNvSpPr>
              <a:spLocks noChangeShapeType="1"/>
            </p:cNvSpPr>
            <p:nvPr/>
          </p:nvSpPr>
          <p:spPr bwMode="auto">
            <a:xfrm>
              <a:off x="2485" y="2301"/>
              <a:ext cx="16" cy="1"/>
            </a:xfrm>
            <a:prstGeom prst="line">
              <a:avLst/>
            </a:prstGeom>
            <a:noFill/>
            <a:ln w="12700">
              <a:solidFill>
                <a:schemeClr val="tx2"/>
              </a:solidFill>
              <a:round/>
              <a:headEnd/>
              <a:tailEnd/>
            </a:ln>
          </p:spPr>
          <p:txBody>
            <a:bodyPr/>
            <a:lstStyle/>
            <a:p>
              <a:endParaRPr lang="en-US"/>
            </a:p>
          </p:txBody>
        </p:sp>
        <p:sp>
          <p:nvSpPr>
            <p:cNvPr id="87521" name="Line 1505"/>
            <p:cNvSpPr>
              <a:spLocks noChangeShapeType="1"/>
            </p:cNvSpPr>
            <p:nvPr/>
          </p:nvSpPr>
          <p:spPr bwMode="auto">
            <a:xfrm>
              <a:off x="2533" y="2301"/>
              <a:ext cx="16" cy="1"/>
            </a:xfrm>
            <a:prstGeom prst="line">
              <a:avLst/>
            </a:prstGeom>
            <a:noFill/>
            <a:ln w="12700">
              <a:solidFill>
                <a:schemeClr val="tx2"/>
              </a:solidFill>
              <a:round/>
              <a:headEnd/>
              <a:tailEnd/>
            </a:ln>
          </p:spPr>
          <p:txBody>
            <a:bodyPr/>
            <a:lstStyle/>
            <a:p>
              <a:endParaRPr lang="en-US"/>
            </a:p>
          </p:txBody>
        </p:sp>
        <p:sp>
          <p:nvSpPr>
            <p:cNvPr id="87522" name="Line 1506"/>
            <p:cNvSpPr>
              <a:spLocks noChangeShapeType="1"/>
            </p:cNvSpPr>
            <p:nvPr/>
          </p:nvSpPr>
          <p:spPr bwMode="auto">
            <a:xfrm>
              <a:off x="2580" y="2301"/>
              <a:ext cx="16" cy="1"/>
            </a:xfrm>
            <a:prstGeom prst="line">
              <a:avLst/>
            </a:prstGeom>
            <a:noFill/>
            <a:ln w="12700">
              <a:solidFill>
                <a:schemeClr val="tx2"/>
              </a:solidFill>
              <a:round/>
              <a:headEnd/>
              <a:tailEnd/>
            </a:ln>
          </p:spPr>
          <p:txBody>
            <a:bodyPr/>
            <a:lstStyle/>
            <a:p>
              <a:endParaRPr lang="en-US"/>
            </a:p>
          </p:txBody>
        </p:sp>
        <p:sp>
          <p:nvSpPr>
            <p:cNvPr id="87523" name="Line 1507"/>
            <p:cNvSpPr>
              <a:spLocks noChangeShapeType="1"/>
            </p:cNvSpPr>
            <p:nvPr/>
          </p:nvSpPr>
          <p:spPr bwMode="auto">
            <a:xfrm>
              <a:off x="2628" y="2301"/>
              <a:ext cx="16" cy="1"/>
            </a:xfrm>
            <a:prstGeom prst="line">
              <a:avLst/>
            </a:prstGeom>
            <a:noFill/>
            <a:ln w="12700">
              <a:solidFill>
                <a:schemeClr val="tx2"/>
              </a:solidFill>
              <a:round/>
              <a:headEnd/>
              <a:tailEnd/>
            </a:ln>
          </p:spPr>
          <p:txBody>
            <a:bodyPr/>
            <a:lstStyle/>
            <a:p>
              <a:endParaRPr lang="en-US"/>
            </a:p>
          </p:txBody>
        </p:sp>
        <p:sp>
          <p:nvSpPr>
            <p:cNvPr id="87524" name="Line 1508"/>
            <p:cNvSpPr>
              <a:spLocks noChangeShapeType="1"/>
            </p:cNvSpPr>
            <p:nvPr/>
          </p:nvSpPr>
          <p:spPr bwMode="auto">
            <a:xfrm>
              <a:off x="2676" y="2301"/>
              <a:ext cx="16" cy="1"/>
            </a:xfrm>
            <a:prstGeom prst="line">
              <a:avLst/>
            </a:prstGeom>
            <a:noFill/>
            <a:ln w="12700">
              <a:solidFill>
                <a:schemeClr val="tx2"/>
              </a:solidFill>
              <a:round/>
              <a:headEnd/>
              <a:tailEnd/>
            </a:ln>
          </p:spPr>
          <p:txBody>
            <a:bodyPr/>
            <a:lstStyle/>
            <a:p>
              <a:endParaRPr lang="en-US"/>
            </a:p>
          </p:txBody>
        </p:sp>
        <p:sp>
          <p:nvSpPr>
            <p:cNvPr id="87525" name="Line 1509"/>
            <p:cNvSpPr>
              <a:spLocks noChangeShapeType="1"/>
            </p:cNvSpPr>
            <p:nvPr/>
          </p:nvSpPr>
          <p:spPr bwMode="auto">
            <a:xfrm>
              <a:off x="2724" y="2301"/>
              <a:ext cx="16" cy="1"/>
            </a:xfrm>
            <a:prstGeom prst="line">
              <a:avLst/>
            </a:prstGeom>
            <a:noFill/>
            <a:ln w="12700">
              <a:solidFill>
                <a:schemeClr val="tx2"/>
              </a:solidFill>
              <a:round/>
              <a:headEnd/>
              <a:tailEnd/>
            </a:ln>
          </p:spPr>
          <p:txBody>
            <a:bodyPr/>
            <a:lstStyle/>
            <a:p>
              <a:endParaRPr lang="en-US"/>
            </a:p>
          </p:txBody>
        </p:sp>
        <p:sp>
          <p:nvSpPr>
            <p:cNvPr id="87526" name="Line 1510"/>
            <p:cNvSpPr>
              <a:spLocks noChangeShapeType="1"/>
            </p:cNvSpPr>
            <p:nvPr/>
          </p:nvSpPr>
          <p:spPr bwMode="auto">
            <a:xfrm>
              <a:off x="2772" y="2301"/>
              <a:ext cx="16" cy="1"/>
            </a:xfrm>
            <a:prstGeom prst="line">
              <a:avLst/>
            </a:prstGeom>
            <a:noFill/>
            <a:ln w="12700">
              <a:solidFill>
                <a:schemeClr val="tx2"/>
              </a:solidFill>
              <a:round/>
              <a:headEnd/>
              <a:tailEnd/>
            </a:ln>
          </p:spPr>
          <p:txBody>
            <a:bodyPr/>
            <a:lstStyle/>
            <a:p>
              <a:endParaRPr lang="en-US"/>
            </a:p>
          </p:txBody>
        </p:sp>
        <p:sp>
          <p:nvSpPr>
            <p:cNvPr id="87527" name="Line 1511"/>
            <p:cNvSpPr>
              <a:spLocks noChangeShapeType="1"/>
            </p:cNvSpPr>
            <p:nvPr/>
          </p:nvSpPr>
          <p:spPr bwMode="auto">
            <a:xfrm>
              <a:off x="2820" y="2301"/>
              <a:ext cx="16" cy="1"/>
            </a:xfrm>
            <a:prstGeom prst="line">
              <a:avLst/>
            </a:prstGeom>
            <a:noFill/>
            <a:ln w="12700">
              <a:solidFill>
                <a:schemeClr val="tx2"/>
              </a:solidFill>
              <a:round/>
              <a:headEnd/>
              <a:tailEnd/>
            </a:ln>
          </p:spPr>
          <p:txBody>
            <a:bodyPr/>
            <a:lstStyle/>
            <a:p>
              <a:endParaRPr lang="en-US"/>
            </a:p>
          </p:txBody>
        </p:sp>
        <p:sp>
          <p:nvSpPr>
            <p:cNvPr id="87528" name="Line 1512"/>
            <p:cNvSpPr>
              <a:spLocks noChangeShapeType="1"/>
            </p:cNvSpPr>
            <p:nvPr/>
          </p:nvSpPr>
          <p:spPr bwMode="auto">
            <a:xfrm>
              <a:off x="2868" y="2301"/>
              <a:ext cx="16" cy="1"/>
            </a:xfrm>
            <a:prstGeom prst="line">
              <a:avLst/>
            </a:prstGeom>
            <a:noFill/>
            <a:ln w="12700">
              <a:solidFill>
                <a:schemeClr val="tx2"/>
              </a:solidFill>
              <a:round/>
              <a:headEnd/>
              <a:tailEnd/>
            </a:ln>
          </p:spPr>
          <p:txBody>
            <a:bodyPr/>
            <a:lstStyle/>
            <a:p>
              <a:endParaRPr lang="en-US"/>
            </a:p>
          </p:txBody>
        </p:sp>
        <p:sp>
          <p:nvSpPr>
            <p:cNvPr id="87529" name="Line 1513"/>
            <p:cNvSpPr>
              <a:spLocks noChangeShapeType="1"/>
            </p:cNvSpPr>
            <p:nvPr/>
          </p:nvSpPr>
          <p:spPr bwMode="auto">
            <a:xfrm>
              <a:off x="2916" y="2301"/>
              <a:ext cx="16" cy="1"/>
            </a:xfrm>
            <a:prstGeom prst="line">
              <a:avLst/>
            </a:prstGeom>
            <a:noFill/>
            <a:ln w="12700">
              <a:solidFill>
                <a:schemeClr val="tx2"/>
              </a:solidFill>
              <a:round/>
              <a:headEnd/>
              <a:tailEnd/>
            </a:ln>
          </p:spPr>
          <p:txBody>
            <a:bodyPr/>
            <a:lstStyle/>
            <a:p>
              <a:endParaRPr lang="en-US"/>
            </a:p>
          </p:txBody>
        </p:sp>
        <p:sp>
          <p:nvSpPr>
            <p:cNvPr id="87530" name="Line 1514"/>
            <p:cNvSpPr>
              <a:spLocks noChangeShapeType="1"/>
            </p:cNvSpPr>
            <p:nvPr/>
          </p:nvSpPr>
          <p:spPr bwMode="auto">
            <a:xfrm>
              <a:off x="2964" y="2301"/>
              <a:ext cx="16" cy="1"/>
            </a:xfrm>
            <a:prstGeom prst="line">
              <a:avLst/>
            </a:prstGeom>
            <a:noFill/>
            <a:ln w="12700">
              <a:solidFill>
                <a:schemeClr val="tx2"/>
              </a:solidFill>
              <a:round/>
              <a:headEnd/>
              <a:tailEnd/>
            </a:ln>
          </p:spPr>
          <p:txBody>
            <a:bodyPr/>
            <a:lstStyle/>
            <a:p>
              <a:endParaRPr lang="en-US"/>
            </a:p>
          </p:txBody>
        </p:sp>
        <p:sp>
          <p:nvSpPr>
            <p:cNvPr id="87531" name="Line 1515"/>
            <p:cNvSpPr>
              <a:spLocks noChangeShapeType="1"/>
            </p:cNvSpPr>
            <p:nvPr/>
          </p:nvSpPr>
          <p:spPr bwMode="auto">
            <a:xfrm>
              <a:off x="3012" y="2301"/>
              <a:ext cx="16" cy="1"/>
            </a:xfrm>
            <a:prstGeom prst="line">
              <a:avLst/>
            </a:prstGeom>
            <a:noFill/>
            <a:ln w="12700">
              <a:solidFill>
                <a:schemeClr val="tx2"/>
              </a:solidFill>
              <a:round/>
              <a:headEnd/>
              <a:tailEnd/>
            </a:ln>
          </p:spPr>
          <p:txBody>
            <a:bodyPr/>
            <a:lstStyle/>
            <a:p>
              <a:endParaRPr lang="en-US"/>
            </a:p>
          </p:txBody>
        </p:sp>
        <p:sp>
          <p:nvSpPr>
            <p:cNvPr id="87532" name="Line 1516"/>
            <p:cNvSpPr>
              <a:spLocks noChangeShapeType="1"/>
            </p:cNvSpPr>
            <p:nvPr/>
          </p:nvSpPr>
          <p:spPr bwMode="auto">
            <a:xfrm>
              <a:off x="3060" y="2301"/>
              <a:ext cx="16" cy="1"/>
            </a:xfrm>
            <a:prstGeom prst="line">
              <a:avLst/>
            </a:prstGeom>
            <a:noFill/>
            <a:ln w="12700">
              <a:solidFill>
                <a:schemeClr val="tx2"/>
              </a:solidFill>
              <a:round/>
              <a:headEnd/>
              <a:tailEnd/>
            </a:ln>
          </p:spPr>
          <p:txBody>
            <a:bodyPr/>
            <a:lstStyle/>
            <a:p>
              <a:endParaRPr lang="en-US"/>
            </a:p>
          </p:txBody>
        </p:sp>
        <p:sp>
          <p:nvSpPr>
            <p:cNvPr id="87533" name="Line 1517"/>
            <p:cNvSpPr>
              <a:spLocks noChangeShapeType="1"/>
            </p:cNvSpPr>
            <p:nvPr/>
          </p:nvSpPr>
          <p:spPr bwMode="auto">
            <a:xfrm>
              <a:off x="3108" y="2301"/>
              <a:ext cx="16" cy="1"/>
            </a:xfrm>
            <a:prstGeom prst="line">
              <a:avLst/>
            </a:prstGeom>
            <a:noFill/>
            <a:ln w="12700">
              <a:solidFill>
                <a:schemeClr val="tx2"/>
              </a:solidFill>
              <a:round/>
              <a:headEnd/>
              <a:tailEnd/>
            </a:ln>
          </p:spPr>
          <p:txBody>
            <a:bodyPr/>
            <a:lstStyle/>
            <a:p>
              <a:endParaRPr lang="en-US"/>
            </a:p>
          </p:txBody>
        </p:sp>
        <p:sp>
          <p:nvSpPr>
            <p:cNvPr id="87534" name="Line 1518"/>
            <p:cNvSpPr>
              <a:spLocks noChangeShapeType="1"/>
            </p:cNvSpPr>
            <p:nvPr/>
          </p:nvSpPr>
          <p:spPr bwMode="auto">
            <a:xfrm>
              <a:off x="3156" y="2301"/>
              <a:ext cx="15" cy="1"/>
            </a:xfrm>
            <a:prstGeom prst="line">
              <a:avLst/>
            </a:prstGeom>
            <a:noFill/>
            <a:ln w="12700">
              <a:solidFill>
                <a:schemeClr val="tx2"/>
              </a:solidFill>
              <a:round/>
              <a:headEnd/>
              <a:tailEnd/>
            </a:ln>
          </p:spPr>
          <p:txBody>
            <a:bodyPr/>
            <a:lstStyle/>
            <a:p>
              <a:endParaRPr lang="en-US"/>
            </a:p>
          </p:txBody>
        </p:sp>
        <p:sp>
          <p:nvSpPr>
            <p:cNvPr id="87535" name="Line 1519"/>
            <p:cNvSpPr>
              <a:spLocks noChangeShapeType="1"/>
            </p:cNvSpPr>
            <p:nvPr/>
          </p:nvSpPr>
          <p:spPr bwMode="auto">
            <a:xfrm>
              <a:off x="3203" y="2301"/>
              <a:ext cx="16" cy="1"/>
            </a:xfrm>
            <a:prstGeom prst="line">
              <a:avLst/>
            </a:prstGeom>
            <a:noFill/>
            <a:ln w="12700">
              <a:solidFill>
                <a:schemeClr val="tx2"/>
              </a:solidFill>
              <a:round/>
              <a:headEnd/>
              <a:tailEnd/>
            </a:ln>
          </p:spPr>
          <p:txBody>
            <a:bodyPr/>
            <a:lstStyle/>
            <a:p>
              <a:endParaRPr lang="en-US"/>
            </a:p>
          </p:txBody>
        </p:sp>
        <p:sp>
          <p:nvSpPr>
            <p:cNvPr id="87536" name="Line 1520"/>
            <p:cNvSpPr>
              <a:spLocks noChangeShapeType="1"/>
            </p:cNvSpPr>
            <p:nvPr/>
          </p:nvSpPr>
          <p:spPr bwMode="auto">
            <a:xfrm>
              <a:off x="3251" y="2301"/>
              <a:ext cx="16" cy="1"/>
            </a:xfrm>
            <a:prstGeom prst="line">
              <a:avLst/>
            </a:prstGeom>
            <a:noFill/>
            <a:ln w="12700">
              <a:solidFill>
                <a:schemeClr val="tx2"/>
              </a:solidFill>
              <a:round/>
              <a:headEnd/>
              <a:tailEnd/>
            </a:ln>
          </p:spPr>
          <p:txBody>
            <a:bodyPr/>
            <a:lstStyle/>
            <a:p>
              <a:endParaRPr lang="en-US"/>
            </a:p>
          </p:txBody>
        </p:sp>
        <p:sp>
          <p:nvSpPr>
            <p:cNvPr id="87537" name="Line 1521"/>
            <p:cNvSpPr>
              <a:spLocks noChangeShapeType="1"/>
            </p:cNvSpPr>
            <p:nvPr/>
          </p:nvSpPr>
          <p:spPr bwMode="auto">
            <a:xfrm>
              <a:off x="3299" y="2301"/>
              <a:ext cx="16" cy="1"/>
            </a:xfrm>
            <a:prstGeom prst="line">
              <a:avLst/>
            </a:prstGeom>
            <a:noFill/>
            <a:ln w="12700">
              <a:solidFill>
                <a:schemeClr val="tx2"/>
              </a:solidFill>
              <a:round/>
              <a:headEnd/>
              <a:tailEnd/>
            </a:ln>
          </p:spPr>
          <p:txBody>
            <a:bodyPr/>
            <a:lstStyle/>
            <a:p>
              <a:endParaRPr lang="en-US"/>
            </a:p>
          </p:txBody>
        </p:sp>
        <p:sp>
          <p:nvSpPr>
            <p:cNvPr id="87538" name="Line 1522"/>
            <p:cNvSpPr>
              <a:spLocks noChangeShapeType="1"/>
            </p:cNvSpPr>
            <p:nvPr/>
          </p:nvSpPr>
          <p:spPr bwMode="auto">
            <a:xfrm>
              <a:off x="3347" y="2301"/>
              <a:ext cx="16" cy="1"/>
            </a:xfrm>
            <a:prstGeom prst="line">
              <a:avLst/>
            </a:prstGeom>
            <a:noFill/>
            <a:ln w="12700">
              <a:solidFill>
                <a:schemeClr val="tx2"/>
              </a:solidFill>
              <a:round/>
              <a:headEnd/>
              <a:tailEnd/>
            </a:ln>
          </p:spPr>
          <p:txBody>
            <a:bodyPr/>
            <a:lstStyle/>
            <a:p>
              <a:endParaRPr lang="en-US"/>
            </a:p>
          </p:txBody>
        </p:sp>
        <p:sp>
          <p:nvSpPr>
            <p:cNvPr id="87539" name="Line 1523"/>
            <p:cNvSpPr>
              <a:spLocks noChangeShapeType="1"/>
            </p:cNvSpPr>
            <p:nvPr/>
          </p:nvSpPr>
          <p:spPr bwMode="auto">
            <a:xfrm>
              <a:off x="3395" y="2301"/>
              <a:ext cx="16" cy="1"/>
            </a:xfrm>
            <a:prstGeom prst="line">
              <a:avLst/>
            </a:prstGeom>
            <a:noFill/>
            <a:ln w="12700">
              <a:solidFill>
                <a:schemeClr val="tx2"/>
              </a:solidFill>
              <a:round/>
              <a:headEnd/>
              <a:tailEnd/>
            </a:ln>
          </p:spPr>
          <p:txBody>
            <a:bodyPr/>
            <a:lstStyle/>
            <a:p>
              <a:endParaRPr lang="en-US"/>
            </a:p>
          </p:txBody>
        </p:sp>
        <p:sp>
          <p:nvSpPr>
            <p:cNvPr id="87540" name="Line 1524"/>
            <p:cNvSpPr>
              <a:spLocks noChangeShapeType="1"/>
            </p:cNvSpPr>
            <p:nvPr/>
          </p:nvSpPr>
          <p:spPr bwMode="auto">
            <a:xfrm>
              <a:off x="3443" y="2301"/>
              <a:ext cx="16" cy="1"/>
            </a:xfrm>
            <a:prstGeom prst="line">
              <a:avLst/>
            </a:prstGeom>
            <a:noFill/>
            <a:ln w="12700">
              <a:solidFill>
                <a:schemeClr val="tx2"/>
              </a:solidFill>
              <a:round/>
              <a:headEnd/>
              <a:tailEnd/>
            </a:ln>
          </p:spPr>
          <p:txBody>
            <a:bodyPr/>
            <a:lstStyle/>
            <a:p>
              <a:endParaRPr lang="en-US"/>
            </a:p>
          </p:txBody>
        </p:sp>
        <p:sp>
          <p:nvSpPr>
            <p:cNvPr id="87541" name="Line 1525"/>
            <p:cNvSpPr>
              <a:spLocks noChangeShapeType="1"/>
            </p:cNvSpPr>
            <p:nvPr/>
          </p:nvSpPr>
          <p:spPr bwMode="auto">
            <a:xfrm>
              <a:off x="3491" y="2301"/>
              <a:ext cx="16" cy="1"/>
            </a:xfrm>
            <a:prstGeom prst="line">
              <a:avLst/>
            </a:prstGeom>
            <a:noFill/>
            <a:ln w="12700">
              <a:solidFill>
                <a:schemeClr val="tx2"/>
              </a:solidFill>
              <a:round/>
              <a:headEnd/>
              <a:tailEnd/>
            </a:ln>
          </p:spPr>
          <p:txBody>
            <a:bodyPr/>
            <a:lstStyle/>
            <a:p>
              <a:endParaRPr lang="en-US"/>
            </a:p>
          </p:txBody>
        </p:sp>
        <p:sp>
          <p:nvSpPr>
            <p:cNvPr id="87542" name="Line 1526"/>
            <p:cNvSpPr>
              <a:spLocks noChangeShapeType="1"/>
            </p:cNvSpPr>
            <p:nvPr/>
          </p:nvSpPr>
          <p:spPr bwMode="auto">
            <a:xfrm>
              <a:off x="3539" y="2301"/>
              <a:ext cx="16" cy="1"/>
            </a:xfrm>
            <a:prstGeom prst="line">
              <a:avLst/>
            </a:prstGeom>
            <a:noFill/>
            <a:ln w="12700">
              <a:solidFill>
                <a:schemeClr val="tx2"/>
              </a:solidFill>
              <a:round/>
              <a:headEnd/>
              <a:tailEnd/>
            </a:ln>
          </p:spPr>
          <p:txBody>
            <a:bodyPr/>
            <a:lstStyle/>
            <a:p>
              <a:endParaRPr lang="en-US"/>
            </a:p>
          </p:txBody>
        </p:sp>
        <p:sp>
          <p:nvSpPr>
            <p:cNvPr id="87543" name="Line 1527"/>
            <p:cNvSpPr>
              <a:spLocks noChangeShapeType="1"/>
            </p:cNvSpPr>
            <p:nvPr/>
          </p:nvSpPr>
          <p:spPr bwMode="auto">
            <a:xfrm>
              <a:off x="3587" y="2301"/>
              <a:ext cx="16" cy="1"/>
            </a:xfrm>
            <a:prstGeom prst="line">
              <a:avLst/>
            </a:prstGeom>
            <a:noFill/>
            <a:ln w="12700">
              <a:solidFill>
                <a:schemeClr val="tx2"/>
              </a:solidFill>
              <a:round/>
              <a:headEnd/>
              <a:tailEnd/>
            </a:ln>
          </p:spPr>
          <p:txBody>
            <a:bodyPr/>
            <a:lstStyle/>
            <a:p>
              <a:endParaRPr lang="en-US"/>
            </a:p>
          </p:txBody>
        </p:sp>
        <p:sp>
          <p:nvSpPr>
            <p:cNvPr id="87544" name="Line 1528"/>
            <p:cNvSpPr>
              <a:spLocks noChangeShapeType="1"/>
            </p:cNvSpPr>
            <p:nvPr/>
          </p:nvSpPr>
          <p:spPr bwMode="auto">
            <a:xfrm>
              <a:off x="3635" y="2301"/>
              <a:ext cx="16" cy="1"/>
            </a:xfrm>
            <a:prstGeom prst="line">
              <a:avLst/>
            </a:prstGeom>
            <a:noFill/>
            <a:ln w="12700">
              <a:solidFill>
                <a:schemeClr val="tx2"/>
              </a:solidFill>
              <a:round/>
              <a:headEnd/>
              <a:tailEnd/>
            </a:ln>
          </p:spPr>
          <p:txBody>
            <a:bodyPr/>
            <a:lstStyle/>
            <a:p>
              <a:endParaRPr lang="en-US"/>
            </a:p>
          </p:txBody>
        </p:sp>
        <p:sp>
          <p:nvSpPr>
            <p:cNvPr id="87545" name="Line 1529"/>
            <p:cNvSpPr>
              <a:spLocks noChangeShapeType="1"/>
            </p:cNvSpPr>
            <p:nvPr/>
          </p:nvSpPr>
          <p:spPr bwMode="auto">
            <a:xfrm>
              <a:off x="3683" y="2301"/>
              <a:ext cx="16" cy="1"/>
            </a:xfrm>
            <a:prstGeom prst="line">
              <a:avLst/>
            </a:prstGeom>
            <a:noFill/>
            <a:ln w="12700">
              <a:solidFill>
                <a:schemeClr val="tx2"/>
              </a:solidFill>
              <a:round/>
              <a:headEnd/>
              <a:tailEnd/>
            </a:ln>
          </p:spPr>
          <p:txBody>
            <a:bodyPr/>
            <a:lstStyle/>
            <a:p>
              <a:endParaRPr lang="en-US"/>
            </a:p>
          </p:txBody>
        </p:sp>
        <p:sp>
          <p:nvSpPr>
            <p:cNvPr id="87546" name="Line 1530"/>
            <p:cNvSpPr>
              <a:spLocks noChangeShapeType="1"/>
            </p:cNvSpPr>
            <p:nvPr/>
          </p:nvSpPr>
          <p:spPr bwMode="auto">
            <a:xfrm>
              <a:off x="3731" y="2301"/>
              <a:ext cx="16" cy="1"/>
            </a:xfrm>
            <a:prstGeom prst="line">
              <a:avLst/>
            </a:prstGeom>
            <a:noFill/>
            <a:ln w="12700">
              <a:solidFill>
                <a:schemeClr val="tx2"/>
              </a:solidFill>
              <a:round/>
              <a:headEnd/>
              <a:tailEnd/>
            </a:ln>
          </p:spPr>
          <p:txBody>
            <a:bodyPr/>
            <a:lstStyle/>
            <a:p>
              <a:endParaRPr lang="en-US"/>
            </a:p>
          </p:txBody>
        </p:sp>
        <p:sp>
          <p:nvSpPr>
            <p:cNvPr id="87547" name="Line 1531"/>
            <p:cNvSpPr>
              <a:spLocks noChangeShapeType="1"/>
            </p:cNvSpPr>
            <p:nvPr/>
          </p:nvSpPr>
          <p:spPr bwMode="auto">
            <a:xfrm>
              <a:off x="3778" y="2301"/>
              <a:ext cx="16" cy="1"/>
            </a:xfrm>
            <a:prstGeom prst="line">
              <a:avLst/>
            </a:prstGeom>
            <a:noFill/>
            <a:ln w="12700">
              <a:solidFill>
                <a:schemeClr val="tx2"/>
              </a:solidFill>
              <a:round/>
              <a:headEnd/>
              <a:tailEnd/>
            </a:ln>
          </p:spPr>
          <p:txBody>
            <a:bodyPr/>
            <a:lstStyle/>
            <a:p>
              <a:endParaRPr lang="en-US"/>
            </a:p>
          </p:txBody>
        </p:sp>
        <p:sp>
          <p:nvSpPr>
            <p:cNvPr id="87548" name="Line 1532"/>
            <p:cNvSpPr>
              <a:spLocks noChangeShapeType="1"/>
            </p:cNvSpPr>
            <p:nvPr/>
          </p:nvSpPr>
          <p:spPr bwMode="auto">
            <a:xfrm>
              <a:off x="3826" y="2301"/>
              <a:ext cx="16" cy="1"/>
            </a:xfrm>
            <a:prstGeom prst="line">
              <a:avLst/>
            </a:prstGeom>
            <a:noFill/>
            <a:ln w="12700">
              <a:solidFill>
                <a:schemeClr val="tx2"/>
              </a:solidFill>
              <a:round/>
              <a:headEnd/>
              <a:tailEnd/>
            </a:ln>
          </p:spPr>
          <p:txBody>
            <a:bodyPr/>
            <a:lstStyle/>
            <a:p>
              <a:endParaRPr lang="en-US"/>
            </a:p>
          </p:txBody>
        </p:sp>
        <p:sp>
          <p:nvSpPr>
            <p:cNvPr id="87549" name="Line 1533"/>
            <p:cNvSpPr>
              <a:spLocks noChangeShapeType="1"/>
            </p:cNvSpPr>
            <p:nvPr/>
          </p:nvSpPr>
          <p:spPr bwMode="auto">
            <a:xfrm>
              <a:off x="3874" y="2301"/>
              <a:ext cx="16" cy="1"/>
            </a:xfrm>
            <a:prstGeom prst="line">
              <a:avLst/>
            </a:prstGeom>
            <a:noFill/>
            <a:ln w="12700">
              <a:solidFill>
                <a:schemeClr val="tx2"/>
              </a:solidFill>
              <a:round/>
              <a:headEnd/>
              <a:tailEnd/>
            </a:ln>
          </p:spPr>
          <p:txBody>
            <a:bodyPr/>
            <a:lstStyle/>
            <a:p>
              <a:endParaRPr lang="en-US"/>
            </a:p>
          </p:txBody>
        </p:sp>
        <p:sp>
          <p:nvSpPr>
            <p:cNvPr id="87550" name="Line 1534"/>
            <p:cNvSpPr>
              <a:spLocks noChangeShapeType="1"/>
            </p:cNvSpPr>
            <p:nvPr/>
          </p:nvSpPr>
          <p:spPr bwMode="auto">
            <a:xfrm>
              <a:off x="3922" y="2301"/>
              <a:ext cx="16" cy="1"/>
            </a:xfrm>
            <a:prstGeom prst="line">
              <a:avLst/>
            </a:prstGeom>
            <a:noFill/>
            <a:ln w="12700">
              <a:solidFill>
                <a:schemeClr val="tx2"/>
              </a:solidFill>
              <a:round/>
              <a:headEnd/>
              <a:tailEnd/>
            </a:ln>
          </p:spPr>
          <p:txBody>
            <a:bodyPr/>
            <a:lstStyle/>
            <a:p>
              <a:endParaRPr lang="en-US"/>
            </a:p>
          </p:txBody>
        </p:sp>
        <p:sp>
          <p:nvSpPr>
            <p:cNvPr id="87551" name="Line 1535"/>
            <p:cNvSpPr>
              <a:spLocks noChangeShapeType="1"/>
            </p:cNvSpPr>
            <p:nvPr/>
          </p:nvSpPr>
          <p:spPr bwMode="auto">
            <a:xfrm>
              <a:off x="3970" y="2301"/>
              <a:ext cx="16" cy="1"/>
            </a:xfrm>
            <a:prstGeom prst="line">
              <a:avLst/>
            </a:prstGeom>
            <a:noFill/>
            <a:ln w="12700">
              <a:solidFill>
                <a:schemeClr val="tx2"/>
              </a:solidFill>
              <a:round/>
              <a:headEnd/>
              <a:tailEnd/>
            </a:ln>
          </p:spPr>
          <p:txBody>
            <a:bodyPr/>
            <a:lstStyle/>
            <a:p>
              <a:endParaRPr lang="en-US"/>
            </a:p>
          </p:txBody>
        </p:sp>
        <p:sp>
          <p:nvSpPr>
            <p:cNvPr id="87552" name="Line 1536"/>
            <p:cNvSpPr>
              <a:spLocks noChangeShapeType="1"/>
            </p:cNvSpPr>
            <p:nvPr/>
          </p:nvSpPr>
          <p:spPr bwMode="auto">
            <a:xfrm>
              <a:off x="4018" y="2301"/>
              <a:ext cx="16" cy="1"/>
            </a:xfrm>
            <a:prstGeom prst="line">
              <a:avLst/>
            </a:prstGeom>
            <a:noFill/>
            <a:ln w="12700">
              <a:solidFill>
                <a:schemeClr val="tx2"/>
              </a:solidFill>
              <a:round/>
              <a:headEnd/>
              <a:tailEnd/>
            </a:ln>
          </p:spPr>
          <p:txBody>
            <a:bodyPr/>
            <a:lstStyle/>
            <a:p>
              <a:endParaRPr lang="en-US"/>
            </a:p>
          </p:txBody>
        </p:sp>
        <p:sp>
          <p:nvSpPr>
            <p:cNvPr id="87553" name="Line 1537"/>
            <p:cNvSpPr>
              <a:spLocks noChangeShapeType="1"/>
            </p:cNvSpPr>
            <p:nvPr/>
          </p:nvSpPr>
          <p:spPr bwMode="auto">
            <a:xfrm>
              <a:off x="4066" y="2301"/>
              <a:ext cx="16" cy="1"/>
            </a:xfrm>
            <a:prstGeom prst="line">
              <a:avLst/>
            </a:prstGeom>
            <a:noFill/>
            <a:ln w="12700">
              <a:solidFill>
                <a:schemeClr val="tx2"/>
              </a:solidFill>
              <a:round/>
              <a:headEnd/>
              <a:tailEnd/>
            </a:ln>
          </p:spPr>
          <p:txBody>
            <a:bodyPr/>
            <a:lstStyle/>
            <a:p>
              <a:endParaRPr lang="en-US"/>
            </a:p>
          </p:txBody>
        </p:sp>
        <p:sp>
          <p:nvSpPr>
            <p:cNvPr id="87554" name="Line 1538"/>
            <p:cNvSpPr>
              <a:spLocks noChangeShapeType="1"/>
            </p:cNvSpPr>
            <p:nvPr/>
          </p:nvSpPr>
          <p:spPr bwMode="auto">
            <a:xfrm>
              <a:off x="4114" y="2301"/>
              <a:ext cx="16" cy="1"/>
            </a:xfrm>
            <a:prstGeom prst="line">
              <a:avLst/>
            </a:prstGeom>
            <a:noFill/>
            <a:ln w="12700">
              <a:solidFill>
                <a:schemeClr val="tx2"/>
              </a:solidFill>
              <a:round/>
              <a:headEnd/>
              <a:tailEnd/>
            </a:ln>
          </p:spPr>
          <p:txBody>
            <a:bodyPr/>
            <a:lstStyle/>
            <a:p>
              <a:endParaRPr lang="en-US"/>
            </a:p>
          </p:txBody>
        </p:sp>
        <p:sp>
          <p:nvSpPr>
            <p:cNvPr id="87555" name="Line 1539"/>
            <p:cNvSpPr>
              <a:spLocks noChangeShapeType="1"/>
            </p:cNvSpPr>
            <p:nvPr/>
          </p:nvSpPr>
          <p:spPr bwMode="auto">
            <a:xfrm>
              <a:off x="4162" y="2301"/>
              <a:ext cx="16" cy="1"/>
            </a:xfrm>
            <a:prstGeom prst="line">
              <a:avLst/>
            </a:prstGeom>
            <a:noFill/>
            <a:ln w="12700">
              <a:solidFill>
                <a:schemeClr val="tx2"/>
              </a:solidFill>
              <a:round/>
              <a:headEnd/>
              <a:tailEnd/>
            </a:ln>
          </p:spPr>
          <p:txBody>
            <a:bodyPr/>
            <a:lstStyle/>
            <a:p>
              <a:endParaRPr lang="en-US"/>
            </a:p>
          </p:txBody>
        </p:sp>
        <p:sp>
          <p:nvSpPr>
            <p:cNvPr id="87556" name="Line 1540"/>
            <p:cNvSpPr>
              <a:spLocks noChangeShapeType="1"/>
            </p:cNvSpPr>
            <p:nvPr/>
          </p:nvSpPr>
          <p:spPr bwMode="auto">
            <a:xfrm>
              <a:off x="4210" y="2301"/>
              <a:ext cx="16" cy="1"/>
            </a:xfrm>
            <a:prstGeom prst="line">
              <a:avLst/>
            </a:prstGeom>
            <a:noFill/>
            <a:ln w="12700">
              <a:solidFill>
                <a:schemeClr val="tx2"/>
              </a:solidFill>
              <a:round/>
              <a:headEnd/>
              <a:tailEnd/>
            </a:ln>
          </p:spPr>
          <p:txBody>
            <a:bodyPr/>
            <a:lstStyle/>
            <a:p>
              <a:endParaRPr lang="en-US"/>
            </a:p>
          </p:txBody>
        </p:sp>
        <p:sp>
          <p:nvSpPr>
            <p:cNvPr id="87557" name="Line 1541"/>
            <p:cNvSpPr>
              <a:spLocks noChangeShapeType="1"/>
            </p:cNvSpPr>
            <p:nvPr/>
          </p:nvSpPr>
          <p:spPr bwMode="auto">
            <a:xfrm>
              <a:off x="4258" y="2301"/>
              <a:ext cx="16" cy="1"/>
            </a:xfrm>
            <a:prstGeom prst="line">
              <a:avLst/>
            </a:prstGeom>
            <a:noFill/>
            <a:ln w="12700">
              <a:solidFill>
                <a:schemeClr val="tx2"/>
              </a:solidFill>
              <a:round/>
              <a:headEnd/>
              <a:tailEnd/>
            </a:ln>
          </p:spPr>
          <p:txBody>
            <a:bodyPr/>
            <a:lstStyle/>
            <a:p>
              <a:endParaRPr lang="en-US"/>
            </a:p>
          </p:txBody>
        </p:sp>
        <p:sp>
          <p:nvSpPr>
            <p:cNvPr id="87558" name="Line 1542"/>
            <p:cNvSpPr>
              <a:spLocks noChangeShapeType="1"/>
            </p:cNvSpPr>
            <p:nvPr/>
          </p:nvSpPr>
          <p:spPr bwMode="auto">
            <a:xfrm>
              <a:off x="4306" y="2301"/>
              <a:ext cx="16" cy="1"/>
            </a:xfrm>
            <a:prstGeom prst="line">
              <a:avLst/>
            </a:prstGeom>
            <a:noFill/>
            <a:ln w="12700">
              <a:solidFill>
                <a:schemeClr val="tx2"/>
              </a:solidFill>
              <a:round/>
              <a:headEnd/>
              <a:tailEnd/>
            </a:ln>
          </p:spPr>
          <p:txBody>
            <a:bodyPr/>
            <a:lstStyle/>
            <a:p>
              <a:endParaRPr lang="en-US"/>
            </a:p>
          </p:txBody>
        </p:sp>
        <p:sp>
          <p:nvSpPr>
            <p:cNvPr id="87559" name="Line 1543"/>
            <p:cNvSpPr>
              <a:spLocks noChangeShapeType="1"/>
            </p:cNvSpPr>
            <p:nvPr/>
          </p:nvSpPr>
          <p:spPr bwMode="auto">
            <a:xfrm>
              <a:off x="4353" y="2301"/>
              <a:ext cx="16" cy="1"/>
            </a:xfrm>
            <a:prstGeom prst="line">
              <a:avLst/>
            </a:prstGeom>
            <a:noFill/>
            <a:ln w="12700">
              <a:solidFill>
                <a:schemeClr val="tx2"/>
              </a:solidFill>
              <a:round/>
              <a:headEnd/>
              <a:tailEnd/>
            </a:ln>
          </p:spPr>
          <p:txBody>
            <a:bodyPr/>
            <a:lstStyle/>
            <a:p>
              <a:endParaRPr lang="en-US"/>
            </a:p>
          </p:txBody>
        </p:sp>
        <p:sp>
          <p:nvSpPr>
            <p:cNvPr id="87560" name="Line 1544"/>
            <p:cNvSpPr>
              <a:spLocks noChangeShapeType="1"/>
            </p:cNvSpPr>
            <p:nvPr/>
          </p:nvSpPr>
          <p:spPr bwMode="auto">
            <a:xfrm>
              <a:off x="4401" y="2301"/>
              <a:ext cx="16" cy="1"/>
            </a:xfrm>
            <a:prstGeom prst="line">
              <a:avLst/>
            </a:prstGeom>
            <a:noFill/>
            <a:ln w="12700">
              <a:solidFill>
                <a:schemeClr val="tx2"/>
              </a:solidFill>
              <a:round/>
              <a:headEnd/>
              <a:tailEnd/>
            </a:ln>
          </p:spPr>
          <p:txBody>
            <a:bodyPr/>
            <a:lstStyle/>
            <a:p>
              <a:endParaRPr lang="en-US"/>
            </a:p>
          </p:txBody>
        </p:sp>
        <p:sp>
          <p:nvSpPr>
            <p:cNvPr id="87561" name="Line 1545"/>
            <p:cNvSpPr>
              <a:spLocks noChangeShapeType="1"/>
            </p:cNvSpPr>
            <p:nvPr/>
          </p:nvSpPr>
          <p:spPr bwMode="auto">
            <a:xfrm>
              <a:off x="4449" y="2301"/>
              <a:ext cx="16" cy="1"/>
            </a:xfrm>
            <a:prstGeom prst="line">
              <a:avLst/>
            </a:prstGeom>
            <a:noFill/>
            <a:ln w="12700">
              <a:solidFill>
                <a:schemeClr val="tx2"/>
              </a:solidFill>
              <a:round/>
              <a:headEnd/>
              <a:tailEnd/>
            </a:ln>
          </p:spPr>
          <p:txBody>
            <a:bodyPr/>
            <a:lstStyle/>
            <a:p>
              <a:endParaRPr lang="en-US"/>
            </a:p>
          </p:txBody>
        </p:sp>
        <p:sp>
          <p:nvSpPr>
            <p:cNvPr id="87562" name="Line 1546"/>
            <p:cNvSpPr>
              <a:spLocks noChangeShapeType="1"/>
            </p:cNvSpPr>
            <p:nvPr/>
          </p:nvSpPr>
          <p:spPr bwMode="auto">
            <a:xfrm>
              <a:off x="4497" y="2301"/>
              <a:ext cx="16" cy="1"/>
            </a:xfrm>
            <a:prstGeom prst="line">
              <a:avLst/>
            </a:prstGeom>
            <a:noFill/>
            <a:ln w="12700">
              <a:solidFill>
                <a:schemeClr val="tx2"/>
              </a:solidFill>
              <a:round/>
              <a:headEnd/>
              <a:tailEnd/>
            </a:ln>
          </p:spPr>
          <p:txBody>
            <a:bodyPr/>
            <a:lstStyle/>
            <a:p>
              <a:endParaRPr lang="en-US"/>
            </a:p>
          </p:txBody>
        </p:sp>
        <p:sp>
          <p:nvSpPr>
            <p:cNvPr id="87563" name="Line 1547"/>
            <p:cNvSpPr>
              <a:spLocks noChangeShapeType="1"/>
            </p:cNvSpPr>
            <p:nvPr/>
          </p:nvSpPr>
          <p:spPr bwMode="auto">
            <a:xfrm>
              <a:off x="4545" y="2301"/>
              <a:ext cx="16" cy="1"/>
            </a:xfrm>
            <a:prstGeom prst="line">
              <a:avLst/>
            </a:prstGeom>
            <a:noFill/>
            <a:ln w="12700">
              <a:solidFill>
                <a:schemeClr val="tx2"/>
              </a:solidFill>
              <a:round/>
              <a:headEnd/>
              <a:tailEnd/>
            </a:ln>
          </p:spPr>
          <p:txBody>
            <a:bodyPr/>
            <a:lstStyle/>
            <a:p>
              <a:endParaRPr lang="en-US"/>
            </a:p>
          </p:txBody>
        </p:sp>
        <p:sp>
          <p:nvSpPr>
            <p:cNvPr id="87564" name="Line 1548"/>
            <p:cNvSpPr>
              <a:spLocks noChangeShapeType="1"/>
            </p:cNvSpPr>
            <p:nvPr/>
          </p:nvSpPr>
          <p:spPr bwMode="auto">
            <a:xfrm>
              <a:off x="4593" y="2301"/>
              <a:ext cx="16" cy="1"/>
            </a:xfrm>
            <a:prstGeom prst="line">
              <a:avLst/>
            </a:prstGeom>
            <a:noFill/>
            <a:ln w="12700">
              <a:solidFill>
                <a:schemeClr val="tx2"/>
              </a:solidFill>
              <a:round/>
              <a:headEnd/>
              <a:tailEnd/>
            </a:ln>
          </p:spPr>
          <p:txBody>
            <a:bodyPr/>
            <a:lstStyle/>
            <a:p>
              <a:endParaRPr lang="en-US"/>
            </a:p>
          </p:txBody>
        </p:sp>
        <p:sp>
          <p:nvSpPr>
            <p:cNvPr id="87565" name="Line 1549"/>
            <p:cNvSpPr>
              <a:spLocks noChangeShapeType="1"/>
            </p:cNvSpPr>
            <p:nvPr/>
          </p:nvSpPr>
          <p:spPr bwMode="auto">
            <a:xfrm>
              <a:off x="4641" y="2301"/>
              <a:ext cx="16" cy="1"/>
            </a:xfrm>
            <a:prstGeom prst="line">
              <a:avLst/>
            </a:prstGeom>
            <a:noFill/>
            <a:ln w="12700">
              <a:solidFill>
                <a:schemeClr val="tx2"/>
              </a:solidFill>
              <a:round/>
              <a:headEnd/>
              <a:tailEnd/>
            </a:ln>
          </p:spPr>
          <p:txBody>
            <a:bodyPr/>
            <a:lstStyle/>
            <a:p>
              <a:endParaRPr lang="en-US"/>
            </a:p>
          </p:txBody>
        </p:sp>
        <p:sp>
          <p:nvSpPr>
            <p:cNvPr id="87566" name="Line 1550"/>
            <p:cNvSpPr>
              <a:spLocks noChangeShapeType="1"/>
            </p:cNvSpPr>
            <p:nvPr/>
          </p:nvSpPr>
          <p:spPr bwMode="auto">
            <a:xfrm>
              <a:off x="4689" y="2301"/>
              <a:ext cx="16" cy="1"/>
            </a:xfrm>
            <a:prstGeom prst="line">
              <a:avLst/>
            </a:prstGeom>
            <a:noFill/>
            <a:ln w="12700">
              <a:solidFill>
                <a:schemeClr val="tx2"/>
              </a:solidFill>
              <a:round/>
              <a:headEnd/>
              <a:tailEnd/>
            </a:ln>
          </p:spPr>
          <p:txBody>
            <a:bodyPr/>
            <a:lstStyle/>
            <a:p>
              <a:endParaRPr lang="en-US"/>
            </a:p>
          </p:txBody>
        </p:sp>
        <p:sp>
          <p:nvSpPr>
            <p:cNvPr id="87567" name="Line 1551"/>
            <p:cNvSpPr>
              <a:spLocks noChangeShapeType="1"/>
            </p:cNvSpPr>
            <p:nvPr/>
          </p:nvSpPr>
          <p:spPr bwMode="auto">
            <a:xfrm>
              <a:off x="4737" y="2301"/>
              <a:ext cx="16" cy="1"/>
            </a:xfrm>
            <a:prstGeom prst="line">
              <a:avLst/>
            </a:prstGeom>
            <a:noFill/>
            <a:ln w="12700">
              <a:solidFill>
                <a:schemeClr val="tx2"/>
              </a:solidFill>
              <a:round/>
              <a:headEnd/>
              <a:tailEnd/>
            </a:ln>
          </p:spPr>
          <p:txBody>
            <a:bodyPr/>
            <a:lstStyle/>
            <a:p>
              <a:endParaRPr lang="en-US"/>
            </a:p>
          </p:txBody>
        </p:sp>
        <p:sp>
          <p:nvSpPr>
            <p:cNvPr id="87568" name="Line 1552"/>
            <p:cNvSpPr>
              <a:spLocks noChangeShapeType="1"/>
            </p:cNvSpPr>
            <p:nvPr/>
          </p:nvSpPr>
          <p:spPr bwMode="auto">
            <a:xfrm>
              <a:off x="4785" y="2301"/>
              <a:ext cx="16" cy="1"/>
            </a:xfrm>
            <a:prstGeom prst="line">
              <a:avLst/>
            </a:prstGeom>
            <a:noFill/>
            <a:ln w="12700">
              <a:solidFill>
                <a:schemeClr val="tx2"/>
              </a:solidFill>
              <a:round/>
              <a:headEnd/>
              <a:tailEnd/>
            </a:ln>
          </p:spPr>
          <p:txBody>
            <a:bodyPr/>
            <a:lstStyle/>
            <a:p>
              <a:endParaRPr lang="en-US"/>
            </a:p>
          </p:txBody>
        </p:sp>
        <p:sp>
          <p:nvSpPr>
            <p:cNvPr id="87569" name="Line 1553"/>
            <p:cNvSpPr>
              <a:spLocks noChangeShapeType="1"/>
            </p:cNvSpPr>
            <p:nvPr/>
          </p:nvSpPr>
          <p:spPr bwMode="auto">
            <a:xfrm>
              <a:off x="4833" y="2301"/>
              <a:ext cx="16" cy="1"/>
            </a:xfrm>
            <a:prstGeom prst="line">
              <a:avLst/>
            </a:prstGeom>
            <a:noFill/>
            <a:ln w="12700">
              <a:solidFill>
                <a:schemeClr val="tx2"/>
              </a:solidFill>
              <a:round/>
              <a:headEnd/>
              <a:tailEnd/>
            </a:ln>
          </p:spPr>
          <p:txBody>
            <a:bodyPr/>
            <a:lstStyle/>
            <a:p>
              <a:endParaRPr lang="en-US"/>
            </a:p>
          </p:txBody>
        </p:sp>
        <p:sp>
          <p:nvSpPr>
            <p:cNvPr id="87570" name="Line 1554"/>
            <p:cNvSpPr>
              <a:spLocks noChangeShapeType="1"/>
            </p:cNvSpPr>
            <p:nvPr/>
          </p:nvSpPr>
          <p:spPr bwMode="auto">
            <a:xfrm>
              <a:off x="4881" y="2301"/>
              <a:ext cx="16" cy="1"/>
            </a:xfrm>
            <a:prstGeom prst="line">
              <a:avLst/>
            </a:prstGeom>
            <a:noFill/>
            <a:ln w="12700">
              <a:solidFill>
                <a:schemeClr val="tx2"/>
              </a:solidFill>
              <a:round/>
              <a:headEnd/>
              <a:tailEnd/>
            </a:ln>
          </p:spPr>
          <p:txBody>
            <a:bodyPr/>
            <a:lstStyle/>
            <a:p>
              <a:endParaRPr lang="en-US"/>
            </a:p>
          </p:txBody>
        </p:sp>
        <p:sp>
          <p:nvSpPr>
            <p:cNvPr id="87571" name="Line 1555"/>
            <p:cNvSpPr>
              <a:spLocks noChangeShapeType="1"/>
            </p:cNvSpPr>
            <p:nvPr/>
          </p:nvSpPr>
          <p:spPr bwMode="auto">
            <a:xfrm>
              <a:off x="1143" y="2205"/>
              <a:ext cx="16" cy="1"/>
            </a:xfrm>
            <a:prstGeom prst="line">
              <a:avLst/>
            </a:prstGeom>
            <a:noFill/>
            <a:ln w="12700">
              <a:solidFill>
                <a:schemeClr val="tx2"/>
              </a:solidFill>
              <a:round/>
              <a:headEnd/>
              <a:tailEnd/>
            </a:ln>
          </p:spPr>
          <p:txBody>
            <a:bodyPr/>
            <a:lstStyle/>
            <a:p>
              <a:endParaRPr lang="en-US"/>
            </a:p>
          </p:txBody>
        </p:sp>
        <p:sp>
          <p:nvSpPr>
            <p:cNvPr id="87572" name="Line 1556"/>
            <p:cNvSpPr>
              <a:spLocks noChangeShapeType="1"/>
            </p:cNvSpPr>
            <p:nvPr/>
          </p:nvSpPr>
          <p:spPr bwMode="auto">
            <a:xfrm>
              <a:off x="1191" y="2205"/>
              <a:ext cx="16" cy="1"/>
            </a:xfrm>
            <a:prstGeom prst="line">
              <a:avLst/>
            </a:prstGeom>
            <a:noFill/>
            <a:ln w="12700">
              <a:solidFill>
                <a:schemeClr val="tx2"/>
              </a:solidFill>
              <a:round/>
              <a:headEnd/>
              <a:tailEnd/>
            </a:ln>
          </p:spPr>
          <p:txBody>
            <a:bodyPr/>
            <a:lstStyle/>
            <a:p>
              <a:endParaRPr lang="en-US"/>
            </a:p>
          </p:txBody>
        </p:sp>
        <p:sp>
          <p:nvSpPr>
            <p:cNvPr id="87573" name="Line 1557"/>
            <p:cNvSpPr>
              <a:spLocks noChangeShapeType="1"/>
            </p:cNvSpPr>
            <p:nvPr/>
          </p:nvSpPr>
          <p:spPr bwMode="auto">
            <a:xfrm>
              <a:off x="1239" y="2205"/>
              <a:ext cx="16" cy="1"/>
            </a:xfrm>
            <a:prstGeom prst="line">
              <a:avLst/>
            </a:prstGeom>
            <a:noFill/>
            <a:ln w="12700">
              <a:solidFill>
                <a:schemeClr val="tx2"/>
              </a:solidFill>
              <a:round/>
              <a:headEnd/>
              <a:tailEnd/>
            </a:ln>
          </p:spPr>
          <p:txBody>
            <a:bodyPr/>
            <a:lstStyle/>
            <a:p>
              <a:endParaRPr lang="en-US"/>
            </a:p>
          </p:txBody>
        </p:sp>
        <p:sp>
          <p:nvSpPr>
            <p:cNvPr id="87574" name="Line 1558"/>
            <p:cNvSpPr>
              <a:spLocks noChangeShapeType="1"/>
            </p:cNvSpPr>
            <p:nvPr/>
          </p:nvSpPr>
          <p:spPr bwMode="auto">
            <a:xfrm>
              <a:off x="1287" y="2205"/>
              <a:ext cx="16" cy="1"/>
            </a:xfrm>
            <a:prstGeom prst="line">
              <a:avLst/>
            </a:prstGeom>
            <a:noFill/>
            <a:ln w="12700">
              <a:solidFill>
                <a:schemeClr val="tx2"/>
              </a:solidFill>
              <a:round/>
              <a:headEnd/>
              <a:tailEnd/>
            </a:ln>
          </p:spPr>
          <p:txBody>
            <a:bodyPr/>
            <a:lstStyle/>
            <a:p>
              <a:endParaRPr lang="en-US"/>
            </a:p>
          </p:txBody>
        </p:sp>
        <p:sp>
          <p:nvSpPr>
            <p:cNvPr id="87575" name="Line 1559"/>
            <p:cNvSpPr>
              <a:spLocks noChangeShapeType="1"/>
            </p:cNvSpPr>
            <p:nvPr/>
          </p:nvSpPr>
          <p:spPr bwMode="auto">
            <a:xfrm>
              <a:off x="1335" y="2205"/>
              <a:ext cx="16" cy="1"/>
            </a:xfrm>
            <a:prstGeom prst="line">
              <a:avLst/>
            </a:prstGeom>
            <a:noFill/>
            <a:ln w="12700">
              <a:solidFill>
                <a:schemeClr val="tx2"/>
              </a:solidFill>
              <a:round/>
              <a:headEnd/>
              <a:tailEnd/>
            </a:ln>
          </p:spPr>
          <p:txBody>
            <a:bodyPr/>
            <a:lstStyle/>
            <a:p>
              <a:endParaRPr lang="en-US"/>
            </a:p>
          </p:txBody>
        </p:sp>
        <p:sp>
          <p:nvSpPr>
            <p:cNvPr id="87576" name="Line 1560"/>
            <p:cNvSpPr>
              <a:spLocks noChangeShapeType="1"/>
            </p:cNvSpPr>
            <p:nvPr/>
          </p:nvSpPr>
          <p:spPr bwMode="auto">
            <a:xfrm>
              <a:off x="1383" y="2205"/>
              <a:ext cx="15" cy="1"/>
            </a:xfrm>
            <a:prstGeom prst="line">
              <a:avLst/>
            </a:prstGeom>
            <a:noFill/>
            <a:ln w="12700">
              <a:solidFill>
                <a:schemeClr val="tx2"/>
              </a:solidFill>
              <a:round/>
              <a:headEnd/>
              <a:tailEnd/>
            </a:ln>
          </p:spPr>
          <p:txBody>
            <a:bodyPr/>
            <a:lstStyle/>
            <a:p>
              <a:endParaRPr lang="en-US"/>
            </a:p>
          </p:txBody>
        </p:sp>
        <p:sp>
          <p:nvSpPr>
            <p:cNvPr id="87577" name="Line 1561"/>
            <p:cNvSpPr>
              <a:spLocks noChangeShapeType="1"/>
            </p:cNvSpPr>
            <p:nvPr/>
          </p:nvSpPr>
          <p:spPr bwMode="auto">
            <a:xfrm>
              <a:off x="1430" y="2205"/>
              <a:ext cx="16" cy="1"/>
            </a:xfrm>
            <a:prstGeom prst="line">
              <a:avLst/>
            </a:prstGeom>
            <a:noFill/>
            <a:ln w="12700">
              <a:solidFill>
                <a:schemeClr val="tx2"/>
              </a:solidFill>
              <a:round/>
              <a:headEnd/>
              <a:tailEnd/>
            </a:ln>
          </p:spPr>
          <p:txBody>
            <a:bodyPr/>
            <a:lstStyle/>
            <a:p>
              <a:endParaRPr lang="en-US"/>
            </a:p>
          </p:txBody>
        </p:sp>
        <p:sp>
          <p:nvSpPr>
            <p:cNvPr id="87578" name="Line 1562"/>
            <p:cNvSpPr>
              <a:spLocks noChangeShapeType="1"/>
            </p:cNvSpPr>
            <p:nvPr/>
          </p:nvSpPr>
          <p:spPr bwMode="auto">
            <a:xfrm>
              <a:off x="1478" y="2205"/>
              <a:ext cx="16" cy="1"/>
            </a:xfrm>
            <a:prstGeom prst="line">
              <a:avLst/>
            </a:prstGeom>
            <a:noFill/>
            <a:ln w="12700">
              <a:solidFill>
                <a:schemeClr val="tx2"/>
              </a:solidFill>
              <a:round/>
              <a:headEnd/>
              <a:tailEnd/>
            </a:ln>
          </p:spPr>
          <p:txBody>
            <a:bodyPr/>
            <a:lstStyle/>
            <a:p>
              <a:endParaRPr lang="en-US"/>
            </a:p>
          </p:txBody>
        </p:sp>
        <p:sp>
          <p:nvSpPr>
            <p:cNvPr id="87579" name="Line 1563"/>
            <p:cNvSpPr>
              <a:spLocks noChangeShapeType="1"/>
            </p:cNvSpPr>
            <p:nvPr/>
          </p:nvSpPr>
          <p:spPr bwMode="auto">
            <a:xfrm>
              <a:off x="1526" y="2205"/>
              <a:ext cx="16" cy="1"/>
            </a:xfrm>
            <a:prstGeom prst="line">
              <a:avLst/>
            </a:prstGeom>
            <a:noFill/>
            <a:ln w="12700">
              <a:solidFill>
                <a:schemeClr val="tx2"/>
              </a:solidFill>
              <a:round/>
              <a:headEnd/>
              <a:tailEnd/>
            </a:ln>
          </p:spPr>
          <p:txBody>
            <a:bodyPr/>
            <a:lstStyle/>
            <a:p>
              <a:endParaRPr lang="en-US"/>
            </a:p>
          </p:txBody>
        </p:sp>
        <p:sp>
          <p:nvSpPr>
            <p:cNvPr id="87580" name="Line 1564"/>
            <p:cNvSpPr>
              <a:spLocks noChangeShapeType="1"/>
            </p:cNvSpPr>
            <p:nvPr/>
          </p:nvSpPr>
          <p:spPr bwMode="auto">
            <a:xfrm>
              <a:off x="1574" y="2205"/>
              <a:ext cx="16" cy="1"/>
            </a:xfrm>
            <a:prstGeom prst="line">
              <a:avLst/>
            </a:prstGeom>
            <a:noFill/>
            <a:ln w="12700">
              <a:solidFill>
                <a:schemeClr val="tx2"/>
              </a:solidFill>
              <a:round/>
              <a:headEnd/>
              <a:tailEnd/>
            </a:ln>
          </p:spPr>
          <p:txBody>
            <a:bodyPr/>
            <a:lstStyle/>
            <a:p>
              <a:endParaRPr lang="en-US"/>
            </a:p>
          </p:txBody>
        </p:sp>
        <p:sp>
          <p:nvSpPr>
            <p:cNvPr id="87581" name="Line 1565"/>
            <p:cNvSpPr>
              <a:spLocks noChangeShapeType="1"/>
            </p:cNvSpPr>
            <p:nvPr/>
          </p:nvSpPr>
          <p:spPr bwMode="auto">
            <a:xfrm>
              <a:off x="1622" y="2205"/>
              <a:ext cx="16" cy="1"/>
            </a:xfrm>
            <a:prstGeom prst="line">
              <a:avLst/>
            </a:prstGeom>
            <a:noFill/>
            <a:ln w="12700">
              <a:solidFill>
                <a:schemeClr val="tx2"/>
              </a:solidFill>
              <a:round/>
              <a:headEnd/>
              <a:tailEnd/>
            </a:ln>
          </p:spPr>
          <p:txBody>
            <a:bodyPr/>
            <a:lstStyle/>
            <a:p>
              <a:endParaRPr lang="en-US"/>
            </a:p>
          </p:txBody>
        </p:sp>
        <p:sp>
          <p:nvSpPr>
            <p:cNvPr id="87582" name="Line 1566"/>
            <p:cNvSpPr>
              <a:spLocks noChangeShapeType="1"/>
            </p:cNvSpPr>
            <p:nvPr/>
          </p:nvSpPr>
          <p:spPr bwMode="auto">
            <a:xfrm>
              <a:off x="1670" y="2205"/>
              <a:ext cx="16" cy="1"/>
            </a:xfrm>
            <a:prstGeom prst="line">
              <a:avLst/>
            </a:prstGeom>
            <a:noFill/>
            <a:ln w="12700">
              <a:solidFill>
                <a:schemeClr val="tx2"/>
              </a:solidFill>
              <a:round/>
              <a:headEnd/>
              <a:tailEnd/>
            </a:ln>
          </p:spPr>
          <p:txBody>
            <a:bodyPr/>
            <a:lstStyle/>
            <a:p>
              <a:endParaRPr lang="en-US"/>
            </a:p>
          </p:txBody>
        </p:sp>
        <p:sp>
          <p:nvSpPr>
            <p:cNvPr id="87583" name="Line 1567"/>
            <p:cNvSpPr>
              <a:spLocks noChangeShapeType="1"/>
            </p:cNvSpPr>
            <p:nvPr/>
          </p:nvSpPr>
          <p:spPr bwMode="auto">
            <a:xfrm>
              <a:off x="1718" y="2205"/>
              <a:ext cx="16" cy="1"/>
            </a:xfrm>
            <a:prstGeom prst="line">
              <a:avLst/>
            </a:prstGeom>
            <a:noFill/>
            <a:ln w="12700">
              <a:solidFill>
                <a:schemeClr val="tx2"/>
              </a:solidFill>
              <a:round/>
              <a:headEnd/>
              <a:tailEnd/>
            </a:ln>
          </p:spPr>
          <p:txBody>
            <a:bodyPr/>
            <a:lstStyle/>
            <a:p>
              <a:endParaRPr lang="en-US"/>
            </a:p>
          </p:txBody>
        </p:sp>
        <p:sp>
          <p:nvSpPr>
            <p:cNvPr id="87584" name="Line 1568"/>
            <p:cNvSpPr>
              <a:spLocks noChangeShapeType="1"/>
            </p:cNvSpPr>
            <p:nvPr/>
          </p:nvSpPr>
          <p:spPr bwMode="auto">
            <a:xfrm>
              <a:off x="1766" y="2205"/>
              <a:ext cx="16" cy="1"/>
            </a:xfrm>
            <a:prstGeom prst="line">
              <a:avLst/>
            </a:prstGeom>
            <a:noFill/>
            <a:ln w="12700">
              <a:solidFill>
                <a:schemeClr val="tx2"/>
              </a:solidFill>
              <a:round/>
              <a:headEnd/>
              <a:tailEnd/>
            </a:ln>
          </p:spPr>
          <p:txBody>
            <a:bodyPr/>
            <a:lstStyle/>
            <a:p>
              <a:endParaRPr lang="en-US"/>
            </a:p>
          </p:txBody>
        </p:sp>
        <p:sp>
          <p:nvSpPr>
            <p:cNvPr id="87585" name="Line 1569"/>
            <p:cNvSpPr>
              <a:spLocks noChangeShapeType="1"/>
            </p:cNvSpPr>
            <p:nvPr/>
          </p:nvSpPr>
          <p:spPr bwMode="auto">
            <a:xfrm>
              <a:off x="1814" y="2205"/>
              <a:ext cx="16" cy="1"/>
            </a:xfrm>
            <a:prstGeom prst="line">
              <a:avLst/>
            </a:prstGeom>
            <a:noFill/>
            <a:ln w="12700">
              <a:solidFill>
                <a:schemeClr val="tx2"/>
              </a:solidFill>
              <a:round/>
              <a:headEnd/>
              <a:tailEnd/>
            </a:ln>
          </p:spPr>
          <p:txBody>
            <a:bodyPr/>
            <a:lstStyle/>
            <a:p>
              <a:endParaRPr lang="en-US"/>
            </a:p>
          </p:txBody>
        </p:sp>
        <p:sp>
          <p:nvSpPr>
            <p:cNvPr id="87586" name="Line 1570"/>
            <p:cNvSpPr>
              <a:spLocks noChangeShapeType="1"/>
            </p:cNvSpPr>
            <p:nvPr/>
          </p:nvSpPr>
          <p:spPr bwMode="auto">
            <a:xfrm>
              <a:off x="1862" y="2205"/>
              <a:ext cx="16" cy="1"/>
            </a:xfrm>
            <a:prstGeom prst="line">
              <a:avLst/>
            </a:prstGeom>
            <a:noFill/>
            <a:ln w="12700">
              <a:solidFill>
                <a:schemeClr val="tx2"/>
              </a:solidFill>
              <a:round/>
              <a:headEnd/>
              <a:tailEnd/>
            </a:ln>
          </p:spPr>
          <p:txBody>
            <a:bodyPr/>
            <a:lstStyle/>
            <a:p>
              <a:endParaRPr lang="en-US"/>
            </a:p>
          </p:txBody>
        </p:sp>
        <p:sp>
          <p:nvSpPr>
            <p:cNvPr id="87587" name="Line 1571"/>
            <p:cNvSpPr>
              <a:spLocks noChangeShapeType="1"/>
            </p:cNvSpPr>
            <p:nvPr/>
          </p:nvSpPr>
          <p:spPr bwMode="auto">
            <a:xfrm>
              <a:off x="1910" y="2205"/>
              <a:ext cx="16" cy="1"/>
            </a:xfrm>
            <a:prstGeom prst="line">
              <a:avLst/>
            </a:prstGeom>
            <a:noFill/>
            <a:ln w="12700">
              <a:solidFill>
                <a:schemeClr val="tx2"/>
              </a:solidFill>
              <a:round/>
              <a:headEnd/>
              <a:tailEnd/>
            </a:ln>
          </p:spPr>
          <p:txBody>
            <a:bodyPr/>
            <a:lstStyle/>
            <a:p>
              <a:endParaRPr lang="en-US"/>
            </a:p>
          </p:txBody>
        </p:sp>
        <p:sp>
          <p:nvSpPr>
            <p:cNvPr id="87588" name="Line 1572"/>
            <p:cNvSpPr>
              <a:spLocks noChangeShapeType="1"/>
            </p:cNvSpPr>
            <p:nvPr/>
          </p:nvSpPr>
          <p:spPr bwMode="auto">
            <a:xfrm>
              <a:off x="1958" y="2205"/>
              <a:ext cx="16" cy="1"/>
            </a:xfrm>
            <a:prstGeom prst="line">
              <a:avLst/>
            </a:prstGeom>
            <a:noFill/>
            <a:ln w="12700">
              <a:solidFill>
                <a:schemeClr val="tx2"/>
              </a:solidFill>
              <a:round/>
              <a:headEnd/>
              <a:tailEnd/>
            </a:ln>
          </p:spPr>
          <p:txBody>
            <a:bodyPr/>
            <a:lstStyle/>
            <a:p>
              <a:endParaRPr lang="en-US"/>
            </a:p>
          </p:txBody>
        </p:sp>
        <p:sp>
          <p:nvSpPr>
            <p:cNvPr id="87589" name="Line 1573"/>
            <p:cNvSpPr>
              <a:spLocks noChangeShapeType="1"/>
            </p:cNvSpPr>
            <p:nvPr/>
          </p:nvSpPr>
          <p:spPr bwMode="auto">
            <a:xfrm>
              <a:off x="2005" y="2205"/>
              <a:ext cx="16" cy="1"/>
            </a:xfrm>
            <a:prstGeom prst="line">
              <a:avLst/>
            </a:prstGeom>
            <a:noFill/>
            <a:ln w="12700">
              <a:solidFill>
                <a:schemeClr val="tx2"/>
              </a:solidFill>
              <a:round/>
              <a:headEnd/>
              <a:tailEnd/>
            </a:ln>
          </p:spPr>
          <p:txBody>
            <a:bodyPr/>
            <a:lstStyle/>
            <a:p>
              <a:endParaRPr lang="en-US"/>
            </a:p>
          </p:txBody>
        </p:sp>
        <p:sp>
          <p:nvSpPr>
            <p:cNvPr id="87590" name="Line 1574"/>
            <p:cNvSpPr>
              <a:spLocks noChangeShapeType="1"/>
            </p:cNvSpPr>
            <p:nvPr/>
          </p:nvSpPr>
          <p:spPr bwMode="auto">
            <a:xfrm>
              <a:off x="2053" y="2205"/>
              <a:ext cx="16" cy="1"/>
            </a:xfrm>
            <a:prstGeom prst="line">
              <a:avLst/>
            </a:prstGeom>
            <a:noFill/>
            <a:ln w="12700">
              <a:solidFill>
                <a:schemeClr val="tx2"/>
              </a:solidFill>
              <a:round/>
              <a:headEnd/>
              <a:tailEnd/>
            </a:ln>
          </p:spPr>
          <p:txBody>
            <a:bodyPr/>
            <a:lstStyle/>
            <a:p>
              <a:endParaRPr lang="en-US"/>
            </a:p>
          </p:txBody>
        </p:sp>
        <p:sp>
          <p:nvSpPr>
            <p:cNvPr id="87591" name="Line 1575"/>
            <p:cNvSpPr>
              <a:spLocks noChangeShapeType="1"/>
            </p:cNvSpPr>
            <p:nvPr/>
          </p:nvSpPr>
          <p:spPr bwMode="auto">
            <a:xfrm>
              <a:off x="2101" y="2205"/>
              <a:ext cx="16" cy="1"/>
            </a:xfrm>
            <a:prstGeom prst="line">
              <a:avLst/>
            </a:prstGeom>
            <a:noFill/>
            <a:ln w="12700">
              <a:solidFill>
                <a:schemeClr val="tx2"/>
              </a:solidFill>
              <a:round/>
              <a:headEnd/>
              <a:tailEnd/>
            </a:ln>
          </p:spPr>
          <p:txBody>
            <a:bodyPr/>
            <a:lstStyle/>
            <a:p>
              <a:endParaRPr lang="en-US"/>
            </a:p>
          </p:txBody>
        </p:sp>
        <p:sp>
          <p:nvSpPr>
            <p:cNvPr id="87592" name="Line 1576"/>
            <p:cNvSpPr>
              <a:spLocks noChangeShapeType="1"/>
            </p:cNvSpPr>
            <p:nvPr/>
          </p:nvSpPr>
          <p:spPr bwMode="auto">
            <a:xfrm>
              <a:off x="2149" y="2205"/>
              <a:ext cx="16" cy="1"/>
            </a:xfrm>
            <a:prstGeom prst="line">
              <a:avLst/>
            </a:prstGeom>
            <a:noFill/>
            <a:ln w="12700">
              <a:solidFill>
                <a:schemeClr val="tx2"/>
              </a:solidFill>
              <a:round/>
              <a:headEnd/>
              <a:tailEnd/>
            </a:ln>
          </p:spPr>
          <p:txBody>
            <a:bodyPr/>
            <a:lstStyle/>
            <a:p>
              <a:endParaRPr lang="en-US"/>
            </a:p>
          </p:txBody>
        </p:sp>
        <p:sp>
          <p:nvSpPr>
            <p:cNvPr id="87593" name="Line 1577"/>
            <p:cNvSpPr>
              <a:spLocks noChangeShapeType="1"/>
            </p:cNvSpPr>
            <p:nvPr/>
          </p:nvSpPr>
          <p:spPr bwMode="auto">
            <a:xfrm>
              <a:off x="2197" y="2205"/>
              <a:ext cx="16" cy="1"/>
            </a:xfrm>
            <a:prstGeom prst="line">
              <a:avLst/>
            </a:prstGeom>
            <a:noFill/>
            <a:ln w="12700">
              <a:solidFill>
                <a:schemeClr val="tx2"/>
              </a:solidFill>
              <a:round/>
              <a:headEnd/>
              <a:tailEnd/>
            </a:ln>
          </p:spPr>
          <p:txBody>
            <a:bodyPr/>
            <a:lstStyle/>
            <a:p>
              <a:endParaRPr lang="en-US"/>
            </a:p>
          </p:txBody>
        </p:sp>
        <p:sp>
          <p:nvSpPr>
            <p:cNvPr id="87594" name="Line 1578"/>
            <p:cNvSpPr>
              <a:spLocks noChangeShapeType="1"/>
            </p:cNvSpPr>
            <p:nvPr/>
          </p:nvSpPr>
          <p:spPr bwMode="auto">
            <a:xfrm>
              <a:off x="2245" y="2205"/>
              <a:ext cx="16" cy="1"/>
            </a:xfrm>
            <a:prstGeom prst="line">
              <a:avLst/>
            </a:prstGeom>
            <a:noFill/>
            <a:ln w="12700">
              <a:solidFill>
                <a:schemeClr val="tx2"/>
              </a:solidFill>
              <a:round/>
              <a:headEnd/>
              <a:tailEnd/>
            </a:ln>
          </p:spPr>
          <p:txBody>
            <a:bodyPr/>
            <a:lstStyle/>
            <a:p>
              <a:endParaRPr lang="en-US"/>
            </a:p>
          </p:txBody>
        </p:sp>
        <p:sp>
          <p:nvSpPr>
            <p:cNvPr id="87595" name="Line 1579"/>
            <p:cNvSpPr>
              <a:spLocks noChangeShapeType="1"/>
            </p:cNvSpPr>
            <p:nvPr/>
          </p:nvSpPr>
          <p:spPr bwMode="auto">
            <a:xfrm>
              <a:off x="2293" y="2205"/>
              <a:ext cx="16" cy="1"/>
            </a:xfrm>
            <a:prstGeom prst="line">
              <a:avLst/>
            </a:prstGeom>
            <a:noFill/>
            <a:ln w="12700">
              <a:solidFill>
                <a:schemeClr val="tx2"/>
              </a:solidFill>
              <a:round/>
              <a:headEnd/>
              <a:tailEnd/>
            </a:ln>
          </p:spPr>
          <p:txBody>
            <a:bodyPr/>
            <a:lstStyle/>
            <a:p>
              <a:endParaRPr lang="en-US"/>
            </a:p>
          </p:txBody>
        </p:sp>
        <p:sp>
          <p:nvSpPr>
            <p:cNvPr id="87596" name="Line 1580"/>
            <p:cNvSpPr>
              <a:spLocks noChangeShapeType="1"/>
            </p:cNvSpPr>
            <p:nvPr/>
          </p:nvSpPr>
          <p:spPr bwMode="auto">
            <a:xfrm>
              <a:off x="2341" y="2205"/>
              <a:ext cx="16" cy="1"/>
            </a:xfrm>
            <a:prstGeom prst="line">
              <a:avLst/>
            </a:prstGeom>
            <a:noFill/>
            <a:ln w="12700">
              <a:solidFill>
                <a:schemeClr val="tx2"/>
              </a:solidFill>
              <a:round/>
              <a:headEnd/>
              <a:tailEnd/>
            </a:ln>
          </p:spPr>
          <p:txBody>
            <a:bodyPr/>
            <a:lstStyle/>
            <a:p>
              <a:endParaRPr lang="en-US"/>
            </a:p>
          </p:txBody>
        </p:sp>
        <p:sp>
          <p:nvSpPr>
            <p:cNvPr id="87597" name="Line 1581"/>
            <p:cNvSpPr>
              <a:spLocks noChangeShapeType="1"/>
            </p:cNvSpPr>
            <p:nvPr/>
          </p:nvSpPr>
          <p:spPr bwMode="auto">
            <a:xfrm>
              <a:off x="2389" y="2205"/>
              <a:ext cx="16" cy="1"/>
            </a:xfrm>
            <a:prstGeom prst="line">
              <a:avLst/>
            </a:prstGeom>
            <a:noFill/>
            <a:ln w="12700">
              <a:solidFill>
                <a:schemeClr val="tx2"/>
              </a:solidFill>
              <a:round/>
              <a:headEnd/>
              <a:tailEnd/>
            </a:ln>
          </p:spPr>
          <p:txBody>
            <a:bodyPr/>
            <a:lstStyle/>
            <a:p>
              <a:endParaRPr lang="en-US"/>
            </a:p>
          </p:txBody>
        </p:sp>
        <p:sp>
          <p:nvSpPr>
            <p:cNvPr id="87598" name="Line 1582"/>
            <p:cNvSpPr>
              <a:spLocks noChangeShapeType="1"/>
            </p:cNvSpPr>
            <p:nvPr/>
          </p:nvSpPr>
          <p:spPr bwMode="auto">
            <a:xfrm>
              <a:off x="2437" y="2205"/>
              <a:ext cx="16" cy="1"/>
            </a:xfrm>
            <a:prstGeom prst="line">
              <a:avLst/>
            </a:prstGeom>
            <a:noFill/>
            <a:ln w="12700">
              <a:solidFill>
                <a:schemeClr val="tx2"/>
              </a:solidFill>
              <a:round/>
              <a:headEnd/>
              <a:tailEnd/>
            </a:ln>
          </p:spPr>
          <p:txBody>
            <a:bodyPr/>
            <a:lstStyle/>
            <a:p>
              <a:endParaRPr lang="en-US"/>
            </a:p>
          </p:txBody>
        </p:sp>
        <p:sp>
          <p:nvSpPr>
            <p:cNvPr id="87599" name="Line 1583"/>
            <p:cNvSpPr>
              <a:spLocks noChangeShapeType="1"/>
            </p:cNvSpPr>
            <p:nvPr/>
          </p:nvSpPr>
          <p:spPr bwMode="auto">
            <a:xfrm>
              <a:off x="2485" y="2205"/>
              <a:ext cx="16" cy="1"/>
            </a:xfrm>
            <a:prstGeom prst="line">
              <a:avLst/>
            </a:prstGeom>
            <a:noFill/>
            <a:ln w="12700">
              <a:solidFill>
                <a:schemeClr val="tx2"/>
              </a:solidFill>
              <a:round/>
              <a:headEnd/>
              <a:tailEnd/>
            </a:ln>
          </p:spPr>
          <p:txBody>
            <a:bodyPr/>
            <a:lstStyle/>
            <a:p>
              <a:endParaRPr lang="en-US"/>
            </a:p>
          </p:txBody>
        </p:sp>
        <p:sp>
          <p:nvSpPr>
            <p:cNvPr id="87600" name="Line 1584"/>
            <p:cNvSpPr>
              <a:spLocks noChangeShapeType="1"/>
            </p:cNvSpPr>
            <p:nvPr/>
          </p:nvSpPr>
          <p:spPr bwMode="auto">
            <a:xfrm>
              <a:off x="2533" y="2205"/>
              <a:ext cx="16" cy="1"/>
            </a:xfrm>
            <a:prstGeom prst="line">
              <a:avLst/>
            </a:prstGeom>
            <a:noFill/>
            <a:ln w="12700">
              <a:solidFill>
                <a:schemeClr val="tx2"/>
              </a:solidFill>
              <a:round/>
              <a:headEnd/>
              <a:tailEnd/>
            </a:ln>
          </p:spPr>
          <p:txBody>
            <a:bodyPr/>
            <a:lstStyle/>
            <a:p>
              <a:endParaRPr lang="en-US"/>
            </a:p>
          </p:txBody>
        </p:sp>
        <p:sp>
          <p:nvSpPr>
            <p:cNvPr id="87601" name="Line 1585"/>
            <p:cNvSpPr>
              <a:spLocks noChangeShapeType="1"/>
            </p:cNvSpPr>
            <p:nvPr/>
          </p:nvSpPr>
          <p:spPr bwMode="auto">
            <a:xfrm>
              <a:off x="2580" y="2205"/>
              <a:ext cx="16" cy="1"/>
            </a:xfrm>
            <a:prstGeom prst="line">
              <a:avLst/>
            </a:prstGeom>
            <a:noFill/>
            <a:ln w="12700">
              <a:solidFill>
                <a:schemeClr val="tx2"/>
              </a:solidFill>
              <a:round/>
              <a:headEnd/>
              <a:tailEnd/>
            </a:ln>
          </p:spPr>
          <p:txBody>
            <a:bodyPr/>
            <a:lstStyle/>
            <a:p>
              <a:endParaRPr lang="en-US"/>
            </a:p>
          </p:txBody>
        </p:sp>
        <p:sp>
          <p:nvSpPr>
            <p:cNvPr id="87602" name="Line 1586"/>
            <p:cNvSpPr>
              <a:spLocks noChangeShapeType="1"/>
            </p:cNvSpPr>
            <p:nvPr/>
          </p:nvSpPr>
          <p:spPr bwMode="auto">
            <a:xfrm>
              <a:off x="2628" y="2205"/>
              <a:ext cx="16" cy="1"/>
            </a:xfrm>
            <a:prstGeom prst="line">
              <a:avLst/>
            </a:prstGeom>
            <a:noFill/>
            <a:ln w="12700">
              <a:solidFill>
                <a:schemeClr val="tx2"/>
              </a:solidFill>
              <a:round/>
              <a:headEnd/>
              <a:tailEnd/>
            </a:ln>
          </p:spPr>
          <p:txBody>
            <a:bodyPr/>
            <a:lstStyle/>
            <a:p>
              <a:endParaRPr lang="en-US"/>
            </a:p>
          </p:txBody>
        </p:sp>
        <p:sp>
          <p:nvSpPr>
            <p:cNvPr id="87603" name="Line 1587"/>
            <p:cNvSpPr>
              <a:spLocks noChangeShapeType="1"/>
            </p:cNvSpPr>
            <p:nvPr/>
          </p:nvSpPr>
          <p:spPr bwMode="auto">
            <a:xfrm>
              <a:off x="2676" y="2205"/>
              <a:ext cx="16" cy="1"/>
            </a:xfrm>
            <a:prstGeom prst="line">
              <a:avLst/>
            </a:prstGeom>
            <a:noFill/>
            <a:ln w="12700">
              <a:solidFill>
                <a:schemeClr val="tx2"/>
              </a:solidFill>
              <a:round/>
              <a:headEnd/>
              <a:tailEnd/>
            </a:ln>
          </p:spPr>
          <p:txBody>
            <a:bodyPr/>
            <a:lstStyle/>
            <a:p>
              <a:endParaRPr lang="en-US"/>
            </a:p>
          </p:txBody>
        </p:sp>
        <p:sp>
          <p:nvSpPr>
            <p:cNvPr id="87604" name="Line 1588"/>
            <p:cNvSpPr>
              <a:spLocks noChangeShapeType="1"/>
            </p:cNvSpPr>
            <p:nvPr/>
          </p:nvSpPr>
          <p:spPr bwMode="auto">
            <a:xfrm>
              <a:off x="2724" y="2205"/>
              <a:ext cx="16" cy="1"/>
            </a:xfrm>
            <a:prstGeom prst="line">
              <a:avLst/>
            </a:prstGeom>
            <a:noFill/>
            <a:ln w="12700">
              <a:solidFill>
                <a:schemeClr val="tx2"/>
              </a:solidFill>
              <a:round/>
              <a:headEnd/>
              <a:tailEnd/>
            </a:ln>
          </p:spPr>
          <p:txBody>
            <a:bodyPr/>
            <a:lstStyle/>
            <a:p>
              <a:endParaRPr lang="en-US"/>
            </a:p>
          </p:txBody>
        </p:sp>
        <p:sp>
          <p:nvSpPr>
            <p:cNvPr id="87605" name="Line 1589"/>
            <p:cNvSpPr>
              <a:spLocks noChangeShapeType="1"/>
            </p:cNvSpPr>
            <p:nvPr/>
          </p:nvSpPr>
          <p:spPr bwMode="auto">
            <a:xfrm>
              <a:off x="2772" y="2205"/>
              <a:ext cx="16" cy="1"/>
            </a:xfrm>
            <a:prstGeom prst="line">
              <a:avLst/>
            </a:prstGeom>
            <a:noFill/>
            <a:ln w="12700">
              <a:solidFill>
                <a:schemeClr val="tx2"/>
              </a:solidFill>
              <a:round/>
              <a:headEnd/>
              <a:tailEnd/>
            </a:ln>
          </p:spPr>
          <p:txBody>
            <a:bodyPr/>
            <a:lstStyle/>
            <a:p>
              <a:endParaRPr lang="en-US"/>
            </a:p>
          </p:txBody>
        </p:sp>
        <p:sp>
          <p:nvSpPr>
            <p:cNvPr id="87606" name="Line 1590"/>
            <p:cNvSpPr>
              <a:spLocks noChangeShapeType="1"/>
            </p:cNvSpPr>
            <p:nvPr/>
          </p:nvSpPr>
          <p:spPr bwMode="auto">
            <a:xfrm>
              <a:off x="2820" y="2205"/>
              <a:ext cx="16" cy="1"/>
            </a:xfrm>
            <a:prstGeom prst="line">
              <a:avLst/>
            </a:prstGeom>
            <a:noFill/>
            <a:ln w="12700">
              <a:solidFill>
                <a:schemeClr val="tx2"/>
              </a:solidFill>
              <a:round/>
              <a:headEnd/>
              <a:tailEnd/>
            </a:ln>
          </p:spPr>
          <p:txBody>
            <a:bodyPr/>
            <a:lstStyle/>
            <a:p>
              <a:endParaRPr lang="en-US"/>
            </a:p>
          </p:txBody>
        </p:sp>
        <p:sp>
          <p:nvSpPr>
            <p:cNvPr id="87607" name="Line 1591"/>
            <p:cNvSpPr>
              <a:spLocks noChangeShapeType="1"/>
            </p:cNvSpPr>
            <p:nvPr/>
          </p:nvSpPr>
          <p:spPr bwMode="auto">
            <a:xfrm>
              <a:off x="2868" y="2205"/>
              <a:ext cx="16" cy="1"/>
            </a:xfrm>
            <a:prstGeom prst="line">
              <a:avLst/>
            </a:prstGeom>
            <a:noFill/>
            <a:ln w="12700">
              <a:solidFill>
                <a:schemeClr val="tx2"/>
              </a:solidFill>
              <a:round/>
              <a:headEnd/>
              <a:tailEnd/>
            </a:ln>
          </p:spPr>
          <p:txBody>
            <a:bodyPr/>
            <a:lstStyle/>
            <a:p>
              <a:endParaRPr lang="en-US"/>
            </a:p>
          </p:txBody>
        </p:sp>
        <p:sp>
          <p:nvSpPr>
            <p:cNvPr id="87608" name="Line 1592"/>
            <p:cNvSpPr>
              <a:spLocks noChangeShapeType="1"/>
            </p:cNvSpPr>
            <p:nvPr/>
          </p:nvSpPr>
          <p:spPr bwMode="auto">
            <a:xfrm>
              <a:off x="2916" y="2205"/>
              <a:ext cx="16" cy="1"/>
            </a:xfrm>
            <a:prstGeom prst="line">
              <a:avLst/>
            </a:prstGeom>
            <a:noFill/>
            <a:ln w="12700">
              <a:solidFill>
                <a:schemeClr val="tx2"/>
              </a:solidFill>
              <a:round/>
              <a:headEnd/>
              <a:tailEnd/>
            </a:ln>
          </p:spPr>
          <p:txBody>
            <a:bodyPr/>
            <a:lstStyle/>
            <a:p>
              <a:endParaRPr lang="en-US"/>
            </a:p>
          </p:txBody>
        </p:sp>
        <p:sp>
          <p:nvSpPr>
            <p:cNvPr id="87609" name="Line 1593"/>
            <p:cNvSpPr>
              <a:spLocks noChangeShapeType="1"/>
            </p:cNvSpPr>
            <p:nvPr/>
          </p:nvSpPr>
          <p:spPr bwMode="auto">
            <a:xfrm>
              <a:off x="2964" y="2205"/>
              <a:ext cx="16" cy="1"/>
            </a:xfrm>
            <a:prstGeom prst="line">
              <a:avLst/>
            </a:prstGeom>
            <a:noFill/>
            <a:ln w="12700">
              <a:solidFill>
                <a:schemeClr val="tx2"/>
              </a:solidFill>
              <a:round/>
              <a:headEnd/>
              <a:tailEnd/>
            </a:ln>
          </p:spPr>
          <p:txBody>
            <a:bodyPr/>
            <a:lstStyle/>
            <a:p>
              <a:endParaRPr lang="en-US"/>
            </a:p>
          </p:txBody>
        </p:sp>
        <p:sp>
          <p:nvSpPr>
            <p:cNvPr id="87610" name="Line 1594"/>
            <p:cNvSpPr>
              <a:spLocks noChangeShapeType="1"/>
            </p:cNvSpPr>
            <p:nvPr/>
          </p:nvSpPr>
          <p:spPr bwMode="auto">
            <a:xfrm>
              <a:off x="3012" y="2205"/>
              <a:ext cx="16" cy="1"/>
            </a:xfrm>
            <a:prstGeom prst="line">
              <a:avLst/>
            </a:prstGeom>
            <a:noFill/>
            <a:ln w="12700">
              <a:solidFill>
                <a:schemeClr val="tx2"/>
              </a:solidFill>
              <a:round/>
              <a:headEnd/>
              <a:tailEnd/>
            </a:ln>
          </p:spPr>
          <p:txBody>
            <a:bodyPr/>
            <a:lstStyle/>
            <a:p>
              <a:endParaRPr lang="en-US"/>
            </a:p>
          </p:txBody>
        </p:sp>
        <p:sp>
          <p:nvSpPr>
            <p:cNvPr id="87611" name="Line 1595"/>
            <p:cNvSpPr>
              <a:spLocks noChangeShapeType="1"/>
            </p:cNvSpPr>
            <p:nvPr/>
          </p:nvSpPr>
          <p:spPr bwMode="auto">
            <a:xfrm>
              <a:off x="3060" y="2205"/>
              <a:ext cx="16" cy="1"/>
            </a:xfrm>
            <a:prstGeom prst="line">
              <a:avLst/>
            </a:prstGeom>
            <a:noFill/>
            <a:ln w="12700">
              <a:solidFill>
                <a:schemeClr val="tx2"/>
              </a:solidFill>
              <a:round/>
              <a:headEnd/>
              <a:tailEnd/>
            </a:ln>
          </p:spPr>
          <p:txBody>
            <a:bodyPr/>
            <a:lstStyle/>
            <a:p>
              <a:endParaRPr lang="en-US"/>
            </a:p>
          </p:txBody>
        </p:sp>
        <p:sp>
          <p:nvSpPr>
            <p:cNvPr id="87612" name="Line 1596"/>
            <p:cNvSpPr>
              <a:spLocks noChangeShapeType="1"/>
            </p:cNvSpPr>
            <p:nvPr/>
          </p:nvSpPr>
          <p:spPr bwMode="auto">
            <a:xfrm>
              <a:off x="3108" y="2205"/>
              <a:ext cx="16" cy="1"/>
            </a:xfrm>
            <a:prstGeom prst="line">
              <a:avLst/>
            </a:prstGeom>
            <a:noFill/>
            <a:ln w="12700">
              <a:solidFill>
                <a:schemeClr val="tx2"/>
              </a:solidFill>
              <a:round/>
              <a:headEnd/>
              <a:tailEnd/>
            </a:ln>
          </p:spPr>
          <p:txBody>
            <a:bodyPr/>
            <a:lstStyle/>
            <a:p>
              <a:endParaRPr lang="en-US"/>
            </a:p>
          </p:txBody>
        </p:sp>
        <p:sp>
          <p:nvSpPr>
            <p:cNvPr id="87613" name="Line 1597"/>
            <p:cNvSpPr>
              <a:spLocks noChangeShapeType="1"/>
            </p:cNvSpPr>
            <p:nvPr/>
          </p:nvSpPr>
          <p:spPr bwMode="auto">
            <a:xfrm>
              <a:off x="3156" y="2205"/>
              <a:ext cx="15" cy="1"/>
            </a:xfrm>
            <a:prstGeom prst="line">
              <a:avLst/>
            </a:prstGeom>
            <a:noFill/>
            <a:ln w="12700">
              <a:solidFill>
                <a:schemeClr val="tx2"/>
              </a:solidFill>
              <a:round/>
              <a:headEnd/>
              <a:tailEnd/>
            </a:ln>
          </p:spPr>
          <p:txBody>
            <a:bodyPr/>
            <a:lstStyle/>
            <a:p>
              <a:endParaRPr lang="en-US"/>
            </a:p>
          </p:txBody>
        </p:sp>
        <p:sp>
          <p:nvSpPr>
            <p:cNvPr id="87614" name="Line 1598"/>
            <p:cNvSpPr>
              <a:spLocks noChangeShapeType="1"/>
            </p:cNvSpPr>
            <p:nvPr/>
          </p:nvSpPr>
          <p:spPr bwMode="auto">
            <a:xfrm>
              <a:off x="3203" y="2205"/>
              <a:ext cx="16" cy="1"/>
            </a:xfrm>
            <a:prstGeom prst="line">
              <a:avLst/>
            </a:prstGeom>
            <a:noFill/>
            <a:ln w="12700">
              <a:solidFill>
                <a:schemeClr val="tx2"/>
              </a:solidFill>
              <a:round/>
              <a:headEnd/>
              <a:tailEnd/>
            </a:ln>
          </p:spPr>
          <p:txBody>
            <a:bodyPr/>
            <a:lstStyle/>
            <a:p>
              <a:endParaRPr lang="en-US"/>
            </a:p>
          </p:txBody>
        </p:sp>
        <p:sp>
          <p:nvSpPr>
            <p:cNvPr id="87615" name="Line 1599"/>
            <p:cNvSpPr>
              <a:spLocks noChangeShapeType="1"/>
            </p:cNvSpPr>
            <p:nvPr/>
          </p:nvSpPr>
          <p:spPr bwMode="auto">
            <a:xfrm>
              <a:off x="3251" y="2205"/>
              <a:ext cx="16" cy="1"/>
            </a:xfrm>
            <a:prstGeom prst="line">
              <a:avLst/>
            </a:prstGeom>
            <a:noFill/>
            <a:ln w="12700">
              <a:solidFill>
                <a:schemeClr val="tx2"/>
              </a:solidFill>
              <a:round/>
              <a:headEnd/>
              <a:tailEnd/>
            </a:ln>
          </p:spPr>
          <p:txBody>
            <a:bodyPr/>
            <a:lstStyle/>
            <a:p>
              <a:endParaRPr lang="en-US"/>
            </a:p>
          </p:txBody>
        </p:sp>
        <p:sp>
          <p:nvSpPr>
            <p:cNvPr id="87616" name="Line 1600"/>
            <p:cNvSpPr>
              <a:spLocks noChangeShapeType="1"/>
            </p:cNvSpPr>
            <p:nvPr/>
          </p:nvSpPr>
          <p:spPr bwMode="auto">
            <a:xfrm>
              <a:off x="3299" y="2205"/>
              <a:ext cx="16" cy="1"/>
            </a:xfrm>
            <a:prstGeom prst="line">
              <a:avLst/>
            </a:prstGeom>
            <a:noFill/>
            <a:ln w="12700">
              <a:solidFill>
                <a:schemeClr val="tx2"/>
              </a:solidFill>
              <a:round/>
              <a:headEnd/>
              <a:tailEnd/>
            </a:ln>
          </p:spPr>
          <p:txBody>
            <a:bodyPr/>
            <a:lstStyle/>
            <a:p>
              <a:endParaRPr lang="en-US"/>
            </a:p>
          </p:txBody>
        </p:sp>
        <p:sp>
          <p:nvSpPr>
            <p:cNvPr id="87617" name="Line 1601"/>
            <p:cNvSpPr>
              <a:spLocks noChangeShapeType="1"/>
            </p:cNvSpPr>
            <p:nvPr/>
          </p:nvSpPr>
          <p:spPr bwMode="auto">
            <a:xfrm>
              <a:off x="3347" y="2205"/>
              <a:ext cx="16" cy="1"/>
            </a:xfrm>
            <a:prstGeom prst="line">
              <a:avLst/>
            </a:prstGeom>
            <a:noFill/>
            <a:ln w="12700">
              <a:solidFill>
                <a:schemeClr val="tx2"/>
              </a:solidFill>
              <a:round/>
              <a:headEnd/>
              <a:tailEnd/>
            </a:ln>
          </p:spPr>
          <p:txBody>
            <a:bodyPr/>
            <a:lstStyle/>
            <a:p>
              <a:endParaRPr lang="en-US"/>
            </a:p>
          </p:txBody>
        </p:sp>
        <p:sp>
          <p:nvSpPr>
            <p:cNvPr id="87618" name="Line 1602"/>
            <p:cNvSpPr>
              <a:spLocks noChangeShapeType="1"/>
            </p:cNvSpPr>
            <p:nvPr/>
          </p:nvSpPr>
          <p:spPr bwMode="auto">
            <a:xfrm>
              <a:off x="3395" y="2205"/>
              <a:ext cx="16" cy="1"/>
            </a:xfrm>
            <a:prstGeom prst="line">
              <a:avLst/>
            </a:prstGeom>
            <a:noFill/>
            <a:ln w="12700">
              <a:solidFill>
                <a:schemeClr val="tx2"/>
              </a:solidFill>
              <a:round/>
              <a:headEnd/>
              <a:tailEnd/>
            </a:ln>
          </p:spPr>
          <p:txBody>
            <a:bodyPr/>
            <a:lstStyle/>
            <a:p>
              <a:endParaRPr lang="en-US"/>
            </a:p>
          </p:txBody>
        </p:sp>
        <p:sp>
          <p:nvSpPr>
            <p:cNvPr id="87619" name="Line 1603"/>
            <p:cNvSpPr>
              <a:spLocks noChangeShapeType="1"/>
            </p:cNvSpPr>
            <p:nvPr/>
          </p:nvSpPr>
          <p:spPr bwMode="auto">
            <a:xfrm>
              <a:off x="3443" y="2205"/>
              <a:ext cx="16" cy="1"/>
            </a:xfrm>
            <a:prstGeom prst="line">
              <a:avLst/>
            </a:prstGeom>
            <a:noFill/>
            <a:ln w="12700">
              <a:solidFill>
                <a:schemeClr val="tx2"/>
              </a:solidFill>
              <a:round/>
              <a:headEnd/>
              <a:tailEnd/>
            </a:ln>
          </p:spPr>
          <p:txBody>
            <a:bodyPr/>
            <a:lstStyle/>
            <a:p>
              <a:endParaRPr lang="en-US"/>
            </a:p>
          </p:txBody>
        </p:sp>
        <p:sp>
          <p:nvSpPr>
            <p:cNvPr id="87620" name="Line 1604"/>
            <p:cNvSpPr>
              <a:spLocks noChangeShapeType="1"/>
            </p:cNvSpPr>
            <p:nvPr/>
          </p:nvSpPr>
          <p:spPr bwMode="auto">
            <a:xfrm>
              <a:off x="3491" y="2205"/>
              <a:ext cx="16" cy="1"/>
            </a:xfrm>
            <a:prstGeom prst="line">
              <a:avLst/>
            </a:prstGeom>
            <a:noFill/>
            <a:ln w="12700">
              <a:solidFill>
                <a:schemeClr val="tx2"/>
              </a:solidFill>
              <a:round/>
              <a:headEnd/>
              <a:tailEnd/>
            </a:ln>
          </p:spPr>
          <p:txBody>
            <a:bodyPr/>
            <a:lstStyle/>
            <a:p>
              <a:endParaRPr lang="en-US"/>
            </a:p>
          </p:txBody>
        </p:sp>
        <p:sp>
          <p:nvSpPr>
            <p:cNvPr id="87621" name="Line 1605"/>
            <p:cNvSpPr>
              <a:spLocks noChangeShapeType="1"/>
            </p:cNvSpPr>
            <p:nvPr/>
          </p:nvSpPr>
          <p:spPr bwMode="auto">
            <a:xfrm>
              <a:off x="3539" y="2205"/>
              <a:ext cx="16" cy="1"/>
            </a:xfrm>
            <a:prstGeom prst="line">
              <a:avLst/>
            </a:prstGeom>
            <a:noFill/>
            <a:ln w="12700">
              <a:solidFill>
                <a:schemeClr val="tx2"/>
              </a:solidFill>
              <a:round/>
              <a:headEnd/>
              <a:tailEnd/>
            </a:ln>
          </p:spPr>
          <p:txBody>
            <a:bodyPr/>
            <a:lstStyle/>
            <a:p>
              <a:endParaRPr lang="en-US"/>
            </a:p>
          </p:txBody>
        </p:sp>
        <p:sp>
          <p:nvSpPr>
            <p:cNvPr id="87622" name="Line 1606"/>
            <p:cNvSpPr>
              <a:spLocks noChangeShapeType="1"/>
            </p:cNvSpPr>
            <p:nvPr/>
          </p:nvSpPr>
          <p:spPr bwMode="auto">
            <a:xfrm>
              <a:off x="3587" y="2205"/>
              <a:ext cx="16" cy="1"/>
            </a:xfrm>
            <a:prstGeom prst="line">
              <a:avLst/>
            </a:prstGeom>
            <a:noFill/>
            <a:ln w="12700">
              <a:solidFill>
                <a:schemeClr val="tx2"/>
              </a:solidFill>
              <a:round/>
              <a:headEnd/>
              <a:tailEnd/>
            </a:ln>
          </p:spPr>
          <p:txBody>
            <a:bodyPr/>
            <a:lstStyle/>
            <a:p>
              <a:endParaRPr lang="en-US"/>
            </a:p>
          </p:txBody>
        </p:sp>
        <p:sp>
          <p:nvSpPr>
            <p:cNvPr id="87623" name="Line 1607"/>
            <p:cNvSpPr>
              <a:spLocks noChangeShapeType="1"/>
            </p:cNvSpPr>
            <p:nvPr/>
          </p:nvSpPr>
          <p:spPr bwMode="auto">
            <a:xfrm>
              <a:off x="3635" y="2205"/>
              <a:ext cx="16" cy="1"/>
            </a:xfrm>
            <a:prstGeom prst="line">
              <a:avLst/>
            </a:prstGeom>
            <a:noFill/>
            <a:ln w="12700">
              <a:solidFill>
                <a:schemeClr val="tx2"/>
              </a:solidFill>
              <a:round/>
              <a:headEnd/>
              <a:tailEnd/>
            </a:ln>
          </p:spPr>
          <p:txBody>
            <a:bodyPr/>
            <a:lstStyle/>
            <a:p>
              <a:endParaRPr lang="en-US"/>
            </a:p>
          </p:txBody>
        </p:sp>
        <p:sp>
          <p:nvSpPr>
            <p:cNvPr id="87624" name="Line 1608"/>
            <p:cNvSpPr>
              <a:spLocks noChangeShapeType="1"/>
            </p:cNvSpPr>
            <p:nvPr/>
          </p:nvSpPr>
          <p:spPr bwMode="auto">
            <a:xfrm>
              <a:off x="3683" y="2205"/>
              <a:ext cx="16" cy="1"/>
            </a:xfrm>
            <a:prstGeom prst="line">
              <a:avLst/>
            </a:prstGeom>
            <a:noFill/>
            <a:ln w="12700">
              <a:solidFill>
                <a:schemeClr val="tx2"/>
              </a:solidFill>
              <a:round/>
              <a:headEnd/>
              <a:tailEnd/>
            </a:ln>
          </p:spPr>
          <p:txBody>
            <a:bodyPr/>
            <a:lstStyle/>
            <a:p>
              <a:endParaRPr lang="en-US"/>
            </a:p>
          </p:txBody>
        </p:sp>
        <p:sp>
          <p:nvSpPr>
            <p:cNvPr id="87625" name="Line 1609"/>
            <p:cNvSpPr>
              <a:spLocks noChangeShapeType="1"/>
            </p:cNvSpPr>
            <p:nvPr/>
          </p:nvSpPr>
          <p:spPr bwMode="auto">
            <a:xfrm>
              <a:off x="3731" y="2205"/>
              <a:ext cx="16" cy="1"/>
            </a:xfrm>
            <a:prstGeom prst="line">
              <a:avLst/>
            </a:prstGeom>
            <a:noFill/>
            <a:ln w="12700">
              <a:solidFill>
                <a:schemeClr val="tx2"/>
              </a:solidFill>
              <a:round/>
              <a:headEnd/>
              <a:tailEnd/>
            </a:ln>
          </p:spPr>
          <p:txBody>
            <a:bodyPr/>
            <a:lstStyle/>
            <a:p>
              <a:endParaRPr lang="en-US"/>
            </a:p>
          </p:txBody>
        </p:sp>
        <p:sp>
          <p:nvSpPr>
            <p:cNvPr id="87626" name="Line 1610"/>
            <p:cNvSpPr>
              <a:spLocks noChangeShapeType="1"/>
            </p:cNvSpPr>
            <p:nvPr/>
          </p:nvSpPr>
          <p:spPr bwMode="auto">
            <a:xfrm>
              <a:off x="3778" y="2205"/>
              <a:ext cx="16" cy="1"/>
            </a:xfrm>
            <a:prstGeom prst="line">
              <a:avLst/>
            </a:prstGeom>
            <a:noFill/>
            <a:ln w="12700">
              <a:solidFill>
                <a:schemeClr val="tx2"/>
              </a:solidFill>
              <a:round/>
              <a:headEnd/>
              <a:tailEnd/>
            </a:ln>
          </p:spPr>
          <p:txBody>
            <a:bodyPr/>
            <a:lstStyle/>
            <a:p>
              <a:endParaRPr lang="en-US"/>
            </a:p>
          </p:txBody>
        </p:sp>
        <p:sp>
          <p:nvSpPr>
            <p:cNvPr id="87627" name="Line 1611"/>
            <p:cNvSpPr>
              <a:spLocks noChangeShapeType="1"/>
            </p:cNvSpPr>
            <p:nvPr/>
          </p:nvSpPr>
          <p:spPr bwMode="auto">
            <a:xfrm>
              <a:off x="3826" y="2205"/>
              <a:ext cx="16" cy="1"/>
            </a:xfrm>
            <a:prstGeom prst="line">
              <a:avLst/>
            </a:prstGeom>
            <a:noFill/>
            <a:ln w="12700">
              <a:solidFill>
                <a:schemeClr val="tx2"/>
              </a:solidFill>
              <a:round/>
              <a:headEnd/>
              <a:tailEnd/>
            </a:ln>
          </p:spPr>
          <p:txBody>
            <a:bodyPr/>
            <a:lstStyle/>
            <a:p>
              <a:endParaRPr lang="en-US"/>
            </a:p>
          </p:txBody>
        </p:sp>
      </p:grpSp>
      <p:grpSp>
        <p:nvGrpSpPr>
          <p:cNvPr id="87829" name="Group 1813"/>
          <p:cNvGrpSpPr>
            <a:grpSpLocks/>
          </p:cNvGrpSpPr>
          <p:nvPr/>
        </p:nvGrpSpPr>
        <p:grpSpPr bwMode="auto">
          <a:xfrm>
            <a:off x="1814513" y="3235325"/>
            <a:ext cx="5959475" cy="266700"/>
            <a:chOff x="1143" y="2038"/>
            <a:chExt cx="3754" cy="168"/>
          </a:xfrm>
        </p:grpSpPr>
        <p:sp>
          <p:nvSpPr>
            <p:cNvPr id="87629" name="Line 1613"/>
            <p:cNvSpPr>
              <a:spLocks noChangeShapeType="1"/>
            </p:cNvSpPr>
            <p:nvPr/>
          </p:nvSpPr>
          <p:spPr bwMode="auto">
            <a:xfrm>
              <a:off x="3874" y="2205"/>
              <a:ext cx="16" cy="1"/>
            </a:xfrm>
            <a:prstGeom prst="line">
              <a:avLst/>
            </a:prstGeom>
            <a:noFill/>
            <a:ln w="12700">
              <a:solidFill>
                <a:schemeClr val="tx2"/>
              </a:solidFill>
              <a:round/>
              <a:headEnd/>
              <a:tailEnd/>
            </a:ln>
          </p:spPr>
          <p:txBody>
            <a:bodyPr/>
            <a:lstStyle/>
            <a:p>
              <a:endParaRPr lang="en-US"/>
            </a:p>
          </p:txBody>
        </p:sp>
        <p:sp>
          <p:nvSpPr>
            <p:cNvPr id="87630" name="Line 1614"/>
            <p:cNvSpPr>
              <a:spLocks noChangeShapeType="1"/>
            </p:cNvSpPr>
            <p:nvPr/>
          </p:nvSpPr>
          <p:spPr bwMode="auto">
            <a:xfrm>
              <a:off x="3922" y="2205"/>
              <a:ext cx="16" cy="1"/>
            </a:xfrm>
            <a:prstGeom prst="line">
              <a:avLst/>
            </a:prstGeom>
            <a:noFill/>
            <a:ln w="12700">
              <a:solidFill>
                <a:schemeClr val="tx2"/>
              </a:solidFill>
              <a:round/>
              <a:headEnd/>
              <a:tailEnd/>
            </a:ln>
          </p:spPr>
          <p:txBody>
            <a:bodyPr/>
            <a:lstStyle/>
            <a:p>
              <a:endParaRPr lang="en-US"/>
            </a:p>
          </p:txBody>
        </p:sp>
        <p:sp>
          <p:nvSpPr>
            <p:cNvPr id="87631" name="Line 1615"/>
            <p:cNvSpPr>
              <a:spLocks noChangeShapeType="1"/>
            </p:cNvSpPr>
            <p:nvPr/>
          </p:nvSpPr>
          <p:spPr bwMode="auto">
            <a:xfrm>
              <a:off x="3970" y="2205"/>
              <a:ext cx="16" cy="1"/>
            </a:xfrm>
            <a:prstGeom prst="line">
              <a:avLst/>
            </a:prstGeom>
            <a:noFill/>
            <a:ln w="12700">
              <a:solidFill>
                <a:schemeClr val="tx2"/>
              </a:solidFill>
              <a:round/>
              <a:headEnd/>
              <a:tailEnd/>
            </a:ln>
          </p:spPr>
          <p:txBody>
            <a:bodyPr/>
            <a:lstStyle/>
            <a:p>
              <a:endParaRPr lang="en-US"/>
            </a:p>
          </p:txBody>
        </p:sp>
        <p:sp>
          <p:nvSpPr>
            <p:cNvPr id="87632" name="Line 1616"/>
            <p:cNvSpPr>
              <a:spLocks noChangeShapeType="1"/>
            </p:cNvSpPr>
            <p:nvPr/>
          </p:nvSpPr>
          <p:spPr bwMode="auto">
            <a:xfrm>
              <a:off x="4018" y="2205"/>
              <a:ext cx="16" cy="1"/>
            </a:xfrm>
            <a:prstGeom prst="line">
              <a:avLst/>
            </a:prstGeom>
            <a:noFill/>
            <a:ln w="12700">
              <a:solidFill>
                <a:schemeClr val="tx2"/>
              </a:solidFill>
              <a:round/>
              <a:headEnd/>
              <a:tailEnd/>
            </a:ln>
          </p:spPr>
          <p:txBody>
            <a:bodyPr/>
            <a:lstStyle/>
            <a:p>
              <a:endParaRPr lang="en-US"/>
            </a:p>
          </p:txBody>
        </p:sp>
        <p:sp>
          <p:nvSpPr>
            <p:cNvPr id="87633" name="Line 1617"/>
            <p:cNvSpPr>
              <a:spLocks noChangeShapeType="1"/>
            </p:cNvSpPr>
            <p:nvPr/>
          </p:nvSpPr>
          <p:spPr bwMode="auto">
            <a:xfrm>
              <a:off x="4066" y="2205"/>
              <a:ext cx="16" cy="1"/>
            </a:xfrm>
            <a:prstGeom prst="line">
              <a:avLst/>
            </a:prstGeom>
            <a:noFill/>
            <a:ln w="12700">
              <a:solidFill>
                <a:schemeClr val="tx2"/>
              </a:solidFill>
              <a:round/>
              <a:headEnd/>
              <a:tailEnd/>
            </a:ln>
          </p:spPr>
          <p:txBody>
            <a:bodyPr/>
            <a:lstStyle/>
            <a:p>
              <a:endParaRPr lang="en-US"/>
            </a:p>
          </p:txBody>
        </p:sp>
        <p:sp>
          <p:nvSpPr>
            <p:cNvPr id="87634" name="Line 1618"/>
            <p:cNvSpPr>
              <a:spLocks noChangeShapeType="1"/>
            </p:cNvSpPr>
            <p:nvPr/>
          </p:nvSpPr>
          <p:spPr bwMode="auto">
            <a:xfrm>
              <a:off x="4114" y="2205"/>
              <a:ext cx="16" cy="1"/>
            </a:xfrm>
            <a:prstGeom prst="line">
              <a:avLst/>
            </a:prstGeom>
            <a:noFill/>
            <a:ln w="12700">
              <a:solidFill>
                <a:schemeClr val="tx2"/>
              </a:solidFill>
              <a:round/>
              <a:headEnd/>
              <a:tailEnd/>
            </a:ln>
          </p:spPr>
          <p:txBody>
            <a:bodyPr/>
            <a:lstStyle/>
            <a:p>
              <a:endParaRPr lang="en-US"/>
            </a:p>
          </p:txBody>
        </p:sp>
        <p:sp>
          <p:nvSpPr>
            <p:cNvPr id="87635" name="Line 1619"/>
            <p:cNvSpPr>
              <a:spLocks noChangeShapeType="1"/>
            </p:cNvSpPr>
            <p:nvPr/>
          </p:nvSpPr>
          <p:spPr bwMode="auto">
            <a:xfrm>
              <a:off x="4162" y="2205"/>
              <a:ext cx="16" cy="1"/>
            </a:xfrm>
            <a:prstGeom prst="line">
              <a:avLst/>
            </a:prstGeom>
            <a:noFill/>
            <a:ln w="12700">
              <a:solidFill>
                <a:schemeClr val="tx2"/>
              </a:solidFill>
              <a:round/>
              <a:headEnd/>
              <a:tailEnd/>
            </a:ln>
          </p:spPr>
          <p:txBody>
            <a:bodyPr/>
            <a:lstStyle/>
            <a:p>
              <a:endParaRPr lang="en-US"/>
            </a:p>
          </p:txBody>
        </p:sp>
        <p:sp>
          <p:nvSpPr>
            <p:cNvPr id="87636" name="Line 1620"/>
            <p:cNvSpPr>
              <a:spLocks noChangeShapeType="1"/>
            </p:cNvSpPr>
            <p:nvPr/>
          </p:nvSpPr>
          <p:spPr bwMode="auto">
            <a:xfrm>
              <a:off x="4210" y="2205"/>
              <a:ext cx="16" cy="1"/>
            </a:xfrm>
            <a:prstGeom prst="line">
              <a:avLst/>
            </a:prstGeom>
            <a:noFill/>
            <a:ln w="12700">
              <a:solidFill>
                <a:schemeClr val="tx2"/>
              </a:solidFill>
              <a:round/>
              <a:headEnd/>
              <a:tailEnd/>
            </a:ln>
          </p:spPr>
          <p:txBody>
            <a:bodyPr/>
            <a:lstStyle/>
            <a:p>
              <a:endParaRPr lang="en-US"/>
            </a:p>
          </p:txBody>
        </p:sp>
        <p:sp>
          <p:nvSpPr>
            <p:cNvPr id="87637" name="Line 1621"/>
            <p:cNvSpPr>
              <a:spLocks noChangeShapeType="1"/>
            </p:cNvSpPr>
            <p:nvPr/>
          </p:nvSpPr>
          <p:spPr bwMode="auto">
            <a:xfrm>
              <a:off x="4258" y="2205"/>
              <a:ext cx="16" cy="1"/>
            </a:xfrm>
            <a:prstGeom prst="line">
              <a:avLst/>
            </a:prstGeom>
            <a:noFill/>
            <a:ln w="12700">
              <a:solidFill>
                <a:schemeClr val="tx2"/>
              </a:solidFill>
              <a:round/>
              <a:headEnd/>
              <a:tailEnd/>
            </a:ln>
          </p:spPr>
          <p:txBody>
            <a:bodyPr/>
            <a:lstStyle/>
            <a:p>
              <a:endParaRPr lang="en-US"/>
            </a:p>
          </p:txBody>
        </p:sp>
        <p:sp>
          <p:nvSpPr>
            <p:cNvPr id="87638" name="Line 1622"/>
            <p:cNvSpPr>
              <a:spLocks noChangeShapeType="1"/>
            </p:cNvSpPr>
            <p:nvPr/>
          </p:nvSpPr>
          <p:spPr bwMode="auto">
            <a:xfrm>
              <a:off x="4306" y="2205"/>
              <a:ext cx="16" cy="1"/>
            </a:xfrm>
            <a:prstGeom prst="line">
              <a:avLst/>
            </a:prstGeom>
            <a:noFill/>
            <a:ln w="12700">
              <a:solidFill>
                <a:schemeClr val="tx2"/>
              </a:solidFill>
              <a:round/>
              <a:headEnd/>
              <a:tailEnd/>
            </a:ln>
          </p:spPr>
          <p:txBody>
            <a:bodyPr/>
            <a:lstStyle/>
            <a:p>
              <a:endParaRPr lang="en-US"/>
            </a:p>
          </p:txBody>
        </p:sp>
        <p:sp>
          <p:nvSpPr>
            <p:cNvPr id="87639" name="Line 1623"/>
            <p:cNvSpPr>
              <a:spLocks noChangeShapeType="1"/>
            </p:cNvSpPr>
            <p:nvPr/>
          </p:nvSpPr>
          <p:spPr bwMode="auto">
            <a:xfrm>
              <a:off x="4353" y="2205"/>
              <a:ext cx="16" cy="1"/>
            </a:xfrm>
            <a:prstGeom prst="line">
              <a:avLst/>
            </a:prstGeom>
            <a:noFill/>
            <a:ln w="12700">
              <a:solidFill>
                <a:schemeClr val="tx2"/>
              </a:solidFill>
              <a:round/>
              <a:headEnd/>
              <a:tailEnd/>
            </a:ln>
          </p:spPr>
          <p:txBody>
            <a:bodyPr/>
            <a:lstStyle/>
            <a:p>
              <a:endParaRPr lang="en-US"/>
            </a:p>
          </p:txBody>
        </p:sp>
        <p:sp>
          <p:nvSpPr>
            <p:cNvPr id="87640" name="Line 1624"/>
            <p:cNvSpPr>
              <a:spLocks noChangeShapeType="1"/>
            </p:cNvSpPr>
            <p:nvPr/>
          </p:nvSpPr>
          <p:spPr bwMode="auto">
            <a:xfrm>
              <a:off x="4401" y="2205"/>
              <a:ext cx="16" cy="1"/>
            </a:xfrm>
            <a:prstGeom prst="line">
              <a:avLst/>
            </a:prstGeom>
            <a:noFill/>
            <a:ln w="12700">
              <a:solidFill>
                <a:schemeClr val="tx2"/>
              </a:solidFill>
              <a:round/>
              <a:headEnd/>
              <a:tailEnd/>
            </a:ln>
          </p:spPr>
          <p:txBody>
            <a:bodyPr/>
            <a:lstStyle/>
            <a:p>
              <a:endParaRPr lang="en-US"/>
            </a:p>
          </p:txBody>
        </p:sp>
        <p:sp>
          <p:nvSpPr>
            <p:cNvPr id="87641" name="Line 1625"/>
            <p:cNvSpPr>
              <a:spLocks noChangeShapeType="1"/>
            </p:cNvSpPr>
            <p:nvPr/>
          </p:nvSpPr>
          <p:spPr bwMode="auto">
            <a:xfrm>
              <a:off x="4449" y="2205"/>
              <a:ext cx="16" cy="1"/>
            </a:xfrm>
            <a:prstGeom prst="line">
              <a:avLst/>
            </a:prstGeom>
            <a:noFill/>
            <a:ln w="12700">
              <a:solidFill>
                <a:schemeClr val="tx2"/>
              </a:solidFill>
              <a:round/>
              <a:headEnd/>
              <a:tailEnd/>
            </a:ln>
          </p:spPr>
          <p:txBody>
            <a:bodyPr/>
            <a:lstStyle/>
            <a:p>
              <a:endParaRPr lang="en-US"/>
            </a:p>
          </p:txBody>
        </p:sp>
        <p:sp>
          <p:nvSpPr>
            <p:cNvPr id="87642" name="Line 1626"/>
            <p:cNvSpPr>
              <a:spLocks noChangeShapeType="1"/>
            </p:cNvSpPr>
            <p:nvPr/>
          </p:nvSpPr>
          <p:spPr bwMode="auto">
            <a:xfrm>
              <a:off x="4497" y="2205"/>
              <a:ext cx="16" cy="1"/>
            </a:xfrm>
            <a:prstGeom prst="line">
              <a:avLst/>
            </a:prstGeom>
            <a:noFill/>
            <a:ln w="12700">
              <a:solidFill>
                <a:schemeClr val="tx2"/>
              </a:solidFill>
              <a:round/>
              <a:headEnd/>
              <a:tailEnd/>
            </a:ln>
          </p:spPr>
          <p:txBody>
            <a:bodyPr/>
            <a:lstStyle/>
            <a:p>
              <a:endParaRPr lang="en-US"/>
            </a:p>
          </p:txBody>
        </p:sp>
        <p:sp>
          <p:nvSpPr>
            <p:cNvPr id="87643" name="Line 1627"/>
            <p:cNvSpPr>
              <a:spLocks noChangeShapeType="1"/>
            </p:cNvSpPr>
            <p:nvPr/>
          </p:nvSpPr>
          <p:spPr bwMode="auto">
            <a:xfrm>
              <a:off x="4545" y="2205"/>
              <a:ext cx="16" cy="1"/>
            </a:xfrm>
            <a:prstGeom prst="line">
              <a:avLst/>
            </a:prstGeom>
            <a:noFill/>
            <a:ln w="12700">
              <a:solidFill>
                <a:schemeClr val="tx2"/>
              </a:solidFill>
              <a:round/>
              <a:headEnd/>
              <a:tailEnd/>
            </a:ln>
          </p:spPr>
          <p:txBody>
            <a:bodyPr/>
            <a:lstStyle/>
            <a:p>
              <a:endParaRPr lang="en-US"/>
            </a:p>
          </p:txBody>
        </p:sp>
        <p:sp>
          <p:nvSpPr>
            <p:cNvPr id="87644" name="Line 1628"/>
            <p:cNvSpPr>
              <a:spLocks noChangeShapeType="1"/>
            </p:cNvSpPr>
            <p:nvPr/>
          </p:nvSpPr>
          <p:spPr bwMode="auto">
            <a:xfrm>
              <a:off x="4593" y="2205"/>
              <a:ext cx="16" cy="1"/>
            </a:xfrm>
            <a:prstGeom prst="line">
              <a:avLst/>
            </a:prstGeom>
            <a:noFill/>
            <a:ln w="12700">
              <a:solidFill>
                <a:schemeClr val="tx2"/>
              </a:solidFill>
              <a:round/>
              <a:headEnd/>
              <a:tailEnd/>
            </a:ln>
          </p:spPr>
          <p:txBody>
            <a:bodyPr/>
            <a:lstStyle/>
            <a:p>
              <a:endParaRPr lang="en-US"/>
            </a:p>
          </p:txBody>
        </p:sp>
        <p:sp>
          <p:nvSpPr>
            <p:cNvPr id="87645" name="Line 1629"/>
            <p:cNvSpPr>
              <a:spLocks noChangeShapeType="1"/>
            </p:cNvSpPr>
            <p:nvPr/>
          </p:nvSpPr>
          <p:spPr bwMode="auto">
            <a:xfrm>
              <a:off x="4641" y="2205"/>
              <a:ext cx="16" cy="1"/>
            </a:xfrm>
            <a:prstGeom prst="line">
              <a:avLst/>
            </a:prstGeom>
            <a:noFill/>
            <a:ln w="12700">
              <a:solidFill>
                <a:schemeClr val="tx2"/>
              </a:solidFill>
              <a:round/>
              <a:headEnd/>
              <a:tailEnd/>
            </a:ln>
          </p:spPr>
          <p:txBody>
            <a:bodyPr/>
            <a:lstStyle/>
            <a:p>
              <a:endParaRPr lang="en-US"/>
            </a:p>
          </p:txBody>
        </p:sp>
        <p:sp>
          <p:nvSpPr>
            <p:cNvPr id="87646" name="Line 1630"/>
            <p:cNvSpPr>
              <a:spLocks noChangeShapeType="1"/>
            </p:cNvSpPr>
            <p:nvPr/>
          </p:nvSpPr>
          <p:spPr bwMode="auto">
            <a:xfrm>
              <a:off x="4689" y="2205"/>
              <a:ext cx="16" cy="1"/>
            </a:xfrm>
            <a:prstGeom prst="line">
              <a:avLst/>
            </a:prstGeom>
            <a:noFill/>
            <a:ln w="12700">
              <a:solidFill>
                <a:schemeClr val="tx2"/>
              </a:solidFill>
              <a:round/>
              <a:headEnd/>
              <a:tailEnd/>
            </a:ln>
          </p:spPr>
          <p:txBody>
            <a:bodyPr/>
            <a:lstStyle/>
            <a:p>
              <a:endParaRPr lang="en-US"/>
            </a:p>
          </p:txBody>
        </p:sp>
        <p:sp>
          <p:nvSpPr>
            <p:cNvPr id="87647" name="Line 1631"/>
            <p:cNvSpPr>
              <a:spLocks noChangeShapeType="1"/>
            </p:cNvSpPr>
            <p:nvPr/>
          </p:nvSpPr>
          <p:spPr bwMode="auto">
            <a:xfrm>
              <a:off x="4737" y="2205"/>
              <a:ext cx="16" cy="1"/>
            </a:xfrm>
            <a:prstGeom prst="line">
              <a:avLst/>
            </a:prstGeom>
            <a:noFill/>
            <a:ln w="12700">
              <a:solidFill>
                <a:schemeClr val="tx2"/>
              </a:solidFill>
              <a:round/>
              <a:headEnd/>
              <a:tailEnd/>
            </a:ln>
          </p:spPr>
          <p:txBody>
            <a:bodyPr/>
            <a:lstStyle/>
            <a:p>
              <a:endParaRPr lang="en-US"/>
            </a:p>
          </p:txBody>
        </p:sp>
        <p:sp>
          <p:nvSpPr>
            <p:cNvPr id="87648" name="Line 1632"/>
            <p:cNvSpPr>
              <a:spLocks noChangeShapeType="1"/>
            </p:cNvSpPr>
            <p:nvPr/>
          </p:nvSpPr>
          <p:spPr bwMode="auto">
            <a:xfrm>
              <a:off x="4785" y="2205"/>
              <a:ext cx="16" cy="1"/>
            </a:xfrm>
            <a:prstGeom prst="line">
              <a:avLst/>
            </a:prstGeom>
            <a:noFill/>
            <a:ln w="12700">
              <a:solidFill>
                <a:schemeClr val="tx2"/>
              </a:solidFill>
              <a:round/>
              <a:headEnd/>
              <a:tailEnd/>
            </a:ln>
          </p:spPr>
          <p:txBody>
            <a:bodyPr/>
            <a:lstStyle/>
            <a:p>
              <a:endParaRPr lang="en-US"/>
            </a:p>
          </p:txBody>
        </p:sp>
        <p:sp>
          <p:nvSpPr>
            <p:cNvPr id="87649" name="Line 1633"/>
            <p:cNvSpPr>
              <a:spLocks noChangeShapeType="1"/>
            </p:cNvSpPr>
            <p:nvPr/>
          </p:nvSpPr>
          <p:spPr bwMode="auto">
            <a:xfrm>
              <a:off x="4833" y="2205"/>
              <a:ext cx="16" cy="1"/>
            </a:xfrm>
            <a:prstGeom prst="line">
              <a:avLst/>
            </a:prstGeom>
            <a:noFill/>
            <a:ln w="12700">
              <a:solidFill>
                <a:schemeClr val="tx2"/>
              </a:solidFill>
              <a:round/>
              <a:headEnd/>
              <a:tailEnd/>
            </a:ln>
          </p:spPr>
          <p:txBody>
            <a:bodyPr/>
            <a:lstStyle/>
            <a:p>
              <a:endParaRPr lang="en-US"/>
            </a:p>
          </p:txBody>
        </p:sp>
        <p:sp>
          <p:nvSpPr>
            <p:cNvPr id="87650" name="Line 1634"/>
            <p:cNvSpPr>
              <a:spLocks noChangeShapeType="1"/>
            </p:cNvSpPr>
            <p:nvPr/>
          </p:nvSpPr>
          <p:spPr bwMode="auto">
            <a:xfrm>
              <a:off x="4881" y="2205"/>
              <a:ext cx="16" cy="1"/>
            </a:xfrm>
            <a:prstGeom prst="line">
              <a:avLst/>
            </a:prstGeom>
            <a:noFill/>
            <a:ln w="12700">
              <a:solidFill>
                <a:schemeClr val="tx2"/>
              </a:solidFill>
              <a:round/>
              <a:headEnd/>
              <a:tailEnd/>
            </a:ln>
          </p:spPr>
          <p:txBody>
            <a:bodyPr/>
            <a:lstStyle/>
            <a:p>
              <a:endParaRPr lang="en-US"/>
            </a:p>
          </p:txBody>
        </p:sp>
        <p:sp>
          <p:nvSpPr>
            <p:cNvPr id="87651" name="Line 1635"/>
            <p:cNvSpPr>
              <a:spLocks noChangeShapeType="1"/>
            </p:cNvSpPr>
            <p:nvPr/>
          </p:nvSpPr>
          <p:spPr bwMode="auto">
            <a:xfrm>
              <a:off x="1143" y="2133"/>
              <a:ext cx="16" cy="1"/>
            </a:xfrm>
            <a:prstGeom prst="line">
              <a:avLst/>
            </a:prstGeom>
            <a:noFill/>
            <a:ln w="12700">
              <a:solidFill>
                <a:schemeClr val="tx2"/>
              </a:solidFill>
              <a:round/>
              <a:headEnd/>
              <a:tailEnd/>
            </a:ln>
          </p:spPr>
          <p:txBody>
            <a:bodyPr/>
            <a:lstStyle/>
            <a:p>
              <a:endParaRPr lang="en-US"/>
            </a:p>
          </p:txBody>
        </p:sp>
        <p:sp>
          <p:nvSpPr>
            <p:cNvPr id="87652" name="Line 1636"/>
            <p:cNvSpPr>
              <a:spLocks noChangeShapeType="1"/>
            </p:cNvSpPr>
            <p:nvPr/>
          </p:nvSpPr>
          <p:spPr bwMode="auto">
            <a:xfrm>
              <a:off x="1191" y="2133"/>
              <a:ext cx="16" cy="1"/>
            </a:xfrm>
            <a:prstGeom prst="line">
              <a:avLst/>
            </a:prstGeom>
            <a:noFill/>
            <a:ln w="12700">
              <a:solidFill>
                <a:schemeClr val="tx2"/>
              </a:solidFill>
              <a:round/>
              <a:headEnd/>
              <a:tailEnd/>
            </a:ln>
          </p:spPr>
          <p:txBody>
            <a:bodyPr/>
            <a:lstStyle/>
            <a:p>
              <a:endParaRPr lang="en-US"/>
            </a:p>
          </p:txBody>
        </p:sp>
        <p:sp>
          <p:nvSpPr>
            <p:cNvPr id="87653" name="Line 1637"/>
            <p:cNvSpPr>
              <a:spLocks noChangeShapeType="1"/>
            </p:cNvSpPr>
            <p:nvPr/>
          </p:nvSpPr>
          <p:spPr bwMode="auto">
            <a:xfrm>
              <a:off x="1239" y="2133"/>
              <a:ext cx="16" cy="1"/>
            </a:xfrm>
            <a:prstGeom prst="line">
              <a:avLst/>
            </a:prstGeom>
            <a:noFill/>
            <a:ln w="12700">
              <a:solidFill>
                <a:schemeClr val="tx2"/>
              </a:solidFill>
              <a:round/>
              <a:headEnd/>
              <a:tailEnd/>
            </a:ln>
          </p:spPr>
          <p:txBody>
            <a:bodyPr/>
            <a:lstStyle/>
            <a:p>
              <a:endParaRPr lang="en-US"/>
            </a:p>
          </p:txBody>
        </p:sp>
        <p:sp>
          <p:nvSpPr>
            <p:cNvPr id="87654" name="Line 1638"/>
            <p:cNvSpPr>
              <a:spLocks noChangeShapeType="1"/>
            </p:cNvSpPr>
            <p:nvPr/>
          </p:nvSpPr>
          <p:spPr bwMode="auto">
            <a:xfrm>
              <a:off x="1287" y="2133"/>
              <a:ext cx="16" cy="1"/>
            </a:xfrm>
            <a:prstGeom prst="line">
              <a:avLst/>
            </a:prstGeom>
            <a:noFill/>
            <a:ln w="12700">
              <a:solidFill>
                <a:schemeClr val="tx2"/>
              </a:solidFill>
              <a:round/>
              <a:headEnd/>
              <a:tailEnd/>
            </a:ln>
          </p:spPr>
          <p:txBody>
            <a:bodyPr/>
            <a:lstStyle/>
            <a:p>
              <a:endParaRPr lang="en-US"/>
            </a:p>
          </p:txBody>
        </p:sp>
        <p:sp>
          <p:nvSpPr>
            <p:cNvPr id="87655" name="Line 1639"/>
            <p:cNvSpPr>
              <a:spLocks noChangeShapeType="1"/>
            </p:cNvSpPr>
            <p:nvPr/>
          </p:nvSpPr>
          <p:spPr bwMode="auto">
            <a:xfrm>
              <a:off x="1335" y="2133"/>
              <a:ext cx="16" cy="1"/>
            </a:xfrm>
            <a:prstGeom prst="line">
              <a:avLst/>
            </a:prstGeom>
            <a:noFill/>
            <a:ln w="12700">
              <a:solidFill>
                <a:schemeClr val="tx2"/>
              </a:solidFill>
              <a:round/>
              <a:headEnd/>
              <a:tailEnd/>
            </a:ln>
          </p:spPr>
          <p:txBody>
            <a:bodyPr/>
            <a:lstStyle/>
            <a:p>
              <a:endParaRPr lang="en-US"/>
            </a:p>
          </p:txBody>
        </p:sp>
        <p:sp>
          <p:nvSpPr>
            <p:cNvPr id="87656" name="Line 1640"/>
            <p:cNvSpPr>
              <a:spLocks noChangeShapeType="1"/>
            </p:cNvSpPr>
            <p:nvPr/>
          </p:nvSpPr>
          <p:spPr bwMode="auto">
            <a:xfrm>
              <a:off x="1383" y="2133"/>
              <a:ext cx="15" cy="1"/>
            </a:xfrm>
            <a:prstGeom prst="line">
              <a:avLst/>
            </a:prstGeom>
            <a:noFill/>
            <a:ln w="12700">
              <a:solidFill>
                <a:schemeClr val="tx2"/>
              </a:solidFill>
              <a:round/>
              <a:headEnd/>
              <a:tailEnd/>
            </a:ln>
          </p:spPr>
          <p:txBody>
            <a:bodyPr/>
            <a:lstStyle/>
            <a:p>
              <a:endParaRPr lang="en-US"/>
            </a:p>
          </p:txBody>
        </p:sp>
        <p:sp>
          <p:nvSpPr>
            <p:cNvPr id="87657" name="Line 1641"/>
            <p:cNvSpPr>
              <a:spLocks noChangeShapeType="1"/>
            </p:cNvSpPr>
            <p:nvPr/>
          </p:nvSpPr>
          <p:spPr bwMode="auto">
            <a:xfrm>
              <a:off x="1430" y="2133"/>
              <a:ext cx="16" cy="1"/>
            </a:xfrm>
            <a:prstGeom prst="line">
              <a:avLst/>
            </a:prstGeom>
            <a:noFill/>
            <a:ln w="12700">
              <a:solidFill>
                <a:schemeClr val="tx2"/>
              </a:solidFill>
              <a:round/>
              <a:headEnd/>
              <a:tailEnd/>
            </a:ln>
          </p:spPr>
          <p:txBody>
            <a:bodyPr/>
            <a:lstStyle/>
            <a:p>
              <a:endParaRPr lang="en-US"/>
            </a:p>
          </p:txBody>
        </p:sp>
        <p:sp>
          <p:nvSpPr>
            <p:cNvPr id="87658" name="Line 1642"/>
            <p:cNvSpPr>
              <a:spLocks noChangeShapeType="1"/>
            </p:cNvSpPr>
            <p:nvPr/>
          </p:nvSpPr>
          <p:spPr bwMode="auto">
            <a:xfrm>
              <a:off x="1478" y="2133"/>
              <a:ext cx="16" cy="1"/>
            </a:xfrm>
            <a:prstGeom prst="line">
              <a:avLst/>
            </a:prstGeom>
            <a:noFill/>
            <a:ln w="12700">
              <a:solidFill>
                <a:schemeClr val="tx2"/>
              </a:solidFill>
              <a:round/>
              <a:headEnd/>
              <a:tailEnd/>
            </a:ln>
          </p:spPr>
          <p:txBody>
            <a:bodyPr/>
            <a:lstStyle/>
            <a:p>
              <a:endParaRPr lang="en-US"/>
            </a:p>
          </p:txBody>
        </p:sp>
        <p:sp>
          <p:nvSpPr>
            <p:cNvPr id="87659" name="Line 1643"/>
            <p:cNvSpPr>
              <a:spLocks noChangeShapeType="1"/>
            </p:cNvSpPr>
            <p:nvPr/>
          </p:nvSpPr>
          <p:spPr bwMode="auto">
            <a:xfrm>
              <a:off x="1526" y="2133"/>
              <a:ext cx="16" cy="1"/>
            </a:xfrm>
            <a:prstGeom prst="line">
              <a:avLst/>
            </a:prstGeom>
            <a:noFill/>
            <a:ln w="12700">
              <a:solidFill>
                <a:schemeClr val="tx2"/>
              </a:solidFill>
              <a:round/>
              <a:headEnd/>
              <a:tailEnd/>
            </a:ln>
          </p:spPr>
          <p:txBody>
            <a:bodyPr/>
            <a:lstStyle/>
            <a:p>
              <a:endParaRPr lang="en-US"/>
            </a:p>
          </p:txBody>
        </p:sp>
        <p:sp>
          <p:nvSpPr>
            <p:cNvPr id="87660" name="Line 1644"/>
            <p:cNvSpPr>
              <a:spLocks noChangeShapeType="1"/>
            </p:cNvSpPr>
            <p:nvPr/>
          </p:nvSpPr>
          <p:spPr bwMode="auto">
            <a:xfrm>
              <a:off x="1574" y="2133"/>
              <a:ext cx="16" cy="1"/>
            </a:xfrm>
            <a:prstGeom prst="line">
              <a:avLst/>
            </a:prstGeom>
            <a:noFill/>
            <a:ln w="12700">
              <a:solidFill>
                <a:schemeClr val="tx2"/>
              </a:solidFill>
              <a:round/>
              <a:headEnd/>
              <a:tailEnd/>
            </a:ln>
          </p:spPr>
          <p:txBody>
            <a:bodyPr/>
            <a:lstStyle/>
            <a:p>
              <a:endParaRPr lang="en-US"/>
            </a:p>
          </p:txBody>
        </p:sp>
        <p:sp>
          <p:nvSpPr>
            <p:cNvPr id="87661" name="Line 1645"/>
            <p:cNvSpPr>
              <a:spLocks noChangeShapeType="1"/>
            </p:cNvSpPr>
            <p:nvPr/>
          </p:nvSpPr>
          <p:spPr bwMode="auto">
            <a:xfrm>
              <a:off x="1622" y="2133"/>
              <a:ext cx="16" cy="1"/>
            </a:xfrm>
            <a:prstGeom prst="line">
              <a:avLst/>
            </a:prstGeom>
            <a:noFill/>
            <a:ln w="12700">
              <a:solidFill>
                <a:schemeClr val="tx2"/>
              </a:solidFill>
              <a:round/>
              <a:headEnd/>
              <a:tailEnd/>
            </a:ln>
          </p:spPr>
          <p:txBody>
            <a:bodyPr/>
            <a:lstStyle/>
            <a:p>
              <a:endParaRPr lang="en-US"/>
            </a:p>
          </p:txBody>
        </p:sp>
        <p:sp>
          <p:nvSpPr>
            <p:cNvPr id="87662" name="Line 1646"/>
            <p:cNvSpPr>
              <a:spLocks noChangeShapeType="1"/>
            </p:cNvSpPr>
            <p:nvPr/>
          </p:nvSpPr>
          <p:spPr bwMode="auto">
            <a:xfrm>
              <a:off x="1670" y="2133"/>
              <a:ext cx="16" cy="1"/>
            </a:xfrm>
            <a:prstGeom prst="line">
              <a:avLst/>
            </a:prstGeom>
            <a:noFill/>
            <a:ln w="12700">
              <a:solidFill>
                <a:schemeClr val="tx2"/>
              </a:solidFill>
              <a:round/>
              <a:headEnd/>
              <a:tailEnd/>
            </a:ln>
          </p:spPr>
          <p:txBody>
            <a:bodyPr/>
            <a:lstStyle/>
            <a:p>
              <a:endParaRPr lang="en-US"/>
            </a:p>
          </p:txBody>
        </p:sp>
        <p:sp>
          <p:nvSpPr>
            <p:cNvPr id="87663" name="Line 1647"/>
            <p:cNvSpPr>
              <a:spLocks noChangeShapeType="1"/>
            </p:cNvSpPr>
            <p:nvPr/>
          </p:nvSpPr>
          <p:spPr bwMode="auto">
            <a:xfrm>
              <a:off x="1718" y="2133"/>
              <a:ext cx="16" cy="1"/>
            </a:xfrm>
            <a:prstGeom prst="line">
              <a:avLst/>
            </a:prstGeom>
            <a:noFill/>
            <a:ln w="12700">
              <a:solidFill>
                <a:schemeClr val="tx2"/>
              </a:solidFill>
              <a:round/>
              <a:headEnd/>
              <a:tailEnd/>
            </a:ln>
          </p:spPr>
          <p:txBody>
            <a:bodyPr/>
            <a:lstStyle/>
            <a:p>
              <a:endParaRPr lang="en-US"/>
            </a:p>
          </p:txBody>
        </p:sp>
        <p:sp>
          <p:nvSpPr>
            <p:cNvPr id="87664" name="Line 1648"/>
            <p:cNvSpPr>
              <a:spLocks noChangeShapeType="1"/>
            </p:cNvSpPr>
            <p:nvPr/>
          </p:nvSpPr>
          <p:spPr bwMode="auto">
            <a:xfrm>
              <a:off x="1766" y="2133"/>
              <a:ext cx="16" cy="1"/>
            </a:xfrm>
            <a:prstGeom prst="line">
              <a:avLst/>
            </a:prstGeom>
            <a:noFill/>
            <a:ln w="12700">
              <a:solidFill>
                <a:schemeClr val="tx2"/>
              </a:solidFill>
              <a:round/>
              <a:headEnd/>
              <a:tailEnd/>
            </a:ln>
          </p:spPr>
          <p:txBody>
            <a:bodyPr/>
            <a:lstStyle/>
            <a:p>
              <a:endParaRPr lang="en-US"/>
            </a:p>
          </p:txBody>
        </p:sp>
        <p:sp>
          <p:nvSpPr>
            <p:cNvPr id="87665" name="Line 1649"/>
            <p:cNvSpPr>
              <a:spLocks noChangeShapeType="1"/>
            </p:cNvSpPr>
            <p:nvPr/>
          </p:nvSpPr>
          <p:spPr bwMode="auto">
            <a:xfrm>
              <a:off x="1814" y="2133"/>
              <a:ext cx="16" cy="1"/>
            </a:xfrm>
            <a:prstGeom prst="line">
              <a:avLst/>
            </a:prstGeom>
            <a:noFill/>
            <a:ln w="12700">
              <a:solidFill>
                <a:schemeClr val="tx2"/>
              </a:solidFill>
              <a:round/>
              <a:headEnd/>
              <a:tailEnd/>
            </a:ln>
          </p:spPr>
          <p:txBody>
            <a:bodyPr/>
            <a:lstStyle/>
            <a:p>
              <a:endParaRPr lang="en-US"/>
            </a:p>
          </p:txBody>
        </p:sp>
        <p:sp>
          <p:nvSpPr>
            <p:cNvPr id="87666" name="Line 1650"/>
            <p:cNvSpPr>
              <a:spLocks noChangeShapeType="1"/>
            </p:cNvSpPr>
            <p:nvPr/>
          </p:nvSpPr>
          <p:spPr bwMode="auto">
            <a:xfrm>
              <a:off x="1862" y="2133"/>
              <a:ext cx="16" cy="1"/>
            </a:xfrm>
            <a:prstGeom prst="line">
              <a:avLst/>
            </a:prstGeom>
            <a:noFill/>
            <a:ln w="12700">
              <a:solidFill>
                <a:schemeClr val="tx2"/>
              </a:solidFill>
              <a:round/>
              <a:headEnd/>
              <a:tailEnd/>
            </a:ln>
          </p:spPr>
          <p:txBody>
            <a:bodyPr/>
            <a:lstStyle/>
            <a:p>
              <a:endParaRPr lang="en-US"/>
            </a:p>
          </p:txBody>
        </p:sp>
        <p:sp>
          <p:nvSpPr>
            <p:cNvPr id="87667" name="Line 1651"/>
            <p:cNvSpPr>
              <a:spLocks noChangeShapeType="1"/>
            </p:cNvSpPr>
            <p:nvPr/>
          </p:nvSpPr>
          <p:spPr bwMode="auto">
            <a:xfrm>
              <a:off x="1910" y="2133"/>
              <a:ext cx="16" cy="1"/>
            </a:xfrm>
            <a:prstGeom prst="line">
              <a:avLst/>
            </a:prstGeom>
            <a:noFill/>
            <a:ln w="12700">
              <a:solidFill>
                <a:schemeClr val="tx2"/>
              </a:solidFill>
              <a:round/>
              <a:headEnd/>
              <a:tailEnd/>
            </a:ln>
          </p:spPr>
          <p:txBody>
            <a:bodyPr/>
            <a:lstStyle/>
            <a:p>
              <a:endParaRPr lang="en-US"/>
            </a:p>
          </p:txBody>
        </p:sp>
        <p:sp>
          <p:nvSpPr>
            <p:cNvPr id="87668" name="Line 1652"/>
            <p:cNvSpPr>
              <a:spLocks noChangeShapeType="1"/>
            </p:cNvSpPr>
            <p:nvPr/>
          </p:nvSpPr>
          <p:spPr bwMode="auto">
            <a:xfrm>
              <a:off x="1958" y="2133"/>
              <a:ext cx="16" cy="1"/>
            </a:xfrm>
            <a:prstGeom prst="line">
              <a:avLst/>
            </a:prstGeom>
            <a:noFill/>
            <a:ln w="12700">
              <a:solidFill>
                <a:schemeClr val="tx2"/>
              </a:solidFill>
              <a:round/>
              <a:headEnd/>
              <a:tailEnd/>
            </a:ln>
          </p:spPr>
          <p:txBody>
            <a:bodyPr/>
            <a:lstStyle/>
            <a:p>
              <a:endParaRPr lang="en-US"/>
            </a:p>
          </p:txBody>
        </p:sp>
        <p:sp>
          <p:nvSpPr>
            <p:cNvPr id="87669" name="Line 1653"/>
            <p:cNvSpPr>
              <a:spLocks noChangeShapeType="1"/>
            </p:cNvSpPr>
            <p:nvPr/>
          </p:nvSpPr>
          <p:spPr bwMode="auto">
            <a:xfrm>
              <a:off x="2005" y="2133"/>
              <a:ext cx="16" cy="1"/>
            </a:xfrm>
            <a:prstGeom prst="line">
              <a:avLst/>
            </a:prstGeom>
            <a:noFill/>
            <a:ln w="12700">
              <a:solidFill>
                <a:schemeClr val="tx2"/>
              </a:solidFill>
              <a:round/>
              <a:headEnd/>
              <a:tailEnd/>
            </a:ln>
          </p:spPr>
          <p:txBody>
            <a:bodyPr/>
            <a:lstStyle/>
            <a:p>
              <a:endParaRPr lang="en-US"/>
            </a:p>
          </p:txBody>
        </p:sp>
        <p:sp>
          <p:nvSpPr>
            <p:cNvPr id="87670" name="Line 1654"/>
            <p:cNvSpPr>
              <a:spLocks noChangeShapeType="1"/>
            </p:cNvSpPr>
            <p:nvPr/>
          </p:nvSpPr>
          <p:spPr bwMode="auto">
            <a:xfrm>
              <a:off x="2053" y="2133"/>
              <a:ext cx="16" cy="1"/>
            </a:xfrm>
            <a:prstGeom prst="line">
              <a:avLst/>
            </a:prstGeom>
            <a:noFill/>
            <a:ln w="12700">
              <a:solidFill>
                <a:schemeClr val="tx2"/>
              </a:solidFill>
              <a:round/>
              <a:headEnd/>
              <a:tailEnd/>
            </a:ln>
          </p:spPr>
          <p:txBody>
            <a:bodyPr/>
            <a:lstStyle/>
            <a:p>
              <a:endParaRPr lang="en-US"/>
            </a:p>
          </p:txBody>
        </p:sp>
        <p:sp>
          <p:nvSpPr>
            <p:cNvPr id="87671" name="Line 1655"/>
            <p:cNvSpPr>
              <a:spLocks noChangeShapeType="1"/>
            </p:cNvSpPr>
            <p:nvPr/>
          </p:nvSpPr>
          <p:spPr bwMode="auto">
            <a:xfrm>
              <a:off x="2101" y="2133"/>
              <a:ext cx="16" cy="1"/>
            </a:xfrm>
            <a:prstGeom prst="line">
              <a:avLst/>
            </a:prstGeom>
            <a:noFill/>
            <a:ln w="12700">
              <a:solidFill>
                <a:schemeClr val="tx2"/>
              </a:solidFill>
              <a:round/>
              <a:headEnd/>
              <a:tailEnd/>
            </a:ln>
          </p:spPr>
          <p:txBody>
            <a:bodyPr/>
            <a:lstStyle/>
            <a:p>
              <a:endParaRPr lang="en-US"/>
            </a:p>
          </p:txBody>
        </p:sp>
        <p:sp>
          <p:nvSpPr>
            <p:cNvPr id="87672" name="Line 1656"/>
            <p:cNvSpPr>
              <a:spLocks noChangeShapeType="1"/>
            </p:cNvSpPr>
            <p:nvPr/>
          </p:nvSpPr>
          <p:spPr bwMode="auto">
            <a:xfrm>
              <a:off x="2149" y="2133"/>
              <a:ext cx="16" cy="1"/>
            </a:xfrm>
            <a:prstGeom prst="line">
              <a:avLst/>
            </a:prstGeom>
            <a:noFill/>
            <a:ln w="12700">
              <a:solidFill>
                <a:schemeClr val="tx2"/>
              </a:solidFill>
              <a:round/>
              <a:headEnd/>
              <a:tailEnd/>
            </a:ln>
          </p:spPr>
          <p:txBody>
            <a:bodyPr/>
            <a:lstStyle/>
            <a:p>
              <a:endParaRPr lang="en-US"/>
            </a:p>
          </p:txBody>
        </p:sp>
        <p:sp>
          <p:nvSpPr>
            <p:cNvPr id="87673" name="Line 1657"/>
            <p:cNvSpPr>
              <a:spLocks noChangeShapeType="1"/>
            </p:cNvSpPr>
            <p:nvPr/>
          </p:nvSpPr>
          <p:spPr bwMode="auto">
            <a:xfrm>
              <a:off x="2197" y="2133"/>
              <a:ext cx="16" cy="1"/>
            </a:xfrm>
            <a:prstGeom prst="line">
              <a:avLst/>
            </a:prstGeom>
            <a:noFill/>
            <a:ln w="12700">
              <a:solidFill>
                <a:schemeClr val="tx2"/>
              </a:solidFill>
              <a:round/>
              <a:headEnd/>
              <a:tailEnd/>
            </a:ln>
          </p:spPr>
          <p:txBody>
            <a:bodyPr/>
            <a:lstStyle/>
            <a:p>
              <a:endParaRPr lang="en-US"/>
            </a:p>
          </p:txBody>
        </p:sp>
        <p:sp>
          <p:nvSpPr>
            <p:cNvPr id="87674" name="Line 1658"/>
            <p:cNvSpPr>
              <a:spLocks noChangeShapeType="1"/>
            </p:cNvSpPr>
            <p:nvPr/>
          </p:nvSpPr>
          <p:spPr bwMode="auto">
            <a:xfrm>
              <a:off x="2245" y="2133"/>
              <a:ext cx="16" cy="1"/>
            </a:xfrm>
            <a:prstGeom prst="line">
              <a:avLst/>
            </a:prstGeom>
            <a:noFill/>
            <a:ln w="12700">
              <a:solidFill>
                <a:schemeClr val="tx2"/>
              </a:solidFill>
              <a:round/>
              <a:headEnd/>
              <a:tailEnd/>
            </a:ln>
          </p:spPr>
          <p:txBody>
            <a:bodyPr/>
            <a:lstStyle/>
            <a:p>
              <a:endParaRPr lang="en-US"/>
            </a:p>
          </p:txBody>
        </p:sp>
        <p:sp>
          <p:nvSpPr>
            <p:cNvPr id="87675" name="Line 1659"/>
            <p:cNvSpPr>
              <a:spLocks noChangeShapeType="1"/>
            </p:cNvSpPr>
            <p:nvPr/>
          </p:nvSpPr>
          <p:spPr bwMode="auto">
            <a:xfrm>
              <a:off x="2293" y="2133"/>
              <a:ext cx="16" cy="1"/>
            </a:xfrm>
            <a:prstGeom prst="line">
              <a:avLst/>
            </a:prstGeom>
            <a:noFill/>
            <a:ln w="12700">
              <a:solidFill>
                <a:schemeClr val="tx2"/>
              </a:solidFill>
              <a:round/>
              <a:headEnd/>
              <a:tailEnd/>
            </a:ln>
          </p:spPr>
          <p:txBody>
            <a:bodyPr/>
            <a:lstStyle/>
            <a:p>
              <a:endParaRPr lang="en-US"/>
            </a:p>
          </p:txBody>
        </p:sp>
        <p:sp>
          <p:nvSpPr>
            <p:cNvPr id="87676" name="Line 1660"/>
            <p:cNvSpPr>
              <a:spLocks noChangeShapeType="1"/>
            </p:cNvSpPr>
            <p:nvPr/>
          </p:nvSpPr>
          <p:spPr bwMode="auto">
            <a:xfrm>
              <a:off x="2341" y="2133"/>
              <a:ext cx="16" cy="1"/>
            </a:xfrm>
            <a:prstGeom prst="line">
              <a:avLst/>
            </a:prstGeom>
            <a:noFill/>
            <a:ln w="12700">
              <a:solidFill>
                <a:schemeClr val="tx2"/>
              </a:solidFill>
              <a:round/>
              <a:headEnd/>
              <a:tailEnd/>
            </a:ln>
          </p:spPr>
          <p:txBody>
            <a:bodyPr/>
            <a:lstStyle/>
            <a:p>
              <a:endParaRPr lang="en-US"/>
            </a:p>
          </p:txBody>
        </p:sp>
        <p:sp>
          <p:nvSpPr>
            <p:cNvPr id="87677" name="Line 1661"/>
            <p:cNvSpPr>
              <a:spLocks noChangeShapeType="1"/>
            </p:cNvSpPr>
            <p:nvPr/>
          </p:nvSpPr>
          <p:spPr bwMode="auto">
            <a:xfrm>
              <a:off x="2389" y="2133"/>
              <a:ext cx="16" cy="1"/>
            </a:xfrm>
            <a:prstGeom prst="line">
              <a:avLst/>
            </a:prstGeom>
            <a:noFill/>
            <a:ln w="12700">
              <a:solidFill>
                <a:schemeClr val="tx2"/>
              </a:solidFill>
              <a:round/>
              <a:headEnd/>
              <a:tailEnd/>
            </a:ln>
          </p:spPr>
          <p:txBody>
            <a:bodyPr/>
            <a:lstStyle/>
            <a:p>
              <a:endParaRPr lang="en-US"/>
            </a:p>
          </p:txBody>
        </p:sp>
        <p:sp>
          <p:nvSpPr>
            <p:cNvPr id="87678" name="Line 1662"/>
            <p:cNvSpPr>
              <a:spLocks noChangeShapeType="1"/>
            </p:cNvSpPr>
            <p:nvPr/>
          </p:nvSpPr>
          <p:spPr bwMode="auto">
            <a:xfrm>
              <a:off x="2437" y="2133"/>
              <a:ext cx="16" cy="1"/>
            </a:xfrm>
            <a:prstGeom prst="line">
              <a:avLst/>
            </a:prstGeom>
            <a:noFill/>
            <a:ln w="12700">
              <a:solidFill>
                <a:schemeClr val="tx2"/>
              </a:solidFill>
              <a:round/>
              <a:headEnd/>
              <a:tailEnd/>
            </a:ln>
          </p:spPr>
          <p:txBody>
            <a:bodyPr/>
            <a:lstStyle/>
            <a:p>
              <a:endParaRPr lang="en-US"/>
            </a:p>
          </p:txBody>
        </p:sp>
        <p:sp>
          <p:nvSpPr>
            <p:cNvPr id="87679" name="Line 1663"/>
            <p:cNvSpPr>
              <a:spLocks noChangeShapeType="1"/>
            </p:cNvSpPr>
            <p:nvPr/>
          </p:nvSpPr>
          <p:spPr bwMode="auto">
            <a:xfrm>
              <a:off x="2485" y="2133"/>
              <a:ext cx="16" cy="1"/>
            </a:xfrm>
            <a:prstGeom prst="line">
              <a:avLst/>
            </a:prstGeom>
            <a:noFill/>
            <a:ln w="12700">
              <a:solidFill>
                <a:schemeClr val="tx2"/>
              </a:solidFill>
              <a:round/>
              <a:headEnd/>
              <a:tailEnd/>
            </a:ln>
          </p:spPr>
          <p:txBody>
            <a:bodyPr/>
            <a:lstStyle/>
            <a:p>
              <a:endParaRPr lang="en-US"/>
            </a:p>
          </p:txBody>
        </p:sp>
        <p:sp>
          <p:nvSpPr>
            <p:cNvPr id="87680" name="Line 1664"/>
            <p:cNvSpPr>
              <a:spLocks noChangeShapeType="1"/>
            </p:cNvSpPr>
            <p:nvPr/>
          </p:nvSpPr>
          <p:spPr bwMode="auto">
            <a:xfrm>
              <a:off x="2533" y="2133"/>
              <a:ext cx="16" cy="1"/>
            </a:xfrm>
            <a:prstGeom prst="line">
              <a:avLst/>
            </a:prstGeom>
            <a:noFill/>
            <a:ln w="12700">
              <a:solidFill>
                <a:schemeClr val="tx2"/>
              </a:solidFill>
              <a:round/>
              <a:headEnd/>
              <a:tailEnd/>
            </a:ln>
          </p:spPr>
          <p:txBody>
            <a:bodyPr/>
            <a:lstStyle/>
            <a:p>
              <a:endParaRPr lang="en-US"/>
            </a:p>
          </p:txBody>
        </p:sp>
        <p:sp>
          <p:nvSpPr>
            <p:cNvPr id="87681" name="Line 1665"/>
            <p:cNvSpPr>
              <a:spLocks noChangeShapeType="1"/>
            </p:cNvSpPr>
            <p:nvPr/>
          </p:nvSpPr>
          <p:spPr bwMode="auto">
            <a:xfrm>
              <a:off x="2580" y="2133"/>
              <a:ext cx="16" cy="1"/>
            </a:xfrm>
            <a:prstGeom prst="line">
              <a:avLst/>
            </a:prstGeom>
            <a:noFill/>
            <a:ln w="12700">
              <a:solidFill>
                <a:schemeClr val="tx2"/>
              </a:solidFill>
              <a:round/>
              <a:headEnd/>
              <a:tailEnd/>
            </a:ln>
          </p:spPr>
          <p:txBody>
            <a:bodyPr/>
            <a:lstStyle/>
            <a:p>
              <a:endParaRPr lang="en-US"/>
            </a:p>
          </p:txBody>
        </p:sp>
        <p:sp>
          <p:nvSpPr>
            <p:cNvPr id="87682" name="Line 1666"/>
            <p:cNvSpPr>
              <a:spLocks noChangeShapeType="1"/>
            </p:cNvSpPr>
            <p:nvPr/>
          </p:nvSpPr>
          <p:spPr bwMode="auto">
            <a:xfrm>
              <a:off x="2628" y="2133"/>
              <a:ext cx="16" cy="1"/>
            </a:xfrm>
            <a:prstGeom prst="line">
              <a:avLst/>
            </a:prstGeom>
            <a:noFill/>
            <a:ln w="12700">
              <a:solidFill>
                <a:schemeClr val="tx2"/>
              </a:solidFill>
              <a:round/>
              <a:headEnd/>
              <a:tailEnd/>
            </a:ln>
          </p:spPr>
          <p:txBody>
            <a:bodyPr/>
            <a:lstStyle/>
            <a:p>
              <a:endParaRPr lang="en-US"/>
            </a:p>
          </p:txBody>
        </p:sp>
        <p:sp>
          <p:nvSpPr>
            <p:cNvPr id="87683" name="Line 1667"/>
            <p:cNvSpPr>
              <a:spLocks noChangeShapeType="1"/>
            </p:cNvSpPr>
            <p:nvPr/>
          </p:nvSpPr>
          <p:spPr bwMode="auto">
            <a:xfrm>
              <a:off x="2676" y="2133"/>
              <a:ext cx="16" cy="1"/>
            </a:xfrm>
            <a:prstGeom prst="line">
              <a:avLst/>
            </a:prstGeom>
            <a:noFill/>
            <a:ln w="12700">
              <a:solidFill>
                <a:schemeClr val="tx2"/>
              </a:solidFill>
              <a:round/>
              <a:headEnd/>
              <a:tailEnd/>
            </a:ln>
          </p:spPr>
          <p:txBody>
            <a:bodyPr/>
            <a:lstStyle/>
            <a:p>
              <a:endParaRPr lang="en-US"/>
            </a:p>
          </p:txBody>
        </p:sp>
        <p:sp>
          <p:nvSpPr>
            <p:cNvPr id="87684" name="Line 1668"/>
            <p:cNvSpPr>
              <a:spLocks noChangeShapeType="1"/>
            </p:cNvSpPr>
            <p:nvPr/>
          </p:nvSpPr>
          <p:spPr bwMode="auto">
            <a:xfrm>
              <a:off x="2724" y="2133"/>
              <a:ext cx="16" cy="1"/>
            </a:xfrm>
            <a:prstGeom prst="line">
              <a:avLst/>
            </a:prstGeom>
            <a:noFill/>
            <a:ln w="12700">
              <a:solidFill>
                <a:schemeClr val="tx2"/>
              </a:solidFill>
              <a:round/>
              <a:headEnd/>
              <a:tailEnd/>
            </a:ln>
          </p:spPr>
          <p:txBody>
            <a:bodyPr/>
            <a:lstStyle/>
            <a:p>
              <a:endParaRPr lang="en-US"/>
            </a:p>
          </p:txBody>
        </p:sp>
        <p:sp>
          <p:nvSpPr>
            <p:cNvPr id="87685" name="Line 1669"/>
            <p:cNvSpPr>
              <a:spLocks noChangeShapeType="1"/>
            </p:cNvSpPr>
            <p:nvPr/>
          </p:nvSpPr>
          <p:spPr bwMode="auto">
            <a:xfrm>
              <a:off x="2772" y="2133"/>
              <a:ext cx="16" cy="1"/>
            </a:xfrm>
            <a:prstGeom prst="line">
              <a:avLst/>
            </a:prstGeom>
            <a:noFill/>
            <a:ln w="12700">
              <a:solidFill>
                <a:schemeClr val="tx2"/>
              </a:solidFill>
              <a:round/>
              <a:headEnd/>
              <a:tailEnd/>
            </a:ln>
          </p:spPr>
          <p:txBody>
            <a:bodyPr/>
            <a:lstStyle/>
            <a:p>
              <a:endParaRPr lang="en-US"/>
            </a:p>
          </p:txBody>
        </p:sp>
        <p:sp>
          <p:nvSpPr>
            <p:cNvPr id="87686" name="Line 1670"/>
            <p:cNvSpPr>
              <a:spLocks noChangeShapeType="1"/>
            </p:cNvSpPr>
            <p:nvPr/>
          </p:nvSpPr>
          <p:spPr bwMode="auto">
            <a:xfrm>
              <a:off x="2820" y="2133"/>
              <a:ext cx="16" cy="1"/>
            </a:xfrm>
            <a:prstGeom prst="line">
              <a:avLst/>
            </a:prstGeom>
            <a:noFill/>
            <a:ln w="12700">
              <a:solidFill>
                <a:schemeClr val="tx2"/>
              </a:solidFill>
              <a:round/>
              <a:headEnd/>
              <a:tailEnd/>
            </a:ln>
          </p:spPr>
          <p:txBody>
            <a:bodyPr/>
            <a:lstStyle/>
            <a:p>
              <a:endParaRPr lang="en-US"/>
            </a:p>
          </p:txBody>
        </p:sp>
        <p:sp>
          <p:nvSpPr>
            <p:cNvPr id="87687" name="Line 1671"/>
            <p:cNvSpPr>
              <a:spLocks noChangeShapeType="1"/>
            </p:cNvSpPr>
            <p:nvPr/>
          </p:nvSpPr>
          <p:spPr bwMode="auto">
            <a:xfrm>
              <a:off x="2868" y="2133"/>
              <a:ext cx="16" cy="1"/>
            </a:xfrm>
            <a:prstGeom prst="line">
              <a:avLst/>
            </a:prstGeom>
            <a:noFill/>
            <a:ln w="12700">
              <a:solidFill>
                <a:schemeClr val="tx2"/>
              </a:solidFill>
              <a:round/>
              <a:headEnd/>
              <a:tailEnd/>
            </a:ln>
          </p:spPr>
          <p:txBody>
            <a:bodyPr/>
            <a:lstStyle/>
            <a:p>
              <a:endParaRPr lang="en-US"/>
            </a:p>
          </p:txBody>
        </p:sp>
        <p:sp>
          <p:nvSpPr>
            <p:cNvPr id="87688" name="Line 1672"/>
            <p:cNvSpPr>
              <a:spLocks noChangeShapeType="1"/>
            </p:cNvSpPr>
            <p:nvPr/>
          </p:nvSpPr>
          <p:spPr bwMode="auto">
            <a:xfrm>
              <a:off x="2916" y="2133"/>
              <a:ext cx="16" cy="1"/>
            </a:xfrm>
            <a:prstGeom prst="line">
              <a:avLst/>
            </a:prstGeom>
            <a:noFill/>
            <a:ln w="12700">
              <a:solidFill>
                <a:schemeClr val="tx2"/>
              </a:solidFill>
              <a:round/>
              <a:headEnd/>
              <a:tailEnd/>
            </a:ln>
          </p:spPr>
          <p:txBody>
            <a:bodyPr/>
            <a:lstStyle/>
            <a:p>
              <a:endParaRPr lang="en-US"/>
            </a:p>
          </p:txBody>
        </p:sp>
        <p:sp>
          <p:nvSpPr>
            <p:cNvPr id="87689" name="Line 1673"/>
            <p:cNvSpPr>
              <a:spLocks noChangeShapeType="1"/>
            </p:cNvSpPr>
            <p:nvPr/>
          </p:nvSpPr>
          <p:spPr bwMode="auto">
            <a:xfrm>
              <a:off x="2964" y="2133"/>
              <a:ext cx="16" cy="1"/>
            </a:xfrm>
            <a:prstGeom prst="line">
              <a:avLst/>
            </a:prstGeom>
            <a:noFill/>
            <a:ln w="12700">
              <a:solidFill>
                <a:schemeClr val="tx2"/>
              </a:solidFill>
              <a:round/>
              <a:headEnd/>
              <a:tailEnd/>
            </a:ln>
          </p:spPr>
          <p:txBody>
            <a:bodyPr/>
            <a:lstStyle/>
            <a:p>
              <a:endParaRPr lang="en-US"/>
            </a:p>
          </p:txBody>
        </p:sp>
        <p:sp>
          <p:nvSpPr>
            <p:cNvPr id="87690" name="Line 1674"/>
            <p:cNvSpPr>
              <a:spLocks noChangeShapeType="1"/>
            </p:cNvSpPr>
            <p:nvPr/>
          </p:nvSpPr>
          <p:spPr bwMode="auto">
            <a:xfrm>
              <a:off x="3012" y="2133"/>
              <a:ext cx="16" cy="1"/>
            </a:xfrm>
            <a:prstGeom prst="line">
              <a:avLst/>
            </a:prstGeom>
            <a:noFill/>
            <a:ln w="12700">
              <a:solidFill>
                <a:schemeClr val="tx2"/>
              </a:solidFill>
              <a:round/>
              <a:headEnd/>
              <a:tailEnd/>
            </a:ln>
          </p:spPr>
          <p:txBody>
            <a:bodyPr/>
            <a:lstStyle/>
            <a:p>
              <a:endParaRPr lang="en-US"/>
            </a:p>
          </p:txBody>
        </p:sp>
        <p:sp>
          <p:nvSpPr>
            <p:cNvPr id="87691" name="Line 1675"/>
            <p:cNvSpPr>
              <a:spLocks noChangeShapeType="1"/>
            </p:cNvSpPr>
            <p:nvPr/>
          </p:nvSpPr>
          <p:spPr bwMode="auto">
            <a:xfrm>
              <a:off x="3060" y="2133"/>
              <a:ext cx="16" cy="1"/>
            </a:xfrm>
            <a:prstGeom prst="line">
              <a:avLst/>
            </a:prstGeom>
            <a:noFill/>
            <a:ln w="12700">
              <a:solidFill>
                <a:schemeClr val="tx2"/>
              </a:solidFill>
              <a:round/>
              <a:headEnd/>
              <a:tailEnd/>
            </a:ln>
          </p:spPr>
          <p:txBody>
            <a:bodyPr/>
            <a:lstStyle/>
            <a:p>
              <a:endParaRPr lang="en-US"/>
            </a:p>
          </p:txBody>
        </p:sp>
        <p:sp>
          <p:nvSpPr>
            <p:cNvPr id="87692" name="Line 1676"/>
            <p:cNvSpPr>
              <a:spLocks noChangeShapeType="1"/>
            </p:cNvSpPr>
            <p:nvPr/>
          </p:nvSpPr>
          <p:spPr bwMode="auto">
            <a:xfrm>
              <a:off x="3108" y="2133"/>
              <a:ext cx="16" cy="1"/>
            </a:xfrm>
            <a:prstGeom prst="line">
              <a:avLst/>
            </a:prstGeom>
            <a:noFill/>
            <a:ln w="12700">
              <a:solidFill>
                <a:schemeClr val="tx2"/>
              </a:solidFill>
              <a:round/>
              <a:headEnd/>
              <a:tailEnd/>
            </a:ln>
          </p:spPr>
          <p:txBody>
            <a:bodyPr/>
            <a:lstStyle/>
            <a:p>
              <a:endParaRPr lang="en-US"/>
            </a:p>
          </p:txBody>
        </p:sp>
        <p:sp>
          <p:nvSpPr>
            <p:cNvPr id="87693" name="Line 1677"/>
            <p:cNvSpPr>
              <a:spLocks noChangeShapeType="1"/>
            </p:cNvSpPr>
            <p:nvPr/>
          </p:nvSpPr>
          <p:spPr bwMode="auto">
            <a:xfrm>
              <a:off x="3156" y="2133"/>
              <a:ext cx="15" cy="1"/>
            </a:xfrm>
            <a:prstGeom prst="line">
              <a:avLst/>
            </a:prstGeom>
            <a:noFill/>
            <a:ln w="12700">
              <a:solidFill>
                <a:schemeClr val="tx2"/>
              </a:solidFill>
              <a:round/>
              <a:headEnd/>
              <a:tailEnd/>
            </a:ln>
          </p:spPr>
          <p:txBody>
            <a:bodyPr/>
            <a:lstStyle/>
            <a:p>
              <a:endParaRPr lang="en-US"/>
            </a:p>
          </p:txBody>
        </p:sp>
        <p:sp>
          <p:nvSpPr>
            <p:cNvPr id="87694" name="Line 1678"/>
            <p:cNvSpPr>
              <a:spLocks noChangeShapeType="1"/>
            </p:cNvSpPr>
            <p:nvPr/>
          </p:nvSpPr>
          <p:spPr bwMode="auto">
            <a:xfrm>
              <a:off x="3203" y="2133"/>
              <a:ext cx="16" cy="1"/>
            </a:xfrm>
            <a:prstGeom prst="line">
              <a:avLst/>
            </a:prstGeom>
            <a:noFill/>
            <a:ln w="12700">
              <a:solidFill>
                <a:schemeClr val="tx2"/>
              </a:solidFill>
              <a:round/>
              <a:headEnd/>
              <a:tailEnd/>
            </a:ln>
          </p:spPr>
          <p:txBody>
            <a:bodyPr/>
            <a:lstStyle/>
            <a:p>
              <a:endParaRPr lang="en-US"/>
            </a:p>
          </p:txBody>
        </p:sp>
        <p:sp>
          <p:nvSpPr>
            <p:cNvPr id="87695" name="Line 1679"/>
            <p:cNvSpPr>
              <a:spLocks noChangeShapeType="1"/>
            </p:cNvSpPr>
            <p:nvPr/>
          </p:nvSpPr>
          <p:spPr bwMode="auto">
            <a:xfrm>
              <a:off x="3251" y="2133"/>
              <a:ext cx="16" cy="1"/>
            </a:xfrm>
            <a:prstGeom prst="line">
              <a:avLst/>
            </a:prstGeom>
            <a:noFill/>
            <a:ln w="12700">
              <a:solidFill>
                <a:schemeClr val="tx2"/>
              </a:solidFill>
              <a:round/>
              <a:headEnd/>
              <a:tailEnd/>
            </a:ln>
          </p:spPr>
          <p:txBody>
            <a:bodyPr/>
            <a:lstStyle/>
            <a:p>
              <a:endParaRPr lang="en-US"/>
            </a:p>
          </p:txBody>
        </p:sp>
        <p:sp>
          <p:nvSpPr>
            <p:cNvPr id="87696" name="Line 1680"/>
            <p:cNvSpPr>
              <a:spLocks noChangeShapeType="1"/>
            </p:cNvSpPr>
            <p:nvPr/>
          </p:nvSpPr>
          <p:spPr bwMode="auto">
            <a:xfrm>
              <a:off x="3299" y="2133"/>
              <a:ext cx="16" cy="1"/>
            </a:xfrm>
            <a:prstGeom prst="line">
              <a:avLst/>
            </a:prstGeom>
            <a:noFill/>
            <a:ln w="12700">
              <a:solidFill>
                <a:schemeClr val="tx2"/>
              </a:solidFill>
              <a:round/>
              <a:headEnd/>
              <a:tailEnd/>
            </a:ln>
          </p:spPr>
          <p:txBody>
            <a:bodyPr/>
            <a:lstStyle/>
            <a:p>
              <a:endParaRPr lang="en-US"/>
            </a:p>
          </p:txBody>
        </p:sp>
        <p:sp>
          <p:nvSpPr>
            <p:cNvPr id="87697" name="Line 1681"/>
            <p:cNvSpPr>
              <a:spLocks noChangeShapeType="1"/>
            </p:cNvSpPr>
            <p:nvPr/>
          </p:nvSpPr>
          <p:spPr bwMode="auto">
            <a:xfrm>
              <a:off x="3347" y="2133"/>
              <a:ext cx="16" cy="1"/>
            </a:xfrm>
            <a:prstGeom prst="line">
              <a:avLst/>
            </a:prstGeom>
            <a:noFill/>
            <a:ln w="12700">
              <a:solidFill>
                <a:schemeClr val="tx2"/>
              </a:solidFill>
              <a:round/>
              <a:headEnd/>
              <a:tailEnd/>
            </a:ln>
          </p:spPr>
          <p:txBody>
            <a:bodyPr/>
            <a:lstStyle/>
            <a:p>
              <a:endParaRPr lang="en-US"/>
            </a:p>
          </p:txBody>
        </p:sp>
        <p:sp>
          <p:nvSpPr>
            <p:cNvPr id="87698" name="Line 1682"/>
            <p:cNvSpPr>
              <a:spLocks noChangeShapeType="1"/>
            </p:cNvSpPr>
            <p:nvPr/>
          </p:nvSpPr>
          <p:spPr bwMode="auto">
            <a:xfrm>
              <a:off x="3395" y="2133"/>
              <a:ext cx="16" cy="1"/>
            </a:xfrm>
            <a:prstGeom prst="line">
              <a:avLst/>
            </a:prstGeom>
            <a:noFill/>
            <a:ln w="12700">
              <a:solidFill>
                <a:schemeClr val="tx2"/>
              </a:solidFill>
              <a:round/>
              <a:headEnd/>
              <a:tailEnd/>
            </a:ln>
          </p:spPr>
          <p:txBody>
            <a:bodyPr/>
            <a:lstStyle/>
            <a:p>
              <a:endParaRPr lang="en-US"/>
            </a:p>
          </p:txBody>
        </p:sp>
        <p:sp>
          <p:nvSpPr>
            <p:cNvPr id="87699" name="Line 1683"/>
            <p:cNvSpPr>
              <a:spLocks noChangeShapeType="1"/>
            </p:cNvSpPr>
            <p:nvPr/>
          </p:nvSpPr>
          <p:spPr bwMode="auto">
            <a:xfrm>
              <a:off x="3443" y="2133"/>
              <a:ext cx="16" cy="1"/>
            </a:xfrm>
            <a:prstGeom prst="line">
              <a:avLst/>
            </a:prstGeom>
            <a:noFill/>
            <a:ln w="12700">
              <a:solidFill>
                <a:schemeClr val="tx2"/>
              </a:solidFill>
              <a:round/>
              <a:headEnd/>
              <a:tailEnd/>
            </a:ln>
          </p:spPr>
          <p:txBody>
            <a:bodyPr/>
            <a:lstStyle/>
            <a:p>
              <a:endParaRPr lang="en-US"/>
            </a:p>
          </p:txBody>
        </p:sp>
        <p:sp>
          <p:nvSpPr>
            <p:cNvPr id="87700" name="Line 1684"/>
            <p:cNvSpPr>
              <a:spLocks noChangeShapeType="1"/>
            </p:cNvSpPr>
            <p:nvPr/>
          </p:nvSpPr>
          <p:spPr bwMode="auto">
            <a:xfrm>
              <a:off x="3491" y="2133"/>
              <a:ext cx="16" cy="1"/>
            </a:xfrm>
            <a:prstGeom prst="line">
              <a:avLst/>
            </a:prstGeom>
            <a:noFill/>
            <a:ln w="12700">
              <a:solidFill>
                <a:schemeClr val="tx2"/>
              </a:solidFill>
              <a:round/>
              <a:headEnd/>
              <a:tailEnd/>
            </a:ln>
          </p:spPr>
          <p:txBody>
            <a:bodyPr/>
            <a:lstStyle/>
            <a:p>
              <a:endParaRPr lang="en-US"/>
            </a:p>
          </p:txBody>
        </p:sp>
        <p:sp>
          <p:nvSpPr>
            <p:cNvPr id="87701" name="Line 1685"/>
            <p:cNvSpPr>
              <a:spLocks noChangeShapeType="1"/>
            </p:cNvSpPr>
            <p:nvPr/>
          </p:nvSpPr>
          <p:spPr bwMode="auto">
            <a:xfrm>
              <a:off x="3539" y="2133"/>
              <a:ext cx="16" cy="1"/>
            </a:xfrm>
            <a:prstGeom prst="line">
              <a:avLst/>
            </a:prstGeom>
            <a:noFill/>
            <a:ln w="12700">
              <a:solidFill>
                <a:schemeClr val="tx2"/>
              </a:solidFill>
              <a:round/>
              <a:headEnd/>
              <a:tailEnd/>
            </a:ln>
          </p:spPr>
          <p:txBody>
            <a:bodyPr/>
            <a:lstStyle/>
            <a:p>
              <a:endParaRPr lang="en-US"/>
            </a:p>
          </p:txBody>
        </p:sp>
        <p:sp>
          <p:nvSpPr>
            <p:cNvPr id="87702" name="Line 1686"/>
            <p:cNvSpPr>
              <a:spLocks noChangeShapeType="1"/>
            </p:cNvSpPr>
            <p:nvPr/>
          </p:nvSpPr>
          <p:spPr bwMode="auto">
            <a:xfrm>
              <a:off x="3587" y="2133"/>
              <a:ext cx="16" cy="1"/>
            </a:xfrm>
            <a:prstGeom prst="line">
              <a:avLst/>
            </a:prstGeom>
            <a:noFill/>
            <a:ln w="12700">
              <a:solidFill>
                <a:schemeClr val="tx2"/>
              </a:solidFill>
              <a:round/>
              <a:headEnd/>
              <a:tailEnd/>
            </a:ln>
          </p:spPr>
          <p:txBody>
            <a:bodyPr/>
            <a:lstStyle/>
            <a:p>
              <a:endParaRPr lang="en-US"/>
            </a:p>
          </p:txBody>
        </p:sp>
        <p:sp>
          <p:nvSpPr>
            <p:cNvPr id="87703" name="Line 1687"/>
            <p:cNvSpPr>
              <a:spLocks noChangeShapeType="1"/>
            </p:cNvSpPr>
            <p:nvPr/>
          </p:nvSpPr>
          <p:spPr bwMode="auto">
            <a:xfrm>
              <a:off x="3635" y="2133"/>
              <a:ext cx="16" cy="1"/>
            </a:xfrm>
            <a:prstGeom prst="line">
              <a:avLst/>
            </a:prstGeom>
            <a:noFill/>
            <a:ln w="12700">
              <a:solidFill>
                <a:schemeClr val="tx2"/>
              </a:solidFill>
              <a:round/>
              <a:headEnd/>
              <a:tailEnd/>
            </a:ln>
          </p:spPr>
          <p:txBody>
            <a:bodyPr/>
            <a:lstStyle/>
            <a:p>
              <a:endParaRPr lang="en-US"/>
            </a:p>
          </p:txBody>
        </p:sp>
        <p:sp>
          <p:nvSpPr>
            <p:cNvPr id="87704" name="Line 1688"/>
            <p:cNvSpPr>
              <a:spLocks noChangeShapeType="1"/>
            </p:cNvSpPr>
            <p:nvPr/>
          </p:nvSpPr>
          <p:spPr bwMode="auto">
            <a:xfrm>
              <a:off x="3683" y="2133"/>
              <a:ext cx="16" cy="1"/>
            </a:xfrm>
            <a:prstGeom prst="line">
              <a:avLst/>
            </a:prstGeom>
            <a:noFill/>
            <a:ln w="12700">
              <a:solidFill>
                <a:schemeClr val="tx2"/>
              </a:solidFill>
              <a:round/>
              <a:headEnd/>
              <a:tailEnd/>
            </a:ln>
          </p:spPr>
          <p:txBody>
            <a:bodyPr/>
            <a:lstStyle/>
            <a:p>
              <a:endParaRPr lang="en-US"/>
            </a:p>
          </p:txBody>
        </p:sp>
        <p:sp>
          <p:nvSpPr>
            <p:cNvPr id="87705" name="Line 1689"/>
            <p:cNvSpPr>
              <a:spLocks noChangeShapeType="1"/>
            </p:cNvSpPr>
            <p:nvPr/>
          </p:nvSpPr>
          <p:spPr bwMode="auto">
            <a:xfrm>
              <a:off x="3731" y="2133"/>
              <a:ext cx="16" cy="1"/>
            </a:xfrm>
            <a:prstGeom prst="line">
              <a:avLst/>
            </a:prstGeom>
            <a:noFill/>
            <a:ln w="12700">
              <a:solidFill>
                <a:schemeClr val="tx2"/>
              </a:solidFill>
              <a:round/>
              <a:headEnd/>
              <a:tailEnd/>
            </a:ln>
          </p:spPr>
          <p:txBody>
            <a:bodyPr/>
            <a:lstStyle/>
            <a:p>
              <a:endParaRPr lang="en-US"/>
            </a:p>
          </p:txBody>
        </p:sp>
        <p:sp>
          <p:nvSpPr>
            <p:cNvPr id="87706" name="Line 1690"/>
            <p:cNvSpPr>
              <a:spLocks noChangeShapeType="1"/>
            </p:cNvSpPr>
            <p:nvPr/>
          </p:nvSpPr>
          <p:spPr bwMode="auto">
            <a:xfrm>
              <a:off x="3778" y="2133"/>
              <a:ext cx="16" cy="1"/>
            </a:xfrm>
            <a:prstGeom prst="line">
              <a:avLst/>
            </a:prstGeom>
            <a:noFill/>
            <a:ln w="12700">
              <a:solidFill>
                <a:schemeClr val="tx2"/>
              </a:solidFill>
              <a:round/>
              <a:headEnd/>
              <a:tailEnd/>
            </a:ln>
          </p:spPr>
          <p:txBody>
            <a:bodyPr/>
            <a:lstStyle/>
            <a:p>
              <a:endParaRPr lang="en-US"/>
            </a:p>
          </p:txBody>
        </p:sp>
        <p:sp>
          <p:nvSpPr>
            <p:cNvPr id="87707" name="Line 1691"/>
            <p:cNvSpPr>
              <a:spLocks noChangeShapeType="1"/>
            </p:cNvSpPr>
            <p:nvPr/>
          </p:nvSpPr>
          <p:spPr bwMode="auto">
            <a:xfrm>
              <a:off x="3826" y="2133"/>
              <a:ext cx="16" cy="1"/>
            </a:xfrm>
            <a:prstGeom prst="line">
              <a:avLst/>
            </a:prstGeom>
            <a:noFill/>
            <a:ln w="12700">
              <a:solidFill>
                <a:schemeClr val="tx2"/>
              </a:solidFill>
              <a:round/>
              <a:headEnd/>
              <a:tailEnd/>
            </a:ln>
          </p:spPr>
          <p:txBody>
            <a:bodyPr/>
            <a:lstStyle/>
            <a:p>
              <a:endParaRPr lang="en-US"/>
            </a:p>
          </p:txBody>
        </p:sp>
        <p:sp>
          <p:nvSpPr>
            <p:cNvPr id="87708" name="Line 1692"/>
            <p:cNvSpPr>
              <a:spLocks noChangeShapeType="1"/>
            </p:cNvSpPr>
            <p:nvPr/>
          </p:nvSpPr>
          <p:spPr bwMode="auto">
            <a:xfrm>
              <a:off x="3874" y="2133"/>
              <a:ext cx="16" cy="1"/>
            </a:xfrm>
            <a:prstGeom prst="line">
              <a:avLst/>
            </a:prstGeom>
            <a:noFill/>
            <a:ln w="12700">
              <a:solidFill>
                <a:schemeClr val="tx2"/>
              </a:solidFill>
              <a:round/>
              <a:headEnd/>
              <a:tailEnd/>
            </a:ln>
          </p:spPr>
          <p:txBody>
            <a:bodyPr/>
            <a:lstStyle/>
            <a:p>
              <a:endParaRPr lang="en-US"/>
            </a:p>
          </p:txBody>
        </p:sp>
        <p:sp>
          <p:nvSpPr>
            <p:cNvPr id="87709" name="Line 1693"/>
            <p:cNvSpPr>
              <a:spLocks noChangeShapeType="1"/>
            </p:cNvSpPr>
            <p:nvPr/>
          </p:nvSpPr>
          <p:spPr bwMode="auto">
            <a:xfrm>
              <a:off x="3922" y="2133"/>
              <a:ext cx="16" cy="1"/>
            </a:xfrm>
            <a:prstGeom prst="line">
              <a:avLst/>
            </a:prstGeom>
            <a:noFill/>
            <a:ln w="12700">
              <a:solidFill>
                <a:schemeClr val="tx2"/>
              </a:solidFill>
              <a:round/>
              <a:headEnd/>
              <a:tailEnd/>
            </a:ln>
          </p:spPr>
          <p:txBody>
            <a:bodyPr/>
            <a:lstStyle/>
            <a:p>
              <a:endParaRPr lang="en-US"/>
            </a:p>
          </p:txBody>
        </p:sp>
        <p:sp>
          <p:nvSpPr>
            <p:cNvPr id="87710" name="Line 1694"/>
            <p:cNvSpPr>
              <a:spLocks noChangeShapeType="1"/>
            </p:cNvSpPr>
            <p:nvPr/>
          </p:nvSpPr>
          <p:spPr bwMode="auto">
            <a:xfrm>
              <a:off x="3970" y="2133"/>
              <a:ext cx="16" cy="1"/>
            </a:xfrm>
            <a:prstGeom prst="line">
              <a:avLst/>
            </a:prstGeom>
            <a:noFill/>
            <a:ln w="12700">
              <a:solidFill>
                <a:schemeClr val="tx2"/>
              </a:solidFill>
              <a:round/>
              <a:headEnd/>
              <a:tailEnd/>
            </a:ln>
          </p:spPr>
          <p:txBody>
            <a:bodyPr/>
            <a:lstStyle/>
            <a:p>
              <a:endParaRPr lang="en-US"/>
            </a:p>
          </p:txBody>
        </p:sp>
        <p:sp>
          <p:nvSpPr>
            <p:cNvPr id="87711" name="Line 1695"/>
            <p:cNvSpPr>
              <a:spLocks noChangeShapeType="1"/>
            </p:cNvSpPr>
            <p:nvPr/>
          </p:nvSpPr>
          <p:spPr bwMode="auto">
            <a:xfrm>
              <a:off x="4018" y="2133"/>
              <a:ext cx="16" cy="1"/>
            </a:xfrm>
            <a:prstGeom prst="line">
              <a:avLst/>
            </a:prstGeom>
            <a:noFill/>
            <a:ln w="12700">
              <a:solidFill>
                <a:schemeClr val="tx2"/>
              </a:solidFill>
              <a:round/>
              <a:headEnd/>
              <a:tailEnd/>
            </a:ln>
          </p:spPr>
          <p:txBody>
            <a:bodyPr/>
            <a:lstStyle/>
            <a:p>
              <a:endParaRPr lang="en-US"/>
            </a:p>
          </p:txBody>
        </p:sp>
        <p:sp>
          <p:nvSpPr>
            <p:cNvPr id="87712" name="Line 1696"/>
            <p:cNvSpPr>
              <a:spLocks noChangeShapeType="1"/>
            </p:cNvSpPr>
            <p:nvPr/>
          </p:nvSpPr>
          <p:spPr bwMode="auto">
            <a:xfrm>
              <a:off x="4066" y="2133"/>
              <a:ext cx="16" cy="1"/>
            </a:xfrm>
            <a:prstGeom prst="line">
              <a:avLst/>
            </a:prstGeom>
            <a:noFill/>
            <a:ln w="12700">
              <a:solidFill>
                <a:schemeClr val="tx2"/>
              </a:solidFill>
              <a:round/>
              <a:headEnd/>
              <a:tailEnd/>
            </a:ln>
          </p:spPr>
          <p:txBody>
            <a:bodyPr/>
            <a:lstStyle/>
            <a:p>
              <a:endParaRPr lang="en-US"/>
            </a:p>
          </p:txBody>
        </p:sp>
        <p:sp>
          <p:nvSpPr>
            <p:cNvPr id="87713" name="Line 1697"/>
            <p:cNvSpPr>
              <a:spLocks noChangeShapeType="1"/>
            </p:cNvSpPr>
            <p:nvPr/>
          </p:nvSpPr>
          <p:spPr bwMode="auto">
            <a:xfrm>
              <a:off x="4114" y="2133"/>
              <a:ext cx="16" cy="1"/>
            </a:xfrm>
            <a:prstGeom prst="line">
              <a:avLst/>
            </a:prstGeom>
            <a:noFill/>
            <a:ln w="12700">
              <a:solidFill>
                <a:schemeClr val="tx2"/>
              </a:solidFill>
              <a:round/>
              <a:headEnd/>
              <a:tailEnd/>
            </a:ln>
          </p:spPr>
          <p:txBody>
            <a:bodyPr/>
            <a:lstStyle/>
            <a:p>
              <a:endParaRPr lang="en-US"/>
            </a:p>
          </p:txBody>
        </p:sp>
        <p:sp>
          <p:nvSpPr>
            <p:cNvPr id="87714" name="Line 1698"/>
            <p:cNvSpPr>
              <a:spLocks noChangeShapeType="1"/>
            </p:cNvSpPr>
            <p:nvPr/>
          </p:nvSpPr>
          <p:spPr bwMode="auto">
            <a:xfrm>
              <a:off x="4162" y="2133"/>
              <a:ext cx="16" cy="1"/>
            </a:xfrm>
            <a:prstGeom prst="line">
              <a:avLst/>
            </a:prstGeom>
            <a:noFill/>
            <a:ln w="12700">
              <a:solidFill>
                <a:schemeClr val="tx2"/>
              </a:solidFill>
              <a:round/>
              <a:headEnd/>
              <a:tailEnd/>
            </a:ln>
          </p:spPr>
          <p:txBody>
            <a:bodyPr/>
            <a:lstStyle/>
            <a:p>
              <a:endParaRPr lang="en-US"/>
            </a:p>
          </p:txBody>
        </p:sp>
        <p:sp>
          <p:nvSpPr>
            <p:cNvPr id="87715" name="Line 1699"/>
            <p:cNvSpPr>
              <a:spLocks noChangeShapeType="1"/>
            </p:cNvSpPr>
            <p:nvPr/>
          </p:nvSpPr>
          <p:spPr bwMode="auto">
            <a:xfrm>
              <a:off x="4210" y="2133"/>
              <a:ext cx="16" cy="1"/>
            </a:xfrm>
            <a:prstGeom prst="line">
              <a:avLst/>
            </a:prstGeom>
            <a:noFill/>
            <a:ln w="12700">
              <a:solidFill>
                <a:schemeClr val="tx2"/>
              </a:solidFill>
              <a:round/>
              <a:headEnd/>
              <a:tailEnd/>
            </a:ln>
          </p:spPr>
          <p:txBody>
            <a:bodyPr/>
            <a:lstStyle/>
            <a:p>
              <a:endParaRPr lang="en-US"/>
            </a:p>
          </p:txBody>
        </p:sp>
        <p:sp>
          <p:nvSpPr>
            <p:cNvPr id="87716" name="Line 1700"/>
            <p:cNvSpPr>
              <a:spLocks noChangeShapeType="1"/>
            </p:cNvSpPr>
            <p:nvPr/>
          </p:nvSpPr>
          <p:spPr bwMode="auto">
            <a:xfrm>
              <a:off x="4258" y="2133"/>
              <a:ext cx="16" cy="1"/>
            </a:xfrm>
            <a:prstGeom prst="line">
              <a:avLst/>
            </a:prstGeom>
            <a:noFill/>
            <a:ln w="12700">
              <a:solidFill>
                <a:schemeClr val="tx2"/>
              </a:solidFill>
              <a:round/>
              <a:headEnd/>
              <a:tailEnd/>
            </a:ln>
          </p:spPr>
          <p:txBody>
            <a:bodyPr/>
            <a:lstStyle/>
            <a:p>
              <a:endParaRPr lang="en-US"/>
            </a:p>
          </p:txBody>
        </p:sp>
        <p:sp>
          <p:nvSpPr>
            <p:cNvPr id="87717" name="Line 1701"/>
            <p:cNvSpPr>
              <a:spLocks noChangeShapeType="1"/>
            </p:cNvSpPr>
            <p:nvPr/>
          </p:nvSpPr>
          <p:spPr bwMode="auto">
            <a:xfrm>
              <a:off x="4306" y="2133"/>
              <a:ext cx="16" cy="1"/>
            </a:xfrm>
            <a:prstGeom prst="line">
              <a:avLst/>
            </a:prstGeom>
            <a:noFill/>
            <a:ln w="12700">
              <a:solidFill>
                <a:schemeClr val="tx2"/>
              </a:solidFill>
              <a:round/>
              <a:headEnd/>
              <a:tailEnd/>
            </a:ln>
          </p:spPr>
          <p:txBody>
            <a:bodyPr/>
            <a:lstStyle/>
            <a:p>
              <a:endParaRPr lang="en-US"/>
            </a:p>
          </p:txBody>
        </p:sp>
        <p:sp>
          <p:nvSpPr>
            <p:cNvPr id="87718" name="Line 1702"/>
            <p:cNvSpPr>
              <a:spLocks noChangeShapeType="1"/>
            </p:cNvSpPr>
            <p:nvPr/>
          </p:nvSpPr>
          <p:spPr bwMode="auto">
            <a:xfrm>
              <a:off x="4353" y="2133"/>
              <a:ext cx="16" cy="1"/>
            </a:xfrm>
            <a:prstGeom prst="line">
              <a:avLst/>
            </a:prstGeom>
            <a:noFill/>
            <a:ln w="12700">
              <a:solidFill>
                <a:schemeClr val="tx2"/>
              </a:solidFill>
              <a:round/>
              <a:headEnd/>
              <a:tailEnd/>
            </a:ln>
          </p:spPr>
          <p:txBody>
            <a:bodyPr/>
            <a:lstStyle/>
            <a:p>
              <a:endParaRPr lang="en-US"/>
            </a:p>
          </p:txBody>
        </p:sp>
        <p:sp>
          <p:nvSpPr>
            <p:cNvPr id="87719" name="Line 1703"/>
            <p:cNvSpPr>
              <a:spLocks noChangeShapeType="1"/>
            </p:cNvSpPr>
            <p:nvPr/>
          </p:nvSpPr>
          <p:spPr bwMode="auto">
            <a:xfrm>
              <a:off x="4401" y="2133"/>
              <a:ext cx="16" cy="1"/>
            </a:xfrm>
            <a:prstGeom prst="line">
              <a:avLst/>
            </a:prstGeom>
            <a:noFill/>
            <a:ln w="12700">
              <a:solidFill>
                <a:schemeClr val="tx2"/>
              </a:solidFill>
              <a:round/>
              <a:headEnd/>
              <a:tailEnd/>
            </a:ln>
          </p:spPr>
          <p:txBody>
            <a:bodyPr/>
            <a:lstStyle/>
            <a:p>
              <a:endParaRPr lang="en-US"/>
            </a:p>
          </p:txBody>
        </p:sp>
        <p:sp>
          <p:nvSpPr>
            <p:cNvPr id="87720" name="Line 1704"/>
            <p:cNvSpPr>
              <a:spLocks noChangeShapeType="1"/>
            </p:cNvSpPr>
            <p:nvPr/>
          </p:nvSpPr>
          <p:spPr bwMode="auto">
            <a:xfrm>
              <a:off x="4449" y="2133"/>
              <a:ext cx="16" cy="1"/>
            </a:xfrm>
            <a:prstGeom prst="line">
              <a:avLst/>
            </a:prstGeom>
            <a:noFill/>
            <a:ln w="12700">
              <a:solidFill>
                <a:schemeClr val="tx2"/>
              </a:solidFill>
              <a:round/>
              <a:headEnd/>
              <a:tailEnd/>
            </a:ln>
          </p:spPr>
          <p:txBody>
            <a:bodyPr/>
            <a:lstStyle/>
            <a:p>
              <a:endParaRPr lang="en-US"/>
            </a:p>
          </p:txBody>
        </p:sp>
        <p:sp>
          <p:nvSpPr>
            <p:cNvPr id="87721" name="Line 1705"/>
            <p:cNvSpPr>
              <a:spLocks noChangeShapeType="1"/>
            </p:cNvSpPr>
            <p:nvPr/>
          </p:nvSpPr>
          <p:spPr bwMode="auto">
            <a:xfrm>
              <a:off x="4497" y="2133"/>
              <a:ext cx="16" cy="1"/>
            </a:xfrm>
            <a:prstGeom prst="line">
              <a:avLst/>
            </a:prstGeom>
            <a:noFill/>
            <a:ln w="12700">
              <a:solidFill>
                <a:schemeClr val="tx2"/>
              </a:solidFill>
              <a:round/>
              <a:headEnd/>
              <a:tailEnd/>
            </a:ln>
          </p:spPr>
          <p:txBody>
            <a:bodyPr/>
            <a:lstStyle/>
            <a:p>
              <a:endParaRPr lang="en-US"/>
            </a:p>
          </p:txBody>
        </p:sp>
        <p:sp>
          <p:nvSpPr>
            <p:cNvPr id="87722" name="Line 1706"/>
            <p:cNvSpPr>
              <a:spLocks noChangeShapeType="1"/>
            </p:cNvSpPr>
            <p:nvPr/>
          </p:nvSpPr>
          <p:spPr bwMode="auto">
            <a:xfrm>
              <a:off x="4545" y="2133"/>
              <a:ext cx="16" cy="1"/>
            </a:xfrm>
            <a:prstGeom prst="line">
              <a:avLst/>
            </a:prstGeom>
            <a:noFill/>
            <a:ln w="12700">
              <a:solidFill>
                <a:schemeClr val="tx2"/>
              </a:solidFill>
              <a:round/>
              <a:headEnd/>
              <a:tailEnd/>
            </a:ln>
          </p:spPr>
          <p:txBody>
            <a:bodyPr/>
            <a:lstStyle/>
            <a:p>
              <a:endParaRPr lang="en-US"/>
            </a:p>
          </p:txBody>
        </p:sp>
        <p:sp>
          <p:nvSpPr>
            <p:cNvPr id="87723" name="Line 1707"/>
            <p:cNvSpPr>
              <a:spLocks noChangeShapeType="1"/>
            </p:cNvSpPr>
            <p:nvPr/>
          </p:nvSpPr>
          <p:spPr bwMode="auto">
            <a:xfrm>
              <a:off x="4593" y="2133"/>
              <a:ext cx="16" cy="1"/>
            </a:xfrm>
            <a:prstGeom prst="line">
              <a:avLst/>
            </a:prstGeom>
            <a:noFill/>
            <a:ln w="12700">
              <a:solidFill>
                <a:schemeClr val="tx2"/>
              </a:solidFill>
              <a:round/>
              <a:headEnd/>
              <a:tailEnd/>
            </a:ln>
          </p:spPr>
          <p:txBody>
            <a:bodyPr/>
            <a:lstStyle/>
            <a:p>
              <a:endParaRPr lang="en-US"/>
            </a:p>
          </p:txBody>
        </p:sp>
        <p:sp>
          <p:nvSpPr>
            <p:cNvPr id="87724" name="Line 1708"/>
            <p:cNvSpPr>
              <a:spLocks noChangeShapeType="1"/>
            </p:cNvSpPr>
            <p:nvPr/>
          </p:nvSpPr>
          <p:spPr bwMode="auto">
            <a:xfrm>
              <a:off x="4641" y="2133"/>
              <a:ext cx="16" cy="1"/>
            </a:xfrm>
            <a:prstGeom prst="line">
              <a:avLst/>
            </a:prstGeom>
            <a:noFill/>
            <a:ln w="12700">
              <a:solidFill>
                <a:schemeClr val="tx2"/>
              </a:solidFill>
              <a:round/>
              <a:headEnd/>
              <a:tailEnd/>
            </a:ln>
          </p:spPr>
          <p:txBody>
            <a:bodyPr/>
            <a:lstStyle/>
            <a:p>
              <a:endParaRPr lang="en-US"/>
            </a:p>
          </p:txBody>
        </p:sp>
        <p:sp>
          <p:nvSpPr>
            <p:cNvPr id="87725" name="Line 1709"/>
            <p:cNvSpPr>
              <a:spLocks noChangeShapeType="1"/>
            </p:cNvSpPr>
            <p:nvPr/>
          </p:nvSpPr>
          <p:spPr bwMode="auto">
            <a:xfrm>
              <a:off x="4689" y="2133"/>
              <a:ext cx="16" cy="1"/>
            </a:xfrm>
            <a:prstGeom prst="line">
              <a:avLst/>
            </a:prstGeom>
            <a:noFill/>
            <a:ln w="12700">
              <a:solidFill>
                <a:schemeClr val="tx2"/>
              </a:solidFill>
              <a:round/>
              <a:headEnd/>
              <a:tailEnd/>
            </a:ln>
          </p:spPr>
          <p:txBody>
            <a:bodyPr/>
            <a:lstStyle/>
            <a:p>
              <a:endParaRPr lang="en-US"/>
            </a:p>
          </p:txBody>
        </p:sp>
        <p:sp>
          <p:nvSpPr>
            <p:cNvPr id="87726" name="Line 1710"/>
            <p:cNvSpPr>
              <a:spLocks noChangeShapeType="1"/>
            </p:cNvSpPr>
            <p:nvPr/>
          </p:nvSpPr>
          <p:spPr bwMode="auto">
            <a:xfrm>
              <a:off x="4737" y="2133"/>
              <a:ext cx="16" cy="1"/>
            </a:xfrm>
            <a:prstGeom prst="line">
              <a:avLst/>
            </a:prstGeom>
            <a:noFill/>
            <a:ln w="12700">
              <a:solidFill>
                <a:schemeClr val="tx2"/>
              </a:solidFill>
              <a:round/>
              <a:headEnd/>
              <a:tailEnd/>
            </a:ln>
          </p:spPr>
          <p:txBody>
            <a:bodyPr/>
            <a:lstStyle/>
            <a:p>
              <a:endParaRPr lang="en-US"/>
            </a:p>
          </p:txBody>
        </p:sp>
        <p:sp>
          <p:nvSpPr>
            <p:cNvPr id="87727" name="Line 1711"/>
            <p:cNvSpPr>
              <a:spLocks noChangeShapeType="1"/>
            </p:cNvSpPr>
            <p:nvPr/>
          </p:nvSpPr>
          <p:spPr bwMode="auto">
            <a:xfrm>
              <a:off x="4785" y="2133"/>
              <a:ext cx="16" cy="1"/>
            </a:xfrm>
            <a:prstGeom prst="line">
              <a:avLst/>
            </a:prstGeom>
            <a:noFill/>
            <a:ln w="12700">
              <a:solidFill>
                <a:schemeClr val="tx2"/>
              </a:solidFill>
              <a:round/>
              <a:headEnd/>
              <a:tailEnd/>
            </a:ln>
          </p:spPr>
          <p:txBody>
            <a:bodyPr/>
            <a:lstStyle/>
            <a:p>
              <a:endParaRPr lang="en-US"/>
            </a:p>
          </p:txBody>
        </p:sp>
        <p:sp>
          <p:nvSpPr>
            <p:cNvPr id="87728" name="Line 1712"/>
            <p:cNvSpPr>
              <a:spLocks noChangeShapeType="1"/>
            </p:cNvSpPr>
            <p:nvPr/>
          </p:nvSpPr>
          <p:spPr bwMode="auto">
            <a:xfrm>
              <a:off x="4833" y="2133"/>
              <a:ext cx="16" cy="1"/>
            </a:xfrm>
            <a:prstGeom prst="line">
              <a:avLst/>
            </a:prstGeom>
            <a:noFill/>
            <a:ln w="12700">
              <a:solidFill>
                <a:schemeClr val="tx2"/>
              </a:solidFill>
              <a:round/>
              <a:headEnd/>
              <a:tailEnd/>
            </a:ln>
          </p:spPr>
          <p:txBody>
            <a:bodyPr/>
            <a:lstStyle/>
            <a:p>
              <a:endParaRPr lang="en-US"/>
            </a:p>
          </p:txBody>
        </p:sp>
        <p:sp>
          <p:nvSpPr>
            <p:cNvPr id="87729" name="Line 1713"/>
            <p:cNvSpPr>
              <a:spLocks noChangeShapeType="1"/>
            </p:cNvSpPr>
            <p:nvPr/>
          </p:nvSpPr>
          <p:spPr bwMode="auto">
            <a:xfrm>
              <a:off x="4881" y="2133"/>
              <a:ext cx="16" cy="1"/>
            </a:xfrm>
            <a:prstGeom prst="line">
              <a:avLst/>
            </a:prstGeom>
            <a:noFill/>
            <a:ln w="12700">
              <a:solidFill>
                <a:schemeClr val="tx2"/>
              </a:solidFill>
              <a:round/>
              <a:headEnd/>
              <a:tailEnd/>
            </a:ln>
          </p:spPr>
          <p:txBody>
            <a:bodyPr/>
            <a:lstStyle/>
            <a:p>
              <a:endParaRPr lang="en-US"/>
            </a:p>
          </p:txBody>
        </p:sp>
        <p:sp>
          <p:nvSpPr>
            <p:cNvPr id="87730" name="Line 1714"/>
            <p:cNvSpPr>
              <a:spLocks noChangeShapeType="1"/>
            </p:cNvSpPr>
            <p:nvPr/>
          </p:nvSpPr>
          <p:spPr bwMode="auto">
            <a:xfrm>
              <a:off x="1143" y="2077"/>
              <a:ext cx="16" cy="1"/>
            </a:xfrm>
            <a:prstGeom prst="line">
              <a:avLst/>
            </a:prstGeom>
            <a:noFill/>
            <a:ln w="12700">
              <a:solidFill>
                <a:schemeClr val="tx2"/>
              </a:solidFill>
              <a:round/>
              <a:headEnd/>
              <a:tailEnd/>
            </a:ln>
          </p:spPr>
          <p:txBody>
            <a:bodyPr/>
            <a:lstStyle/>
            <a:p>
              <a:endParaRPr lang="en-US"/>
            </a:p>
          </p:txBody>
        </p:sp>
        <p:sp>
          <p:nvSpPr>
            <p:cNvPr id="87731" name="Line 1715"/>
            <p:cNvSpPr>
              <a:spLocks noChangeShapeType="1"/>
            </p:cNvSpPr>
            <p:nvPr/>
          </p:nvSpPr>
          <p:spPr bwMode="auto">
            <a:xfrm>
              <a:off x="1191" y="2077"/>
              <a:ext cx="16" cy="1"/>
            </a:xfrm>
            <a:prstGeom prst="line">
              <a:avLst/>
            </a:prstGeom>
            <a:noFill/>
            <a:ln w="12700">
              <a:solidFill>
                <a:schemeClr val="tx2"/>
              </a:solidFill>
              <a:round/>
              <a:headEnd/>
              <a:tailEnd/>
            </a:ln>
          </p:spPr>
          <p:txBody>
            <a:bodyPr/>
            <a:lstStyle/>
            <a:p>
              <a:endParaRPr lang="en-US"/>
            </a:p>
          </p:txBody>
        </p:sp>
        <p:sp>
          <p:nvSpPr>
            <p:cNvPr id="87732" name="Line 1716"/>
            <p:cNvSpPr>
              <a:spLocks noChangeShapeType="1"/>
            </p:cNvSpPr>
            <p:nvPr/>
          </p:nvSpPr>
          <p:spPr bwMode="auto">
            <a:xfrm>
              <a:off x="1239" y="2077"/>
              <a:ext cx="16" cy="1"/>
            </a:xfrm>
            <a:prstGeom prst="line">
              <a:avLst/>
            </a:prstGeom>
            <a:noFill/>
            <a:ln w="12700">
              <a:solidFill>
                <a:schemeClr val="tx2"/>
              </a:solidFill>
              <a:round/>
              <a:headEnd/>
              <a:tailEnd/>
            </a:ln>
          </p:spPr>
          <p:txBody>
            <a:bodyPr/>
            <a:lstStyle/>
            <a:p>
              <a:endParaRPr lang="en-US"/>
            </a:p>
          </p:txBody>
        </p:sp>
        <p:sp>
          <p:nvSpPr>
            <p:cNvPr id="87733" name="Line 1717"/>
            <p:cNvSpPr>
              <a:spLocks noChangeShapeType="1"/>
            </p:cNvSpPr>
            <p:nvPr/>
          </p:nvSpPr>
          <p:spPr bwMode="auto">
            <a:xfrm>
              <a:off x="1287" y="2077"/>
              <a:ext cx="16" cy="1"/>
            </a:xfrm>
            <a:prstGeom prst="line">
              <a:avLst/>
            </a:prstGeom>
            <a:noFill/>
            <a:ln w="12700">
              <a:solidFill>
                <a:schemeClr val="tx2"/>
              </a:solidFill>
              <a:round/>
              <a:headEnd/>
              <a:tailEnd/>
            </a:ln>
          </p:spPr>
          <p:txBody>
            <a:bodyPr/>
            <a:lstStyle/>
            <a:p>
              <a:endParaRPr lang="en-US"/>
            </a:p>
          </p:txBody>
        </p:sp>
        <p:sp>
          <p:nvSpPr>
            <p:cNvPr id="87734" name="Line 1718"/>
            <p:cNvSpPr>
              <a:spLocks noChangeShapeType="1"/>
            </p:cNvSpPr>
            <p:nvPr/>
          </p:nvSpPr>
          <p:spPr bwMode="auto">
            <a:xfrm>
              <a:off x="1335" y="2077"/>
              <a:ext cx="16" cy="1"/>
            </a:xfrm>
            <a:prstGeom prst="line">
              <a:avLst/>
            </a:prstGeom>
            <a:noFill/>
            <a:ln w="12700">
              <a:solidFill>
                <a:schemeClr val="tx2"/>
              </a:solidFill>
              <a:round/>
              <a:headEnd/>
              <a:tailEnd/>
            </a:ln>
          </p:spPr>
          <p:txBody>
            <a:bodyPr/>
            <a:lstStyle/>
            <a:p>
              <a:endParaRPr lang="en-US"/>
            </a:p>
          </p:txBody>
        </p:sp>
        <p:sp>
          <p:nvSpPr>
            <p:cNvPr id="87735" name="Line 1719"/>
            <p:cNvSpPr>
              <a:spLocks noChangeShapeType="1"/>
            </p:cNvSpPr>
            <p:nvPr/>
          </p:nvSpPr>
          <p:spPr bwMode="auto">
            <a:xfrm>
              <a:off x="1383" y="2077"/>
              <a:ext cx="15" cy="1"/>
            </a:xfrm>
            <a:prstGeom prst="line">
              <a:avLst/>
            </a:prstGeom>
            <a:noFill/>
            <a:ln w="12700">
              <a:solidFill>
                <a:schemeClr val="tx2"/>
              </a:solidFill>
              <a:round/>
              <a:headEnd/>
              <a:tailEnd/>
            </a:ln>
          </p:spPr>
          <p:txBody>
            <a:bodyPr/>
            <a:lstStyle/>
            <a:p>
              <a:endParaRPr lang="en-US"/>
            </a:p>
          </p:txBody>
        </p:sp>
        <p:sp>
          <p:nvSpPr>
            <p:cNvPr id="87736" name="Line 1720"/>
            <p:cNvSpPr>
              <a:spLocks noChangeShapeType="1"/>
            </p:cNvSpPr>
            <p:nvPr/>
          </p:nvSpPr>
          <p:spPr bwMode="auto">
            <a:xfrm>
              <a:off x="1430" y="2077"/>
              <a:ext cx="16" cy="1"/>
            </a:xfrm>
            <a:prstGeom prst="line">
              <a:avLst/>
            </a:prstGeom>
            <a:noFill/>
            <a:ln w="12700">
              <a:solidFill>
                <a:schemeClr val="tx2"/>
              </a:solidFill>
              <a:round/>
              <a:headEnd/>
              <a:tailEnd/>
            </a:ln>
          </p:spPr>
          <p:txBody>
            <a:bodyPr/>
            <a:lstStyle/>
            <a:p>
              <a:endParaRPr lang="en-US"/>
            </a:p>
          </p:txBody>
        </p:sp>
        <p:sp>
          <p:nvSpPr>
            <p:cNvPr id="87737" name="Line 1721"/>
            <p:cNvSpPr>
              <a:spLocks noChangeShapeType="1"/>
            </p:cNvSpPr>
            <p:nvPr/>
          </p:nvSpPr>
          <p:spPr bwMode="auto">
            <a:xfrm>
              <a:off x="1478" y="2077"/>
              <a:ext cx="16" cy="1"/>
            </a:xfrm>
            <a:prstGeom prst="line">
              <a:avLst/>
            </a:prstGeom>
            <a:noFill/>
            <a:ln w="12700">
              <a:solidFill>
                <a:schemeClr val="tx2"/>
              </a:solidFill>
              <a:round/>
              <a:headEnd/>
              <a:tailEnd/>
            </a:ln>
          </p:spPr>
          <p:txBody>
            <a:bodyPr/>
            <a:lstStyle/>
            <a:p>
              <a:endParaRPr lang="en-US"/>
            </a:p>
          </p:txBody>
        </p:sp>
        <p:sp>
          <p:nvSpPr>
            <p:cNvPr id="87738" name="Line 1722"/>
            <p:cNvSpPr>
              <a:spLocks noChangeShapeType="1"/>
            </p:cNvSpPr>
            <p:nvPr/>
          </p:nvSpPr>
          <p:spPr bwMode="auto">
            <a:xfrm>
              <a:off x="1526" y="2077"/>
              <a:ext cx="16" cy="1"/>
            </a:xfrm>
            <a:prstGeom prst="line">
              <a:avLst/>
            </a:prstGeom>
            <a:noFill/>
            <a:ln w="12700">
              <a:solidFill>
                <a:schemeClr val="tx2"/>
              </a:solidFill>
              <a:round/>
              <a:headEnd/>
              <a:tailEnd/>
            </a:ln>
          </p:spPr>
          <p:txBody>
            <a:bodyPr/>
            <a:lstStyle/>
            <a:p>
              <a:endParaRPr lang="en-US"/>
            </a:p>
          </p:txBody>
        </p:sp>
        <p:sp>
          <p:nvSpPr>
            <p:cNvPr id="87739" name="Line 1723"/>
            <p:cNvSpPr>
              <a:spLocks noChangeShapeType="1"/>
            </p:cNvSpPr>
            <p:nvPr/>
          </p:nvSpPr>
          <p:spPr bwMode="auto">
            <a:xfrm>
              <a:off x="1574" y="2077"/>
              <a:ext cx="16" cy="1"/>
            </a:xfrm>
            <a:prstGeom prst="line">
              <a:avLst/>
            </a:prstGeom>
            <a:noFill/>
            <a:ln w="12700">
              <a:solidFill>
                <a:schemeClr val="tx2"/>
              </a:solidFill>
              <a:round/>
              <a:headEnd/>
              <a:tailEnd/>
            </a:ln>
          </p:spPr>
          <p:txBody>
            <a:bodyPr/>
            <a:lstStyle/>
            <a:p>
              <a:endParaRPr lang="en-US"/>
            </a:p>
          </p:txBody>
        </p:sp>
        <p:sp>
          <p:nvSpPr>
            <p:cNvPr id="87740" name="Line 1724"/>
            <p:cNvSpPr>
              <a:spLocks noChangeShapeType="1"/>
            </p:cNvSpPr>
            <p:nvPr/>
          </p:nvSpPr>
          <p:spPr bwMode="auto">
            <a:xfrm>
              <a:off x="1622" y="2077"/>
              <a:ext cx="16" cy="1"/>
            </a:xfrm>
            <a:prstGeom prst="line">
              <a:avLst/>
            </a:prstGeom>
            <a:noFill/>
            <a:ln w="12700">
              <a:solidFill>
                <a:schemeClr val="tx2"/>
              </a:solidFill>
              <a:round/>
              <a:headEnd/>
              <a:tailEnd/>
            </a:ln>
          </p:spPr>
          <p:txBody>
            <a:bodyPr/>
            <a:lstStyle/>
            <a:p>
              <a:endParaRPr lang="en-US"/>
            </a:p>
          </p:txBody>
        </p:sp>
        <p:sp>
          <p:nvSpPr>
            <p:cNvPr id="87741" name="Line 1725"/>
            <p:cNvSpPr>
              <a:spLocks noChangeShapeType="1"/>
            </p:cNvSpPr>
            <p:nvPr/>
          </p:nvSpPr>
          <p:spPr bwMode="auto">
            <a:xfrm>
              <a:off x="1670" y="2077"/>
              <a:ext cx="16" cy="1"/>
            </a:xfrm>
            <a:prstGeom prst="line">
              <a:avLst/>
            </a:prstGeom>
            <a:noFill/>
            <a:ln w="12700">
              <a:solidFill>
                <a:schemeClr val="tx2"/>
              </a:solidFill>
              <a:round/>
              <a:headEnd/>
              <a:tailEnd/>
            </a:ln>
          </p:spPr>
          <p:txBody>
            <a:bodyPr/>
            <a:lstStyle/>
            <a:p>
              <a:endParaRPr lang="en-US"/>
            </a:p>
          </p:txBody>
        </p:sp>
        <p:sp>
          <p:nvSpPr>
            <p:cNvPr id="87742" name="Line 1726"/>
            <p:cNvSpPr>
              <a:spLocks noChangeShapeType="1"/>
            </p:cNvSpPr>
            <p:nvPr/>
          </p:nvSpPr>
          <p:spPr bwMode="auto">
            <a:xfrm>
              <a:off x="1718" y="2077"/>
              <a:ext cx="16" cy="1"/>
            </a:xfrm>
            <a:prstGeom prst="line">
              <a:avLst/>
            </a:prstGeom>
            <a:noFill/>
            <a:ln w="12700">
              <a:solidFill>
                <a:schemeClr val="tx2"/>
              </a:solidFill>
              <a:round/>
              <a:headEnd/>
              <a:tailEnd/>
            </a:ln>
          </p:spPr>
          <p:txBody>
            <a:bodyPr/>
            <a:lstStyle/>
            <a:p>
              <a:endParaRPr lang="en-US"/>
            </a:p>
          </p:txBody>
        </p:sp>
        <p:sp>
          <p:nvSpPr>
            <p:cNvPr id="87743" name="Line 1727"/>
            <p:cNvSpPr>
              <a:spLocks noChangeShapeType="1"/>
            </p:cNvSpPr>
            <p:nvPr/>
          </p:nvSpPr>
          <p:spPr bwMode="auto">
            <a:xfrm>
              <a:off x="1766" y="2077"/>
              <a:ext cx="16" cy="1"/>
            </a:xfrm>
            <a:prstGeom prst="line">
              <a:avLst/>
            </a:prstGeom>
            <a:noFill/>
            <a:ln w="12700">
              <a:solidFill>
                <a:schemeClr val="tx2"/>
              </a:solidFill>
              <a:round/>
              <a:headEnd/>
              <a:tailEnd/>
            </a:ln>
          </p:spPr>
          <p:txBody>
            <a:bodyPr/>
            <a:lstStyle/>
            <a:p>
              <a:endParaRPr lang="en-US"/>
            </a:p>
          </p:txBody>
        </p:sp>
        <p:sp>
          <p:nvSpPr>
            <p:cNvPr id="87744" name="Line 1728"/>
            <p:cNvSpPr>
              <a:spLocks noChangeShapeType="1"/>
            </p:cNvSpPr>
            <p:nvPr/>
          </p:nvSpPr>
          <p:spPr bwMode="auto">
            <a:xfrm>
              <a:off x="1814" y="2077"/>
              <a:ext cx="16" cy="1"/>
            </a:xfrm>
            <a:prstGeom prst="line">
              <a:avLst/>
            </a:prstGeom>
            <a:noFill/>
            <a:ln w="12700">
              <a:solidFill>
                <a:schemeClr val="tx2"/>
              </a:solidFill>
              <a:round/>
              <a:headEnd/>
              <a:tailEnd/>
            </a:ln>
          </p:spPr>
          <p:txBody>
            <a:bodyPr/>
            <a:lstStyle/>
            <a:p>
              <a:endParaRPr lang="en-US"/>
            </a:p>
          </p:txBody>
        </p:sp>
        <p:sp>
          <p:nvSpPr>
            <p:cNvPr id="87745" name="Line 1729"/>
            <p:cNvSpPr>
              <a:spLocks noChangeShapeType="1"/>
            </p:cNvSpPr>
            <p:nvPr/>
          </p:nvSpPr>
          <p:spPr bwMode="auto">
            <a:xfrm>
              <a:off x="1862" y="2077"/>
              <a:ext cx="16" cy="1"/>
            </a:xfrm>
            <a:prstGeom prst="line">
              <a:avLst/>
            </a:prstGeom>
            <a:noFill/>
            <a:ln w="12700">
              <a:solidFill>
                <a:schemeClr val="tx2"/>
              </a:solidFill>
              <a:round/>
              <a:headEnd/>
              <a:tailEnd/>
            </a:ln>
          </p:spPr>
          <p:txBody>
            <a:bodyPr/>
            <a:lstStyle/>
            <a:p>
              <a:endParaRPr lang="en-US"/>
            </a:p>
          </p:txBody>
        </p:sp>
        <p:sp>
          <p:nvSpPr>
            <p:cNvPr id="87746" name="Line 1730"/>
            <p:cNvSpPr>
              <a:spLocks noChangeShapeType="1"/>
            </p:cNvSpPr>
            <p:nvPr/>
          </p:nvSpPr>
          <p:spPr bwMode="auto">
            <a:xfrm>
              <a:off x="1910" y="2077"/>
              <a:ext cx="16" cy="1"/>
            </a:xfrm>
            <a:prstGeom prst="line">
              <a:avLst/>
            </a:prstGeom>
            <a:noFill/>
            <a:ln w="12700">
              <a:solidFill>
                <a:schemeClr val="tx2"/>
              </a:solidFill>
              <a:round/>
              <a:headEnd/>
              <a:tailEnd/>
            </a:ln>
          </p:spPr>
          <p:txBody>
            <a:bodyPr/>
            <a:lstStyle/>
            <a:p>
              <a:endParaRPr lang="en-US"/>
            </a:p>
          </p:txBody>
        </p:sp>
        <p:sp>
          <p:nvSpPr>
            <p:cNvPr id="87747" name="Line 1731"/>
            <p:cNvSpPr>
              <a:spLocks noChangeShapeType="1"/>
            </p:cNvSpPr>
            <p:nvPr/>
          </p:nvSpPr>
          <p:spPr bwMode="auto">
            <a:xfrm>
              <a:off x="1958" y="2077"/>
              <a:ext cx="16" cy="1"/>
            </a:xfrm>
            <a:prstGeom prst="line">
              <a:avLst/>
            </a:prstGeom>
            <a:noFill/>
            <a:ln w="12700">
              <a:solidFill>
                <a:schemeClr val="tx2"/>
              </a:solidFill>
              <a:round/>
              <a:headEnd/>
              <a:tailEnd/>
            </a:ln>
          </p:spPr>
          <p:txBody>
            <a:bodyPr/>
            <a:lstStyle/>
            <a:p>
              <a:endParaRPr lang="en-US"/>
            </a:p>
          </p:txBody>
        </p:sp>
        <p:sp>
          <p:nvSpPr>
            <p:cNvPr id="87748" name="Line 1732"/>
            <p:cNvSpPr>
              <a:spLocks noChangeShapeType="1"/>
            </p:cNvSpPr>
            <p:nvPr/>
          </p:nvSpPr>
          <p:spPr bwMode="auto">
            <a:xfrm>
              <a:off x="2005" y="2077"/>
              <a:ext cx="16" cy="1"/>
            </a:xfrm>
            <a:prstGeom prst="line">
              <a:avLst/>
            </a:prstGeom>
            <a:noFill/>
            <a:ln w="12700">
              <a:solidFill>
                <a:schemeClr val="tx2"/>
              </a:solidFill>
              <a:round/>
              <a:headEnd/>
              <a:tailEnd/>
            </a:ln>
          </p:spPr>
          <p:txBody>
            <a:bodyPr/>
            <a:lstStyle/>
            <a:p>
              <a:endParaRPr lang="en-US"/>
            </a:p>
          </p:txBody>
        </p:sp>
        <p:sp>
          <p:nvSpPr>
            <p:cNvPr id="87749" name="Line 1733"/>
            <p:cNvSpPr>
              <a:spLocks noChangeShapeType="1"/>
            </p:cNvSpPr>
            <p:nvPr/>
          </p:nvSpPr>
          <p:spPr bwMode="auto">
            <a:xfrm>
              <a:off x="2053" y="2077"/>
              <a:ext cx="16" cy="1"/>
            </a:xfrm>
            <a:prstGeom prst="line">
              <a:avLst/>
            </a:prstGeom>
            <a:noFill/>
            <a:ln w="12700">
              <a:solidFill>
                <a:schemeClr val="tx2"/>
              </a:solidFill>
              <a:round/>
              <a:headEnd/>
              <a:tailEnd/>
            </a:ln>
          </p:spPr>
          <p:txBody>
            <a:bodyPr/>
            <a:lstStyle/>
            <a:p>
              <a:endParaRPr lang="en-US"/>
            </a:p>
          </p:txBody>
        </p:sp>
        <p:sp>
          <p:nvSpPr>
            <p:cNvPr id="87750" name="Line 1734"/>
            <p:cNvSpPr>
              <a:spLocks noChangeShapeType="1"/>
            </p:cNvSpPr>
            <p:nvPr/>
          </p:nvSpPr>
          <p:spPr bwMode="auto">
            <a:xfrm>
              <a:off x="2101" y="2077"/>
              <a:ext cx="16" cy="1"/>
            </a:xfrm>
            <a:prstGeom prst="line">
              <a:avLst/>
            </a:prstGeom>
            <a:noFill/>
            <a:ln w="12700">
              <a:solidFill>
                <a:schemeClr val="tx2"/>
              </a:solidFill>
              <a:round/>
              <a:headEnd/>
              <a:tailEnd/>
            </a:ln>
          </p:spPr>
          <p:txBody>
            <a:bodyPr/>
            <a:lstStyle/>
            <a:p>
              <a:endParaRPr lang="en-US"/>
            </a:p>
          </p:txBody>
        </p:sp>
        <p:sp>
          <p:nvSpPr>
            <p:cNvPr id="87751" name="Line 1735"/>
            <p:cNvSpPr>
              <a:spLocks noChangeShapeType="1"/>
            </p:cNvSpPr>
            <p:nvPr/>
          </p:nvSpPr>
          <p:spPr bwMode="auto">
            <a:xfrm>
              <a:off x="2149" y="2077"/>
              <a:ext cx="16" cy="1"/>
            </a:xfrm>
            <a:prstGeom prst="line">
              <a:avLst/>
            </a:prstGeom>
            <a:noFill/>
            <a:ln w="12700">
              <a:solidFill>
                <a:schemeClr val="tx2"/>
              </a:solidFill>
              <a:round/>
              <a:headEnd/>
              <a:tailEnd/>
            </a:ln>
          </p:spPr>
          <p:txBody>
            <a:bodyPr/>
            <a:lstStyle/>
            <a:p>
              <a:endParaRPr lang="en-US"/>
            </a:p>
          </p:txBody>
        </p:sp>
        <p:sp>
          <p:nvSpPr>
            <p:cNvPr id="87752" name="Line 1736"/>
            <p:cNvSpPr>
              <a:spLocks noChangeShapeType="1"/>
            </p:cNvSpPr>
            <p:nvPr/>
          </p:nvSpPr>
          <p:spPr bwMode="auto">
            <a:xfrm>
              <a:off x="2197" y="2077"/>
              <a:ext cx="16" cy="1"/>
            </a:xfrm>
            <a:prstGeom prst="line">
              <a:avLst/>
            </a:prstGeom>
            <a:noFill/>
            <a:ln w="12700">
              <a:solidFill>
                <a:schemeClr val="tx2"/>
              </a:solidFill>
              <a:round/>
              <a:headEnd/>
              <a:tailEnd/>
            </a:ln>
          </p:spPr>
          <p:txBody>
            <a:bodyPr/>
            <a:lstStyle/>
            <a:p>
              <a:endParaRPr lang="en-US"/>
            </a:p>
          </p:txBody>
        </p:sp>
        <p:sp>
          <p:nvSpPr>
            <p:cNvPr id="87753" name="Line 1737"/>
            <p:cNvSpPr>
              <a:spLocks noChangeShapeType="1"/>
            </p:cNvSpPr>
            <p:nvPr/>
          </p:nvSpPr>
          <p:spPr bwMode="auto">
            <a:xfrm>
              <a:off x="2245" y="2077"/>
              <a:ext cx="16" cy="1"/>
            </a:xfrm>
            <a:prstGeom prst="line">
              <a:avLst/>
            </a:prstGeom>
            <a:noFill/>
            <a:ln w="12700">
              <a:solidFill>
                <a:schemeClr val="tx2"/>
              </a:solidFill>
              <a:round/>
              <a:headEnd/>
              <a:tailEnd/>
            </a:ln>
          </p:spPr>
          <p:txBody>
            <a:bodyPr/>
            <a:lstStyle/>
            <a:p>
              <a:endParaRPr lang="en-US"/>
            </a:p>
          </p:txBody>
        </p:sp>
        <p:sp>
          <p:nvSpPr>
            <p:cNvPr id="87754" name="Line 1738"/>
            <p:cNvSpPr>
              <a:spLocks noChangeShapeType="1"/>
            </p:cNvSpPr>
            <p:nvPr/>
          </p:nvSpPr>
          <p:spPr bwMode="auto">
            <a:xfrm>
              <a:off x="2293" y="2077"/>
              <a:ext cx="16" cy="1"/>
            </a:xfrm>
            <a:prstGeom prst="line">
              <a:avLst/>
            </a:prstGeom>
            <a:noFill/>
            <a:ln w="12700">
              <a:solidFill>
                <a:schemeClr val="tx2"/>
              </a:solidFill>
              <a:round/>
              <a:headEnd/>
              <a:tailEnd/>
            </a:ln>
          </p:spPr>
          <p:txBody>
            <a:bodyPr/>
            <a:lstStyle/>
            <a:p>
              <a:endParaRPr lang="en-US"/>
            </a:p>
          </p:txBody>
        </p:sp>
        <p:sp>
          <p:nvSpPr>
            <p:cNvPr id="87755" name="Line 1739"/>
            <p:cNvSpPr>
              <a:spLocks noChangeShapeType="1"/>
            </p:cNvSpPr>
            <p:nvPr/>
          </p:nvSpPr>
          <p:spPr bwMode="auto">
            <a:xfrm>
              <a:off x="2341" y="2077"/>
              <a:ext cx="16" cy="1"/>
            </a:xfrm>
            <a:prstGeom prst="line">
              <a:avLst/>
            </a:prstGeom>
            <a:noFill/>
            <a:ln w="12700">
              <a:solidFill>
                <a:schemeClr val="tx2"/>
              </a:solidFill>
              <a:round/>
              <a:headEnd/>
              <a:tailEnd/>
            </a:ln>
          </p:spPr>
          <p:txBody>
            <a:bodyPr/>
            <a:lstStyle/>
            <a:p>
              <a:endParaRPr lang="en-US"/>
            </a:p>
          </p:txBody>
        </p:sp>
        <p:sp>
          <p:nvSpPr>
            <p:cNvPr id="87756" name="Line 1740"/>
            <p:cNvSpPr>
              <a:spLocks noChangeShapeType="1"/>
            </p:cNvSpPr>
            <p:nvPr/>
          </p:nvSpPr>
          <p:spPr bwMode="auto">
            <a:xfrm>
              <a:off x="2389" y="2077"/>
              <a:ext cx="16" cy="1"/>
            </a:xfrm>
            <a:prstGeom prst="line">
              <a:avLst/>
            </a:prstGeom>
            <a:noFill/>
            <a:ln w="12700">
              <a:solidFill>
                <a:schemeClr val="tx2"/>
              </a:solidFill>
              <a:round/>
              <a:headEnd/>
              <a:tailEnd/>
            </a:ln>
          </p:spPr>
          <p:txBody>
            <a:bodyPr/>
            <a:lstStyle/>
            <a:p>
              <a:endParaRPr lang="en-US"/>
            </a:p>
          </p:txBody>
        </p:sp>
        <p:sp>
          <p:nvSpPr>
            <p:cNvPr id="87757" name="Line 1741"/>
            <p:cNvSpPr>
              <a:spLocks noChangeShapeType="1"/>
            </p:cNvSpPr>
            <p:nvPr/>
          </p:nvSpPr>
          <p:spPr bwMode="auto">
            <a:xfrm>
              <a:off x="2437" y="2077"/>
              <a:ext cx="16" cy="1"/>
            </a:xfrm>
            <a:prstGeom prst="line">
              <a:avLst/>
            </a:prstGeom>
            <a:noFill/>
            <a:ln w="12700">
              <a:solidFill>
                <a:schemeClr val="tx2"/>
              </a:solidFill>
              <a:round/>
              <a:headEnd/>
              <a:tailEnd/>
            </a:ln>
          </p:spPr>
          <p:txBody>
            <a:bodyPr/>
            <a:lstStyle/>
            <a:p>
              <a:endParaRPr lang="en-US"/>
            </a:p>
          </p:txBody>
        </p:sp>
        <p:sp>
          <p:nvSpPr>
            <p:cNvPr id="87758" name="Line 1742"/>
            <p:cNvSpPr>
              <a:spLocks noChangeShapeType="1"/>
            </p:cNvSpPr>
            <p:nvPr/>
          </p:nvSpPr>
          <p:spPr bwMode="auto">
            <a:xfrm>
              <a:off x="2485" y="2077"/>
              <a:ext cx="16" cy="1"/>
            </a:xfrm>
            <a:prstGeom prst="line">
              <a:avLst/>
            </a:prstGeom>
            <a:noFill/>
            <a:ln w="12700">
              <a:solidFill>
                <a:schemeClr val="tx2"/>
              </a:solidFill>
              <a:round/>
              <a:headEnd/>
              <a:tailEnd/>
            </a:ln>
          </p:spPr>
          <p:txBody>
            <a:bodyPr/>
            <a:lstStyle/>
            <a:p>
              <a:endParaRPr lang="en-US"/>
            </a:p>
          </p:txBody>
        </p:sp>
        <p:sp>
          <p:nvSpPr>
            <p:cNvPr id="87759" name="Line 1743"/>
            <p:cNvSpPr>
              <a:spLocks noChangeShapeType="1"/>
            </p:cNvSpPr>
            <p:nvPr/>
          </p:nvSpPr>
          <p:spPr bwMode="auto">
            <a:xfrm>
              <a:off x="2533" y="2077"/>
              <a:ext cx="16" cy="1"/>
            </a:xfrm>
            <a:prstGeom prst="line">
              <a:avLst/>
            </a:prstGeom>
            <a:noFill/>
            <a:ln w="12700">
              <a:solidFill>
                <a:schemeClr val="tx2"/>
              </a:solidFill>
              <a:round/>
              <a:headEnd/>
              <a:tailEnd/>
            </a:ln>
          </p:spPr>
          <p:txBody>
            <a:bodyPr/>
            <a:lstStyle/>
            <a:p>
              <a:endParaRPr lang="en-US"/>
            </a:p>
          </p:txBody>
        </p:sp>
        <p:sp>
          <p:nvSpPr>
            <p:cNvPr id="87760" name="Line 1744"/>
            <p:cNvSpPr>
              <a:spLocks noChangeShapeType="1"/>
            </p:cNvSpPr>
            <p:nvPr/>
          </p:nvSpPr>
          <p:spPr bwMode="auto">
            <a:xfrm>
              <a:off x="2580" y="2077"/>
              <a:ext cx="16" cy="1"/>
            </a:xfrm>
            <a:prstGeom prst="line">
              <a:avLst/>
            </a:prstGeom>
            <a:noFill/>
            <a:ln w="12700">
              <a:solidFill>
                <a:schemeClr val="tx2"/>
              </a:solidFill>
              <a:round/>
              <a:headEnd/>
              <a:tailEnd/>
            </a:ln>
          </p:spPr>
          <p:txBody>
            <a:bodyPr/>
            <a:lstStyle/>
            <a:p>
              <a:endParaRPr lang="en-US"/>
            </a:p>
          </p:txBody>
        </p:sp>
        <p:sp>
          <p:nvSpPr>
            <p:cNvPr id="87761" name="Line 1745"/>
            <p:cNvSpPr>
              <a:spLocks noChangeShapeType="1"/>
            </p:cNvSpPr>
            <p:nvPr/>
          </p:nvSpPr>
          <p:spPr bwMode="auto">
            <a:xfrm>
              <a:off x="2628" y="2077"/>
              <a:ext cx="16" cy="1"/>
            </a:xfrm>
            <a:prstGeom prst="line">
              <a:avLst/>
            </a:prstGeom>
            <a:noFill/>
            <a:ln w="12700">
              <a:solidFill>
                <a:schemeClr val="tx2"/>
              </a:solidFill>
              <a:round/>
              <a:headEnd/>
              <a:tailEnd/>
            </a:ln>
          </p:spPr>
          <p:txBody>
            <a:bodyPr/>
            <a:lstStyle/>
            <a:p>
              <a:endParaRPr lang="en-US"/>
            </a:p>
          </p:txBody>
        </p:sp>
        <p:sp>
          <p:nvSpPr>
            <p:cNvPr id="87762" name="Line 1746"/>
            <p:cNvSpPr>
              <a:spLocks noChangeShapeType="1"/>
            </p:cNvSpPr>
            <p:nvPr/>
          </p:nvSpPr>
          <p:spPr bwMode="auto">
            <a:xfrm>
              <a:off x="2676" y="2077"/>
              <a:ext cx="16" cy="1"/>
            </a:xfrm>
            <a:prstGeom prst="line">
              <a:avLst/>
            </a:prstGeom>
            <a:noFill/>
            <a:ln w="12700">
              <a:solidFill>
                <a:schemeClr val="tx2"/>
              </a:solidFill>
              <a:round/>
              <a:headEnd/>
              <a:tailEnd/>
            </a:ln>
          </p:spPr>
          <p:txBody>
            <a:bodyPr/>
            <a:lstStyle/>
            <a:p>
              <a:endParaRPr lang="en-US"/>
            </a:p>
          </p:txBody>
        </p:sp>
        <p:sp>
          <p:nvSpPr>
            <p:cNvPr id="87763" name="Line 1747"/>
            <p:cNvSpPr>
              <a:spLocks noChangeShapeType="1"/>
            </p:cNvSpPr>
            <p:nvPr/>
          </p:nvSpPr>
          <p:spPr bwMode="auto">
            <a:xfrm>
              <a:off x="2724" y="2077"/>
              <a:ext cx="16" cy="1"/>
            </a:xfrm>
            <a:prstGeom prst="line">
              <a:avLst/>
            </a:prstGeom>
            <a:noFill/>
            <a:ln w="12700">
              <a:solidFill>
                <a:schemeClr val="tx2"/>
              </a:solidFill>
              <a:round/>
              <a:headEnd/>
              <a:tailEnd/>
            </a:ln>
          </p:spPr>
          <p:txBody>
            <a:bodyPr/>
            <a:lstStyle/>
            <a:p>
              <a:endParaRPr lang="en-US"/>
            </a:p>
          </p:txBody>
        </p:sp>
        <p:sp>
          <p:nvSpPr>
            <p:cNvPr id="87764" name="Line 1748"/>
            <p:cNvSpPr>
              <a:spLocks noChangeShapeType="1"/>
            </p:cNvSpPr>
            <p:nvPr/>
          </p:nvSpPr>
          <p:spPr bwMode="auto">
            <a:xfrm>
              <a:off x="2772" y="2077"/>
              <a:ext cx="16" cy="1"/>
            </a:xfrm>
            <a:prstGeom prst="line">
              <a:avLst/>
            </a:prstGeom>
            <a:noFill/>
            <a:ln w="12700">
              <a:solidFill>
                <a:schemeClr val="tx2"/>
              </a:solidFill>
              <a:round/>
              <a:headEnd/>
              <a:tailEnd/>
            </a:ln>
          </p:spPr>
          <p:txBody>
            <a:bodyPr/>
            <a:lstStyle/>
            <a:p>
              <a:endParaRPr lang="en-US"/>
            </a:p>
          </p:txBody>
        </p:sp>
        <p:sp>
          <p:nvSpPr>
            <p:cNvPr id="87765" name="Line 1749"/>
            <p:cNvSpPr>
              <a:spLocks noChangeShapeType="1"/>
            </p:cNvSpPr>
            <p:nvPr/>
          </p:nvSpPr>
          <p:spPr bwMode="auto">
            <a:xfrm>
              <a:off x="2820" y="2077"/>
              <a:ext cx="16" cy="1"/>
            </a:xfrm>
            <a:prstGeom prst="line">
              <a:avLst/>
            </a:prstGeom>
            <a:noFill/>
            <a:ln w="12700">
              <a:solidFill>
                <a:schemeClr val="tx2"/>
              </a:solidFill>
              <a:round/>
              <a:headEnd/>
              <a:tailEnd/>
            </a:ln>
          </p:spPr>
          <p:txBody>
            <a:bodyPr/>
            <a:lstStyle/>
            <a:p>
              <a:endParaRPr lang="en-US"/>
            </a:p>
          </p:txBody>
        </p:sp>
        <p:sp>
          <p:nvSpPr>
            <p:cNvPr id="87766" name="Line 1750"/>
            <p:cNvSpPr>
              <a:spLocks noChangeShapeType="1"/>
            </p:cNvSpPr>
            <p:nvPr/>
          </p:nvSpPr>
          <p:spPr bwMode="auto">
            <a:xfrm>
              <a:off x="2868" y="2077"/>
              <a:ext cx="16" cy="1"/>
            </a:xfrm>
            <a:prstGeom prst="line">
              <a:avLst/>
            </a:prstGeom>
            <a:noFill/>
            <a:ln w="12700">
              <a:solidFill>
                <a:schemeClr val="tx2"/>
              </a:solidFill>
              <a:round/>
              <a:headEnd/>
              <a:tailEnd/>
            </a:ln>
          </p:spPr>
          <p:txBody>
            <a:bodyPr/>
            <a:lstStyle/>
            <a:p>
              <a:endParaRPr lang="en-US"/>
            </a:p>
          </p:txBody>
        </p:sp>
        <p:sp>
          <p:nvSpPr>
            <p:cNvPr id="87767" name="Line 1751"/>
            <p:cNvSpPr>
              <a:spLocks noChangeShapeType="1"/>
            </p:cNvSpPr>
            <p:nvPr/>
          </p:nvSpPr>
          <p:spPr bwMode="auto">
            <a:xfrm>
              <a:off x="2916" y="2077"/>
              <a:ext cx="16" cy="1"/>
            </a:xfrm>
            <a:prstGeom prst="line">
              <a:avLst/>
            </a:prstGeom>
            <a:noFill/>
            <a:ln w="12700">
              <a:solidFill>
                <a:schemeClr val="tx2"/>
              </a:solidFill>
              <a:round/>
              <a:headEnd/>
              <a:tailEnd/>
            </a:ln>
          </p:spPr>
          <p:txBody>
            <a:bodyPr/>
            <a:lstStyle/>
            <a:p>
              <a:endParaRPr lang="en-US"/>
            </a:p>
          </p:txBody>
        </p:sp>
        <p:sp>
          <p:nvSpPr>
            <p:cNvPr id="87768" name="Line 1752"/>
            <p:cNvSpPr>
              <a:spLocks noChangeShapeType="1"/>
            </p:cNvSpPr>
            <p:nvPr/>
          </p:nvSpPr>
          <p:spPr bwMode="auto">
            <a:xfrm>
              <a:off x="2964" y="2077"/>
              <a:ext cx="16" cy="1"/>
            </a:xfrm>
            <a:prstGeom prst="line">
              <a:avLst/>
            </a:prstGeom>
            <a:noFill/>
            <a:ln w="12700">
              <a:solidFill>
                <a:schemeClr val="tx2"/>
              </a:solidFill>
              <a:round/>
              <a:headEnd/>
              <a:tailEnd/>
            </a:ln>
          </p:spPr>
          <p:txBody>
            <a:bodyPr/>
            <a:lstStyle/>
            <a:p>
              <a:endParaRPr lang="en-US"/>
            </a:p>
          </p:txBody>
        </p:sp>
        <p:sp>
          <p:nvSpPr>
            <p:cNvPr id="87769" name="Line 1753"/>
            <p:cNvSpPr>
              <a:spLocks noChangeShapeType="1"/>
            </p:cNvSpPr>
            <p:nvPr/>
          </p:nvSpPr>
          <p:spPr bwMode="auto">
            <a:xfrm>
              <a:off x="3012" y="2077"/>
              <a:ext cx="16" cy="1"/>
            </a:xfrm>
            <a:prstGeom prst="line">
              <a:avLst/>
            </a:prstGeom>
            <a:noFill/>
            <a:ln w="12700">
              <a:solidFill>
                <a:schemeClr val="tx2"/>
              </a:solidFill>
              <a:round/>
              <a:headEnd/>
              <a:tailEnd/>
            </a:ln>
          </p:spPr>
          <p:txBody>
            <a:bodyPr/>
            <a:lstStyle/>
            <a:p>
              <a:endParaRPr lang="en-US"/>
            </a:p>
          </p:txBody>
        </p:sp>
        <p:sp>
          <p:nvSpPr>
            <p:cNvPr id="87770" name="Line 1754"/>
            <p:cNvSpPr>
              <a:spLocks noChangeShapeType="1"/>
            </p:cNvSpPr>
            <p:nvPr/>
          </p:nvSpPr>
          <p:spPr bwMode="auto">
            <a:xfrm>
              <a:off x="3060" y="2077"/>
              <a:ext cx="16" cy="1"/>
            </a:xfrm>
            <a:prstGeom prst="line">
              <a:avLst/>
            </a:prstGeom>
            <a:noFill/>
            <a:ln w="12700">
              <a:solidFill>
                <a:schemeClr val="tx2"/>
              </a:solidFill>
              <a:round/>
              <a:headEnd/>
              <a:tailEnd/>
            </a:ln>
          </p:spPr>
          <p:txBody>
            <a:bodyPr/>
            <a:lstStyle/>
            <a:p>
              <a:endParaRPr lang="en-US"/>
            </a:p>
          </p:txBody>
        </p:sp>
        <p:sp>
          <p:nvSpPr>
            <p:cNvPr id="87771" name="Line 1755"/>
            <p:cNvSpPr>
              <a:spLocks noChangeShapeType="1"/>
            </p:cNvSpPr>
            <p:nvPr/>
          </p:nvSpPr>
          <p:spPr bwMode="auto">
            <a:xfrm>
              <a:off x="3108" y="2077"/>
              <a:ext cx="16" cy="1"/>
            </a:xfrm>
            <a:prstGeom prst="line">
              <a:avLst/>
            </a:prstGeom>
            <a:noFill/>
            <a:ln w="12700">
              <a:solidFill>
                <a:schemeClr val="tx2"/>
              </a:solidFill>
              <a:round/>
              <a:headEnd/>
              <a:tailEnd/>
            </a:ln>
          </p:spPr>
          <p:txBody>
            <a:bodyPr/>
            <a:lstStyle/>
            <a:p>
              <a:endParaRPr lang="en-US"/>
            </a:p>
          </p:txBody>
        </p:sp>
        <p:sp>
          <p:nvSpPr>
            <p:cNvPr id="87772" name="Line 1756"/>
            <p:cNvSpPr>
              <a:spLocks noChangeShapeType="1"/>
            </p:cNvSpPr>
            <p:nvPr/>
          </p:nvSpPr>
          <p:spPr bwMode="auto">
            <a:xfrm>
              <a:off x="3156" y="2077"/>
              <a:ext cx="15" cy="1"/>
            </a:xfrm>
            <a:prstGeom prst="line">
              <a:avLst/>
            </a:prstGeom>
            <a:noFill/>
            <a:ln w="12700">
              <a:solidFill>
                <a:schemeClr val="tx2"/>
              </a:solidFill>
              <a:round/>
              <a:headEnd/>
              <a:tailEnd/>
            </a:ln>
          </p:spPr>
          <p:txBody>
            <a:bodyPr/>
            <a:lstStyle/>
            <a:p>
              <a:endParaRPr lang="en-US"/>
            </a:p>
          </p:txBody>
        </p:sp>
        <p:sp>
          <p:nvSpPr>
            <p:cNvPr id="87773" name="Line 1757"/>
            <p:cNvSpPr>
              <a:spLocks noChangeShapeType="1"/>
            </p:cNvSpPr>
            <p:nvPr/>
          </p:nvSpPr>
          <p:spPr bwMode="auto">
            <a:xfrm>
              <a:off x="3203" y="2077"/>
              <a:ext cx="16" cy="1"/>
            </a:xfrm>
            <a:prstGeom prst="line">
              <a:avLst/>
            </a:prstGeom>
            <a:noFill/>
            <a:ln w="12700">
              <a:solidFill>
                <a:schemeClr val="tx2"/>
              </a:solidFill>
              <a:round/>
              <a:headEnd/>
              <a:tailEnd/>
            </a:ln>
          </p:spPr>
          <p:txBody>
            <a:bodyPr/>
            <a:lstStyle/>
            <a:p>
              <a:endParaRPr lang="en-US"/>
            </a:p>
          </p:txBody>
        </p:sp>
        <p:sp>
          <p:nvSpPr>
            <p:cNvPr id="87774" name="Line 1758"/>
            <p:cNvSpPr>
              <a:spLocks noChangeShapeType="1"/>
            </p:cNvSpPr>
            <p:nvPr/>
          </p:nvSpPr>
          <p:spPr bwMode="auto">
            <a:xfrm>
              <a:off x="3251" y="2077"/>
              <a:ext cx="16" cy="1"/>
            </a:xfrm>
            <a:prstGeom prst="line">
              <a:avLst/>
            </a:prstGeom>
            <a:noFill/>
            <a:ln w="12700">
              <a:solidFill>
                <a:schemeClr val="tx2"/>
              </a:solidFill>
              <a:round/>
              <a:headEnd/>
              <a:tailEnd/>
            </a:ln>
          </p:spPr>
          <p:txBody>
            <a:bodyPr/>
            <a:lstStyle/>
            <a:p>
              <a:endParaRPr lang="en-US"/>
            </a:p>
          </p:txBody>
        </p:sp>
        <p:sp>
          <p:nvSpPr>
            <p:cNvPr id="87775" name="Line 1759"/>
            <p:cNvSpPr>
              <a:spLocks noChangeShapeType="1"/>
            </p:cNvSpPr>
            <p:nvPr/>
          </p:nvSpPr>
          <p:spPr bwMode="auto">
            <a:xfrm>
              <a:off x="3299" y="2077"/>
              <a:ext cx="16" cy="1"/>
            </a:xfrm>
            <a:prstGeom prst="line">
              <a:avLst/>
            </a:prstGeom>
            <a:noFill/>
            <a:ln w="12700">
              <a:solidFill>
                <a:schemeClr val="tx2"/>
              </a:solidFill>
              <a:round/>
              <a:headEnd/>
              <a:tailEnd/>
            </a:ln>
          </p:spPr>
          <p:txBody>
            <a:bodyPr/>
            <a:lstStyle/>
            <a:p>
              <a:endParaRPr lang="en-US"/>
            </a:p>
          </p:txBody>
        </p:sp>
        <p:sp>
          <p:nvSpPr>
            <p:cNvPr id="87776" name="Line 1760"/>
            <p:cNvSpPr>
              <a:spLocks noChangeShapeType="1"/>
            </p:cNvSpPr>
            <p:nvPr/>
          </p:nvSpPr>
          <p:spPr bwMode="auto">
            <a:xfrm>
              <a:off x="3347" y="2077"/>
              <a:ext cx="16" cy="1"/>
            </a:xfrm>
            <a:prstGeom prst="line">
              <a:avLst/>
            </a:prstGeom>
            <a:noFill/>
            <a:ln w="12700">
              <a:solidFill>
                <a:schemeClr val="tx2"/>
              </a:solidFill>
              <a:round/>
              <a:headEnd/>
              <a:tailEnd/>
            </a:ln>
          </p:spPr>
          <p:txBody>
            <a:bodyPr/>
            <a:lstStyle/>
            <a:p>
              <a:endParaRPr lang="en-US"/>
            </a:p>
          </p:txBody>
        </p:sp>
        <p:sp>
          <p:nvSpPr>
            <p:cNvPr id="87777" name="Line 1761"/>
            <p:cNvSpPr>
              <a:spLocks noChangeShapeType="1"/>
            </p:cNvSpPr>
            <p:nvPr/>
          </p:nvSpPr>
          <p:spPr bwMode="auto">
            <a:xfrm>
              <a:off x="3395" y="2077"/>
              <a:ext cx="16" cy="1"/>
            </a:xfrm>
            <a:prstGeom prst="line">
              <a:avLst/>
            </a:prstGeom>
            <a:noFill/>
            <a:ln w="12700">
              <a:solidFill>
                <a:schemeClr val="tx2"/>
              </a:solidFill>
              <a:round/>
              <a:headEnd/>
              <a:tailEnd/>
            </a:ln>
          </p:spPr>
          <p:txBody>
            <a:bodyPr/>
            <a:lstStyle/>
            <a:p>
              <a:endParaRPr lang="en-US"/>
            </a:p>
          </p:txBody>
        </p:sp>
        <p:sp>
          <p:nvSpPr>
            <p:cNvPr id="87778" name="Line 1762"/>
            <p:cNvSpPr>
              <a:spLocks noChangeShapeType="1"/>
            </p:cNvSpPr>
            <p:nvPr/>
          </p:nvSpPr>
          <p:spPr bwMode="auto">
            <a:xfrm>
              <a:off x="3443" y="2077"/>
              <a:ext cx="16" cy="1"/>
            </a:xfrm>
            <a:prstGeom prst="line">
              <a:avLst/>
            </a:prstGeom>
            <a:noFill/>
            <a:ln w="12700">
              <a:solidFill>
                <a:schemeClr val="tx2"/>
              </a:solidFill>
              <a:round/>
              <a:headEnd/>
              <a:tailEnd/>
            </a:ln>
          </p:spPr>
          <p:txBody>
            <a:bodyPr/>
            <a:lstStyle/>
            <a:p>
              <a:endParaRPr lang="en-US"/>
            </a:p>
          </p:txBody>
        </p:sp>
        <p:sp>
          <p:nvSpPr>
            <p:cNvPr id="87779" name="Line 1763"/>
            <p:cNvSpPr>
              <a:spLocks noChangeShapeType="1"/>
            </p:cNvSpPr>
            <p:nvPr/>
          </p:nvSpPr>
          <p:spPr bwMode="auto">
            <a:xfrm>
              <a:off x="3491" y="2077"/>
              <a:ext cx="16" cy="1"/>
            </a:xfrm>
            <a:prstGeom prst="line">
              <a:avLst/>
            </a:prstGeom>
            <a:noFill/>
            <a:ln w="12700">
              <a:solidFill>
                <a:schemeClr val="tx2"/>
              </a:solidFill>
              <a:round/>
              <a:headEnd/>
              <a:tailEnd/>
            </a:ln>
          </p:spPr>
          <p:txBody>
            <a:bodyPr/>
            <a:lstStyle/>
            <a:p>
              <a:endParaRPr lang="en-US"/>
            </a:p>
          </p:txBody>
        </p:sp>
        <p:sp>
          <p:nvSpPr>
            <p:cNvPr id="87780" name="Line 1764"/>
            <p:cNvSpPr>
              <a:spLocks noChangeShapeType="1"/>
            </p:cNvSpPr>
            <p:nvPr/>
          </p:nvSpPr>
          <p:spPr bwMode="auto">
            <a:xfrm>
              <a:off x="3539" y="2077"/>
              <a:ext cx="16" cy="1"/>
            </a:xfrm>
            <a:prstGeom prst="line">
              <a:avLst/>
            </a:prstGeom>
            <a:noFill/>
            <a:ln w="12700">
              <a:solidFill>
                <a:schemeClr val="tx2"/>
              </a:solidFill>
              <a:round/>
              <a:headEnd/>
              <a:tailEnd/>
            </a:ln>
          </p:spPr>
          <p:txBody>
            <a:bodyPr/>
            <a:lstStyle/>
            <a:p>
              <a:endParaRPr lang="en-US"/>
            </a:p>
          </p:txBody>
        </p:sp>
        <p:sp>
          <p:nvSpPr>
            <p:cNvPr id="87781" name="Line 1765"/>
            <p:cNvSpPr>
              <a:spLocks noChangeShapeType="1"/>
            </p:cNvSpPr>
            <p:nvPr/>
          </p:nvSpPr>
          <p:spPr bwMode="auto">
            <a:xfrm>
              <a:off x="3587" y="2077"/>
              <a:ext cx="16" cy="1"/>
            </a:xfrm>
            <a:prstGeom prst="line">
              <a:avLst/>
            </a:prstGeom>
            <a:noFill/>
            <a:ln w="12700">
              <a:solidFill>
                <a:schemeClr val="tx2"/>
              </a:solidFill>
              <a:round/>
              <a:headEnd/>
              <a:tailEnd/>
            </a:ln>
          </p:spPr>
          <p:txBody>
            <a:bodyPr/>
            <a:lstStyle/>
            <a:p>
              <a:endParaRPr lang="en-US"/>
            </a:p>
          </p:txBody>
        </p:sp>
        <p:sp>
          <p:nvSpPr>
            <p:cNvPr id="87782" name="Line 1766"/>
            <p:cNvSpPr>
              <a:spLocks noChangeShapeType="1"/>
            </p:cNvSpPr>
            <p:nvPr/>
          </p:nvSpPr>
          <p:spPr bwMode="auto">
            <a:xfrm>
              <a:off x="3635" y="2077"/>
              <a:ext cx="16" cy="1"/>
            </a:xfrm>
            <a:prstGeom prst="line">
              <a:avLst/>
            </a:prstGeom>
            <a:noFill/>
            <a:ln w="12700">
              <a:solidFill>
                <a:schemeClr val="tx2"/>
              </a:solidFill>
              <a:round/>
              <a:headEnd/>
              <a:tailEnd/>
            </a:ln>
          </p:spPr>
          <p:txBody>
            <a:bodyPr/>
            <a:lstStyle/>
            <a:p>
              <a:endParaRPr lang="en-US"/>
            </a:p>
          </p:txBody>
        </p:sp>
        <p:sp>
          <p:nvSpPr>
            <p:cNvPr id="87783" name="Line 1767"/>
            <p:cNvSpPr>
              <a:spLocks noChangeShapeType="1"/>
            </p:cNvSpPr>
            <p:nvPr/>
          </p:nvSpPr>
          <p:spPr bwMode="auto">
            <a:xfrm>
              <a:off x="3683" y="2077"/>
              <a:ext cx="16" cy="1"/>
            </a:xfrm>
            <a:prstGeom prst="line">
              <a:avLst/>
            </a:prstGeom>
            <a:noFill/>
            <a:ln w="12700">
              <a:solidFill>
                <a:schemeClr val="tx2"/>
              </a:solidFill>
              <a:round/>
              <a:headEnd/>
              <a:tailEnd/>
            </a:ln>
          </p:spPr>
          <p:txBody>
            <a:bodyPr/>
            <a:lstStyle/>
            <a:p>
              <a:endParaRPr lang="en-US"/>
            </a:p>
          </p:txBody>
        </p:sp>
        <p:sp>
          <p:nvSpPr>
            <p:cNvPr id="87784" name="Line 1768"/>
            <p:cNvSpPr>
              <a:spLocks noChangeShapeType="1"/>
            </p:cNvSpPr>
            <p:nvPr/>
          </p:nvSpPr>
          <p:spPr bwMode="auto">
            <a:xfrm>
              <a:off x="3731" y="2077"/>
              <a:ext cx="16" cy="1"/>
            </a:xfrm>
            <a:prstGeom prst="line">
              <a:avLst/>
            </a:prstGeom>
            <a:noFill/>
            <a:ln w="12700">
              <a:solidFill>
                <a:schemeClr val="tx2"/>
              </a:solidFill>
              <a:round/>
              <a:headEnd/>
              <a:tailEnd/>
            </a:ln>
          </p:spPr>
          <p:txBody>
            <a:bodyPr/>
            <a:lstStyle/>
            <a:p>
              <a:endParaRPr lang="en-US"/>
            </a:p>
          </p:txBody>
        </p:sp>
        <p:sp>
          <p:nvSpPr>
            <p:cNvPr id="87785" name="Line 1769"/>
            <p:cNvSpPr>
              <a:spLocks noChangeShapeType="1"/>
            </p:cNvSpPr>
            <p:nvPr/>
          </p:nvSpPr>
          <p:spPr bwMode="auto">
            <a:xfrm>
              <a:off x="3778" y="2077"/>
              <a:ext cx="16" cy="1"/>
            </a:xfrm>
            <a:prstGeom prst="line">
              <a:avLst/>
            </a:prstGeom>
            <a:noFill/>
            <a:ln w="12700">
              <a:solidFill>
                <a:schemeClr val="tx2"/>
              </a:solidFill>
              <a:round/>
              <a:headEnd/>
              <a:tailEnd/>
            </a:ln>
          </p:spPr>
          <p:txBody>
            <a:bodyPr/>
            <a:lstStyle/>
            <a:p>
              <a:endParaRPr lang="en-US"/>
            </a:p>
          </p:txBody>
        </p:sp>
        <p:sp>
          <p:nvSpPr>
            <p:cNvPr id="87786" name="Line 1770"/>
            <p:cNvSpPr>
              <a:spLocks noChangeShapeType="1"/>
            </p:cNvSpPr>
            <p:nvPr/>
          </p:nvSpPr>
          <p:spPr bwMode="auto">
            <a:xfrm>
              <a:off x="3826" y="2077"/>
              <a:ext cx="16" cy="1"/>
            </a:xfrm>
            <a:prstGeom prst="line">
              <a:avLst/>
            </a:prstGeom>
            <a:noFill/>
            <a:ln w="12700">
              <a:solidFill>
                <a:schemeClr val="tx2"/>
              </a:solidFill>
              <a:round/>
              <a:headEnd/>
              <a:tailEnd/>
            </a:ln>
          </p:spPr>
          <p:txBody>
            <a:bodyPr/>
            <a:lstStyle/>
            <a:p>
              <a:endParaRPr lang="en-US"/>
            </a:p>
          </p:txBody>
        </p:sp>
        <p:sp>
          <p:nvSpPr>
            <p:cNvPr id="87787" name="Line 1771"/>
            <p:cNvSpPr>
              <a:spLocks noChangeShapeType="1"/>
            </p:cNvSpPr>
            <p:nvPr/>
          </p:nvSpPr>
          <p:spPr bwMode="auto">
            <a:xfrm>
              <a:off x="3874" y="2077"/>
              <a:ext cx="16" cy="1"/>
            </a:xfrm>
            <a:prstGeom prst="line">
              <a:avLst/>
            </a:prstGeom>
            <a:noFill/>
            <a:ln w="12700">
              <a:solidFill>
                <a:schemeClr val="tx2"/>
              </a:solidFill>
              <a:round/>
              <a:headEnd/>
              <a:tailEnd/>
            </a:ln>
          </p:spPr>
          <p:txBody>
            <a:bodyPr/>
            <a:lstStyle/>
            <a:p>
              <a:endParaRPr lang="en-US"/>
            </a:p>
          </p:txBody>
        </p:sp>
        <p:sp>
          <p:nvSpPr>
            <p:cNvPr id="87788" name="Line 1772"/>
            <p:cNvSpPr>
              <a:spLocks noChangeShapeType="1"/>
            </p:cNvSpPr>
            <p:nvPr/>
          </p:nvSpPr>
          <p:spPr bwMode="auto">
            <a:xfrm>
              <a:off x="3922" y="2077"/>
              <a:ext cx="16" cy="1"/>
            </a:xfrm>
            <a:prstGeom prst="line">
              <a:avLst/>
            </a:prstGeom>
            <a:noFill/>
            <a:ln w="12700">
              <a:solidFill>
                <a:schemeClr val="tx2"/>
              </a:solidFill>
              <a:round/>
              <a:headEnd/>
              <a:tailEnd/>
            </a:ln>
          </p:spPr>
          <p:txBody>
            <a:bodyPr/>
            <a:lstStyle/>
            <a:p>
              <a:endParaRPr lang="en-US"/>
            </a:p>
          </p:txBody>
        </p:sp>
        <p:sp>
          <p:nvSpPr>
            <p:cNvPr id="87789" name="Line 1773"/>
            <p:cNvSpPr>
              <a:spLocks noChangeShapeType="1"/>
            </p:cNvSpPr>
            <p:nvPr/>
          </p:nvSpPr>
          <p:spPr bwMode="auto">
            <a:xfrm>
              <a:off x="3970" y="2077"/>
              <a:ext cx="16" cy="1"/>
            </a:xfrm>
            <a:prstGeom prst="line">
              <a:avLst/>
            </a:prstGeom>
            <a:noFill/>
            <a:ln w="12700">
              <a:solidFill>
                <a:schemeClr val="tx2"/>
              </a:solidFill>
              <a:round/>
              <a:headEnd/>
              <a:tailEnd/>
            </a:ln>
          </p:spPr>
          <p:txBody>
            <a:bodyPr/>
            <a:lstStyle/>
            <a:p>
              <a:endParaRPr lang="en-US"/>
            </a:p>
          </p:txBody>
        </p:sp>
        <p:sp>
          <p:nvSpPr>
            <p:cNvPr id="87790" name="Line 1774"/>
            <p:cNvSpPr>
              <a:spLocks noChangeShapeType="1"/>
            </p:cNvSpPr>
            <p:nvPr/>
          </p:nvSpPr>
          <p:spPr bwMode="auto">
            <a:xfrm>
              <a:off x="4018" y="2077"/>
              <a:ext cx="16" cy="1"/>
            </a:xfrm>
            <a:prstGeom prst="line">
              <a:avLst/>
            </a:prstGeom>
            <a:noFill/>
            <a:ln w="12700">
              <a:solidFill>
                <a:schemeClr val="tx2"/>
              </a:solidFill>
              <a:round/>
              <a:headEnd/>
              <a:tailEnd/>
            </a:ln>
          </p:spPr>
          <p:txBody>
            <a:bodyPr/>
            <a:lstStyle/>
            <a:p>
              <a:endParaRPr lang="en-US"/>
            </a:p>
          </p:txBody>
        </p:sp>
        <p:sp>
          <p:nvSpPr>
            <p:cNvPr id="87791" name="Line 1775"/>
            <p:cNvSpPr>
              <a:spLocks noChangeShapeType="1"/>
            </p:cNvSpPr>
            <p:nvPr/>
          </p:nvSpPr>
          <p:spPr bwMode="auto">
            <a:xfrm>
              <a:off x="4066" y="2077"/>
              <a:ext cx="16" cy="1"/>
            </a:xfrm>
            <a:prstGeom prst="line">
              <a:avLst/>
            </a:prstGeom>
            <a:noFill/>
            <a:ln w="12700">
              <a:solidFill>
                <a:schemeClr val="tx2"/>
              </a:solidFill>
              <a:round/>
              <a:headEnd/>
              <a:tailEnd/>
            </a:ln>
          </p:spPr>
          <p:txBody>
            <a:bodyPr/>
            <a:lstStyle/>
            <a:p>
              <a:endParaRPr lang="en-US"/>
            </a:p>
          </p:txBody>
        </p:sp>
        <p:sp>
          <p:nvSpPr>
            <p:cNvPr id="87792" name="Line 1776"/>
            <p:cNvSpPr>
              <a:spLocks noChangeShapeType="1"/>
            </p:cNvSpPr>
            <p:nvPr/>
          </p:nvSpPr>
          <p:spPr bwMode="auto">
            <a:xfrm>
              <a:off x="4114" y="2077"/>
              <a:ext cx="16" cy="1"/>
            </a:xfrm>
            <a:prstGeom prst="line">
              <a:avLst/>
            </a:prstGeom>
            <a:noFill/>
            <a:ln w="12700">
              <a:solidFill>
                <a:schemeClr val="tx2"/>
              </a:solidFill>
              <a:round/>
              <a:headEnd/>
              <a:tailEnd/>
            </a:ln>
          </p:spPr>
          <p:txBody>
            <a:bodyPr/>
            <a:lstStyle/>
            <a:p>
              <a:endParaRPr lang="en-US"/>
            </a:p>
          </p:txBody>
        </p:sp>
        <p:sp>
          <p:nvSpPr>
            <p:cNvPr id="87793" name="Line 1777"/>
            <p:cNvSpPr>
              <a:spLocks noChangeShapeType="1"/>
            </p:cNvSpPr>
            <p:nvPr/>
          </p:nvSpPr>
          <p:spPr bwMode="auto">
            <a:xfrm>
              <a:off x="4162" y="2077"/>
              <a:ext cx="16" cy="1"/>
            </a:xfrm>
            <a:prstGeom prst="line">
              <a:avLst/>
            </a:prstGeom>
            <a:noFill/>
            <a:ln w="12700">
              <a:solidFill>
                <a:schemeClr val="tx2"/>
              </a:solidFill>
              <a:round/>
              <a:headEnd/>
              <a:tailEnd/>
            </a:ln>
          </p:spPr>
          <p:txBody>
            <a:bodyPr/>
            <a:lstStyle/>
            <a:p>
              <a:endParaRPr lang="en-US"/>
            </a:p>
          </p:txBody>
        </p:sp>
        <p:sp>
          <p:nvSpPr>
            <p:cNvPr id="87794" name="Line 1778"/>
            <p:cNvSpPr>
              <a:spLocks noChangeShapeType="1"/>
            </p:cNvSpPr>
            <p:nvPr/>
          </p:nvSpPr>
          <p:spPr bwMode="auto">
            <a:xfrm>
              <a:off x="4210" y="2077"/>
              <a:ext cx="16" cy="1"/>
            </a:xfrm>
            <a:prstGeom prst="line">
              <a:avLst/>
            </a:prstGeom>
            <a:noFill/>
            <a:ln w="12700">
              <a:solidFill>
                <a:schemeClr val="tx2"/>
              </a:solidFill>
              <a:round/>
              <a:headEnd/>
              <a:tailEnd/>
            </a:ln>
          </p:spPr>
          <p:txBody>
            <a:bodyPr/>
            <a:lstStyle/>
            <a:p>
              <a:endParaRPr lang="en-US"/>
            </a:p>
          </p:txBody>
        </p:sp>
        <p:sp>
          <p:nvSpPr>
            <p:cNvPr id="87795" name="Line 1779"/>
            <p:cNvSpPr>
              <a:spLocks noChangeShapeType="1"/>
            </p:cNvSpPr>
            <p:nvPr/>
          </p:nvSpPr>
          <p:spPr bwMode="auto">
            <a:xfrm>
              <a:off x="4258" y="2077"/>
              <a:ext cx="16" cy="1"/>
            </a:xfrm>
            <a:prstGeom prst="line">
              <a:avLst/>
            </a:prstGeom>
            <a:noFill/>
            <a:ln w="12700">
              <a:solidFill>
                <a:schemeClr val="tx2"/>
              </a:solidFill>
              <a:round/>
              <a:headEnd/>
              <a:tailEnd/>
            </a:ln>
          </p:spPr>
          <p:txBody>
            <a:bodyPr/>
            <a:lstStyle/>
            <a:p>
              <a:endParaRPr lang="en-US"/>
            </a:p>
          </p:txBody>
        </p:sp>
        <p:sp>
          <p:nvSpPr>
            <p:cNvPr id="87796" name="Line 1780"/>
            <p:cNvSpPr>
              <a:spLocks noChangeShapeType="1"/>
            </p:cNvSpPr>
            <p:nvPr/>
          </p:nvSpPr>
          <p:spPr bwMode="auto">
            <a:xfrm>
              <a:off x="4306" y="2077"/>
              <a:ext cx="16" cy="1"/>
            </a:xfrm>
            <a:prstGeom prst="line">
              <a:avLst/>
            </a:prstGeom>
            <a:noFill/>
            <a:ln w="12700">
              <a:solidFill>
                <a:schemeClr val="tx2"/>
              </a:solidFill>
              <a:round/>
              <a:headEnd/>
              <a:tailEnd/>
            </a:ln>
          </p:spPr>
          <p:txBody>
            <a:bodyPr/>
            <a:lstStyle/>
            <a:p>
              <a:endParaRPr lang="en-US"/>
            </a:p>
          </p:txBody>
        </p:sp>
        <p:sp>
          <p:nvSpPr>
            <p:cNvPr id="87797" name="Line 1781"/>
            <p:cNvSpPr>
              <a:spLocks noChangeShapeType="1"/>
            </p:cNvSpPr>
            <p:nvPr/>
          </p:nvSpPr>
          <p:spPr bwMode="auto">
            <a:xfrm>
              <a:off x="4353" y="2077"/>
              <a:ext cx="16" cy="1"/>
            </a:xfrm>
            <a:prstGeom prst="line">
              <a:avLst/>
            </a:prstGeom>
            <a:noFill/>
            <a:ln w="12700">
              <a:solidFill>
                <a:schemeClr val="tx2"/>
              </a:solidFill>
              <a:round/>
              <a:headEnd/>
              <a:tailEnd/>
            </a:ln>
          </p:spPr>
          <p:txBody>
            <a:bodyPr/>
            <a:lstStyle/>
            <a:p>
              <a:endParaRPr lang="en-US"/>
            </a:p>
          </p:txBody>
        </p:sp>
        <p:sp>
          <p:nvSpPr>
            <p:cNvPr id="87798" name="Line 1782"/>
            <p:cNvSpPr>
              <a:spLocks noChangeShapeType="1"/>
            </p:cNvSpPr>
            <p:nvPr/>
          </p:nvSpPr>
          <p:spPr bwMode="auto">
            <a:xfrm>
              <a:off x="4401" y="2077"/>
              <a:ext cx="16" cy="1"/>
            </a:xfrm>
            <a:prstGeom prst="line">
              <a:avLst/>
            </a:prstGeom>
            <a:noFill/>
            <a:ln w="12700">
              <a:solidFill>
                <a:schemeClr val="tx2"/>
              </a:solidFill>
              <a:round/>
              <a:headEnd/>
              <a:tailEnd/>
            </a:ln>
          </p:spPr>
          <p:txBody>
            <a:bodyPr/>
            <a:lstStyle/>
            <a:p>
              <a:endParaRPr lang="en-US"/>
            </a:p>
          </p:txBody>
        </p:sp>
        <p:sp>
          <p:nvSpPr>
            <p:cNvPr id="87799" name="Line 1783"/>
            <p:cNvSpPr>
              <a:spLocks noChangeShapeType="1"/>
            </p:cNvSpPr>
            <p:nvPr/>
          </p:nvSpPr>
          <p:spPr bwMode="auto">
            <a:xfrm>
              <a:off x="4449" y="2077"/>
              <a:ext cx="16" cy="1"/>
            </a:xfrm>
            <a:prstGeom prst="line">
              <a:avLst/>
            </a:prstGeom>
            <a:noFill/>
            <a:ln w="12700">
              <a:solidFill>
                <a:schemeClr val="tx2"/>
              </a:solidFill>
              <a:round/>
              <a:headEnd/>
              <a:tailEnd/>
            </a:ln>
          </p:spPr>
          <p:txBody>
            <a:bodyPr/>
            <a:lstStyle/>
            <a:p>
              <a:endParaRPr lang="en-US"/>
            </a:p>
          </p:txBody>
        </p:sp>
        <p:sp>
          <p:nvSpPr>
            <p:cNvPr id="87800" name="Line 1784"/>
            <p:cNvSpPr>
              <a:spLocks noChangeShapeType="1"/>
            </p:cNvSpPr>
            <p:nvPr/>
          </p:nvSpPr>
          <p:spPr bwMode="auto">
            <a:xfrm>
              <a:off x="4497" y="2077"/>
              <a:ext cx="16" cy="1"/>
            </a:xfrm>
            <a:prstGeom prst="line">
              <a:avLst/>
            </a:prstGeom>
            <a:noFill/>
            <a:ln w="12700">
              <a:solidFill>
                <a:schemeClr val="tx2"/>
              </a:solidFill>
              <a:round/>
              <a:headEnd/>
              <a:tailEnd/>
            </a:ln>
          </p:spPr>
          <p:txBody>
            <a:bodyPr/>
            <a:lstStyle/>
            <a:p>
              <a:endParaRPr lang="en-US"/>
            </a:p>
          </p:txBody>
        </p:sp>
        <p:sp>
          <p:nvSpPr>
            <p:cNvPr id="87801" name="Line 1785"/>
            <p:cNvSpPr>
              <a:spLocks noChangeShapeType="1"/>
            </p:cNvSpPr>
            <p:nvPr/>
          </p:nvSpPr>
          <p:spPr bwMode="auto">
            <a:xfrm>
              <a:off x="4545" y="2077"/>
              <a:ext cx="16" cy="1"/>
            </a:xfrm>
            <a:prstGeom prst="line">
              <a:avLst/>
            </a:prstGeom>
            <a:noFill/>
            <a:ln w="12700">
              <a:solidFill>
                <a:schemeClr val="tx2"/>
              </a:solidFill>
              <a:round/>
              <a:headEnd/>
              <a:tailEnd/>
            </a:ln>
          </p:spPr>
          <p:txBody>
            <a:bodyPr/>
            <a:lstStyle/>
            <a:p>
              <a:endParaRPr lang="en-US"/>
            </a:p>
          </p:txBody>
        </p:sp>
        <p:sp>
          <p:nvSpPr>
            <p:cNvPr id="87802" name="Line 1786"/>
            <p:cNvSpPr>
              <a:spLocks noChangeShapeType="1"/>
            </p:cNvSpPr>
            <p:nvPr/>
          </p:nvSpPr>
          <p:spPr bwMode="auto">
            <a:xfrm>
              <a:off x="4593" y="2077"/>
              <a:ext cx="16" cy="1"/>
            </a:xfrm>
            <a:prstGeom prst="line">
              <a:avLst/>
            </a:prstGeom>
            <a:noFill/>
            <a:ln w="12700">
              <a:solidFill>
                <a:schemeClr val="tx2"/>
              </a:solidFill>
              <a:round/>
              <a:headEnd/>
              <a:tailEnd/>
            </a:ln>
          </p:spPr>
          <p:txBody>
            <a:bodyPr/>
            <a:lstStyle/>
            <a:p>
              <a:endParaRPr lang="en-US"/>
            </a:p>
          </p:txBody>
        </p:sp>
        <p:sp>
          <p:nvSpPr>
            <p:cNvPr id="87803" name="Line 1787"/>
            <p:cNvSpPr>
              <a:spLocks noChangeShapeType="1"/>
            </p:cNvSpPr>
            <p:nvPr/>
          </p:nvSpPr>
          <p:spPr bwMode="auto">
            <a:xfrm>
              <a:off x="4641" y="2077"/>
              <a:ext cx="16" cy="1"/>
            </a:xfrm>
            <a:prstGeom prst="line">
              <a:avLst/>
            </a:prstGeom>
            <a:noFill/>
            <a:ln w="12700">
              <a:solidFill>
                <a:schemeClr val="tx2"/>
              </a:solidFill>
              <a:round/>
              <a:headEnd/>
              <a:tailEnd/>
            </a:ln>
          </p:spPr>
          <p:txBody>
            <a:bodyPr/>
            <a:lstStyle/>
            <a:p>
              <a:endParaRPr lang="en-US"/>
            </a:p>
          </p:txBody>
        </p:sp>
        <p:sp>
          <p:nvSpPr>
            <p:cNvPr id="87804" name="Line 1788"/>
            <p:cNvSpPr>
              <a:spLocks noChangeShapeType="1"/>
            </p:cNvSpPr>
            <p:nvPr/>
          </p:nvSpPr>
          <p:spPr bwMode="auto">
            <a:xfrm>
              <a:off x="4689" y="2077"/>
              <a:ext cx="16" cy="1"/>
            </a:xfrm>
            <a:prstGeom prst="line">
              <a:avLst/>
            </a:prstGeom>
            <a:noFill/>
            <a:ln w="12700">
              <a:solidFill>
                <a:schemeClr val="tx2"/>
              </a:solidFill>
              <a:round/>
              <a:headEnd/>
              <a:tailEnd/>
            </a:ln>
          </p:spPr>
          <p:txBody>
            <a:bodyPr/>
            <a:lstStyle/>
            <a:p>
              <a:endParaRPr lang="en-US"/>
            </a:p>
          </p:txBody>
        </p:sp>
        <p:sp>
          <p:nvSpPr>
            <p:cNvPr id="87805" name="Line 1789"/>
            <p:cNvSpPr>
              <a:spLocks noChangeShapeType="1"/>
            </p:cNvSpPr>
            <p:nvPr/>
          </p:nvSpPr>
          <p:spPr bwMode="auto">
            <a:xfrm>
              <a:off x="4737" y="2077"/>
              <a:ext cx="16" cy="1"/>
            </a:xfrm>
            <a:prstGeom prst="line">
              <a:avLst/>
            </a:prstGeom>
            <a:noFill/>
            <a:ln w="12700">
              <a:solidFill>
                <a:schemeClr val="tx2"/>
              </a:solidFill>
              <a:round/>
              <a:headEnd/>
              <a:tailEnd/>
            </a:ln>
          </p:spPr>
          <p:txBody>
            <a:bodyPr/>
            <a:lstStyle/>
            <a:p>
              <a:endParaRPr lang="en-US"/>
            </a:p>
          </p:txBody>
        </p:sp>
        <p:sp>
          <p:nvSpPr>
            <p:cNvPr id="87806" name="Line 1790"/>
            <p:cNvSpPr>
              <a:spLocks noChangeShapeType="1"/>
            </p:cNvSpPr>
            <p:nvPr/>
          </p:nvSpPr>
          <p:spPr bwMode="auto">
            <a:xfrm>
              <a:off x="4785" y="2077"/>
              <a:ext cx="16" cy="1"/>
            </a:xfrm>
            <a:prstGeom prst="line">
              <a:avLst/>
            </a:prstGeom>
            <a:noFill/>
            <a:ln w="12700">
              <a:solidFill>
                <a:schemeClr val="tx2"/>
              </a:solidFill>
              <a:round/>
              <a:headEnd/>
              <a:tailEnd/>
            </a:ln>
          </p:spPr>
          <p:txBody>
            <a:bodyPr/>
            <a:lstStyle/>
            <a:p>
              <a:endParaRPr lang="en-US"/>
            </a:p>
          </p:txBody>
        </p:sp>
        <p:sp>
          <p:nvSpPr>
            <p:cNvPr id="87807" name="Line 1791"/>
            <p:cNvSpPr>
              <a:spLocks noChangeShapeType="1"/>
            </p:cNvSpPr>
            <p:nvPr/>
          </p:nvSpPr>
          <p:spPr bwMode="auto">
            <a:xfrm>
              <a:off x="4833" y="2077"/>
              <a:ext cx="16" cy="1"/>
            </a:xfrm>
            <a:prstGeom prst="line">
              <a:avLst/>
            </a:prstGeom>
            <a:noFill/>
            <a:ln w="12700">
              <a:solidFill>
                <a:schemeClr val="tx2"/>
              </a:solidFill>
              <a:round/>
              <a:headEnd/>
              <a:tailEnd/>
            </a:ln>
          </p:spPr>
          <p:txBody>
            <a:bodyPr/>
            <a:lstStyle/>
            <a:p>
              <a:endParaRPr lang="en-US"/>
            </a:p>
          </p:txBody>
        </p:sp>
        <p:sp>
          <p:nvSpPr>
            <p:cNvPr id="87808" name="Line 1792"/>
            <p:cNvSpPr>
              <a:spLocks noChangeShapeType="1"/>
            </p:cNvSpPr>
            <p:nvPr/>
          </p:nvSpPr>
          <p:spPr bwMode="auto">
            <a:xfrm>
              <a:off x="4881" y="2077"/>
              <a:ext cx="16" cy="1"/>
            </a:xfrm>
            <a:prstGeom prst="line">
              <a:avLst/>
            </a:prstGeom>
            <a:noFill/>
            <a:ln w="12700">
              <a:solidFill>
                <a:schemeClr val="tx2"/>
              </a:solidFill>
              <a:round/>
              <a:headEnd/>
              <a:tailEnd/>
            </a:ln>
          </p:spPr>
          <p:txBody>
            <a:bodyPr/>
            <a:lstStyle/>
            <a:p>
              <a:endParaRPr lang="en-US"/>
            </a:p>
          </p:txBody>
        </p:sp>
        <p:sp>
          <p:nvSpPr>
            <p:cNvPr id="87809" name="Line 1793"/>
            <p:cNvSpPr>
              <a:spLocks noChangeShapeType="1"/>
            </p:cNvSpPr>
            <p:nvPr/>
          </p:nvSpPr>
          <p:spPr bwMode="auto">
            <a:xfrm>
              <a:off x="1143" y="2038"/>
              <a:ext cx="16" cy="1"/>
            </a:xfrm>
            <a:prstGeom prst="line">
              <a:avLst/>
            </a:prstGeom>
            <a:noFill/>
            <a:ln w="12700">
              <a:solidFill>
                <a:schemeClr val="tx2"/>
              </a:solidFill>
              <a:round/>
              <a:headEnd/>
              <a:tailEnd/>
            </a:ln>
          </p:spPr>
          <p:txBody>
            <a:bodyPr/>
            <a:lstStyle/>
            <a:p>
              <a:endParaRPr lang="en-US"/>
            </a:p>
          </p:txBody>
        </p:sp>
        <p:sp>
          <p:nvSpPr>
            <p:cNvPr id="87810" name="Line 1794"/>
            <p:cNvSpPr>
              <a:spLocks noChangeShapeType="1"/>
            </p:cNvSpPr>
            <p:nvPr/>
          </p:nvSpPr>
          <p:spPr bwMode="auto">
            <a:xfrm>
              <a:off x="1191" y="2038"/>
              <a:ext cx="16" cy="1"/>
            </a:xfrm>
            <a:prstGeom prst="line">
              <a:avLst/>
            </a:prstGeom>
            <a:noFill/>
            <a:ln w="12700">
              <a:solidFill>
                <a:schemeClr val="tx2"/>
              </a:solidFill>
              <a:round/>
              <a:headEnd/>
              <a:tailEnd/>
            </a:ln>
          </p:spPr>
          <p:txBody>
            <a:bodyPr/>
            <a:lstStyle/>
            <a:p>
              <a:endParaRPr lang="en-US"/>
            </a:p>
          </p:txBody>
        </p:sp>
        <p:sp>
          <p:nvSpPr>
            <p:cNvPr id="87811" name="Line 1795"/>
            <p:cNvSpPr>
              <a:spLocks noChangeShapeType="1"/>
            </p:cNvSpPr>
            <p:nvPr/>
          </p:nvSpPr>
          <p:spPr bwMode="auto">
            <a:xfrm>
              <a:off x="1239" y="2038"/>
              <a:ext cx="16" cy="1"/>
            </a:xfrm>
            <a:prstGeom prst="line">
              <a:avLst/>
            </a:prstGeom>
            <a:noFill/>
            <a:ln w="12700">
              <a:solidFill>
                <a:schemeClr val="tx2"/>
              </a:solidFill>
              <a:round/>
              <a:headEnd/>
              <a:tailEnd/>
            </a:ln>
          </p:spPr>
          <p:txBody>
            <a:bodyPr/>
            <a:lstStyle/>
            <a:p>
              <a:endParaRPr lang="en-US"/>
            </a:p>
          </p:txBody>
        </p:sp>
        <p:sp>
          <p:nvSpPr>
            <p:cNvPr id="87812" name="Line 1796"/>
            <p:cNvSpPr>
              <a:spLocks noChangeShapeType="1"/>
            </p:cNvSpPr>
            <p:nvPr/>
          </p:nvSpPr>
          <p:spPr bwMode="auto">
            <a:xfrm>
              <a:off x="1287" y="2038"/>
              <a:ext cx="16" cy="1"/>
            </a:xfrm>
            <a:prstGeom prst="line">
              <a:avLst/>
            </a:prstGeom>
            <a:noFill/>
            <a:ln w="12700">
              <a:solidFill>
                <a:schemeClr val="tx2"/>
              </a:solidFill>
              <a:round/>
              <a:headEnd/>
              <a:tailEnd/>
            </a:ln>
          </p:spPr>
          <p:txBody>
            <a:bodyPr/>
            <a:lstStyle/>
            <a:p>
              <a:endParaRPr lang="en-US"/>
            </a:p>
          </p:txBody>
        </p:sp>
        <p:sp>
          <p:nvSpPr>
            <p:cNvPr id="87813" name="Line 1797"/>
            <p:cNvSpPr>
              <a:spLocks noChangeShapeType="1"/>
            </p:cNvSpPr>
            <p:nvPr/>
          </p:nvSpPr>
          <p:spPr bwMode="auto">
            <a:xfrm>
              <a:off x="1335" y="2038"/>
              <a:ext cx="16" cy="1"/>
            </a:xfrm>
            <a:prstGeom prst="line">
              <a:avLst/>
            </a:prstGeom>
            <a:noFill/>
            <a:ln w="12700">
              <a:solidFill>
                <a:schemeClr val="tx2"/>
              </a:solidFill>
              <a:round/>
              <a:headEnd/>
              <a:tailEnd/>
            </a:ln>
          </p:spPr>
          <p:txBody>
            <a:bodyPr/>
            <a:lstStyle/>
            <a:p>
              <a:endParaRPr lang="en-US"/>
            </a:p>
          </p:txBody>
        </p:sp>
        <p:sp>
          <p:nvSpPr>
            <p:cNvPr id="87814" name="Line 1798"/>
            <p:cNvSpPr>
              <a:spLocks noChangeShapeType="1"/>
            </p:cNvSpPr>
            <p:nvPr/>
          </p:nvSpPr>
          <p:spPr bwMode="auto">
            <a:xfrm>
              <a:off x="1383" y="2038"/>
              <a:ext cx="15" cy="1"/>
            </a:xfrm>
            <a:prstGeom prst="line">
              <a:avLst/>
            </a:prstGeom>
            <a:noFill/>
            <a:ln w="12700">
              <a:solidFill>
                <a:schemeClr val="tx2"/>
              </a:solidFill>
              <a:round/>
              <a:headEnd/>
              <a:tailEnd/>
            </a:ln>
          </p:spPr>
          <p:txBody>
            <a:bodyPr/>
            <a:lstStyle/>
            <a:p>
              <a:endParaRPr lang="en-US"/>
            </a:p>
          </p:txBody>
        </p:sp>
        <p:sp>
          <p:nvSpPr>
            <p:cNvPr id="87815" name="Line 1799"/>
            <p:cNvSpPr>
              <a:spLocks noChangeShapeType="1"/>
            </p:cNvSpPr>
            <p:nvPr/>
          </p:nvSpPr>
          <p:spPr bwMode="auto">
            <a:xfrm>
              <a:off x="1430" y="2038"/>
              <a:ext cx="16" cy="1"/>
            </a:xfrm>
            <a:prstGeom prst="line">
              <a:avLst/>
            </a:prstGeom>
            <a:noFill/>
            <a:ln w="12700">
              <a:solidFill>
                <a:schemeClr val="tx2"/>
              </a:solidFill>
              <a:round/>
              <a:headEnd/>
              <a:tailEnd/>
            </a:ln>
          </p:spPr>
          <p:txBody>
            <a:bodyPr/>
            <a:lstStyle/>
            <a:p>
              <a:endParaRPr lang="en-US"/>
            </a:p>
          </p:txBody>
        </p:sp>
        <p:sp>
          <p:nvSpPr>
            <p:cNvPr id="87816" name="Line 1800"/>
            <p:cNvSpPr>
              <a:spLocks noChangeShapeType="1"/>
            </p:cNvSpPr>
            <p:nvPr/>
          </p:nvSpPr>
          <p:spPr bwMode="auto">
            <a:xfrm>
              <a:off x="1478" y="2038"/>
              <a:ext cx="16" cy="1"/>
            </a:xfrm>
            <a:prstGeom prst="line">
              <a:avLst/>
            </a:prstGeom>
            <a:noFill/>
            <a:ln w="12700">
              <a:solidFill>
                <a:schemeClr val="tx2"/>
              </a:solidFill>
              <a:round/>
              <a:headEnd/>
              <a:tailEnd/>
            </a:ln>
          </p:spPr>
          <p:txBody>
            <a:bodyPr/>
            <a:lstStyle/>
            <a:p>
              <a:endParaRPr lang="en-US"/>
            </a:p>
          </p:txBody>
        </p:sp>
        <p:sp>
          <p:nvSpPr>
            <p:cNvPr id="87817" name="Line 1801"/>
            <p:cNvSpPr>
              <a:spLocks noChangeShapeType="1"/>
            </p:cNvSpPr>
            <p:nvPr/>
          </p:nvSpPr>
          <p:spPr bwMode="auto">
            <a:xfrm>
              <a:off x="1526" y="2038"/>
              <a:ext cx="16" cy="1"/>
            </a:xfrm>
            <a:prstGeom prst="line">
              <a:avLst/>
            </a:prstGeom>
            <a:noFill/>
            <a:ln w="12700">
              <a:solidFill>
                <a:schemeClr val="tx2"/>
              </a:solidFill>
              <a:round/>
              <a:headEnd/>
              <a:tailEnd/>
            </a:ln>
          </p:spPr>
          <p:txBody>
            <a:bodyPr/>
            <a:lstStyle/>
            <a:p>
              <a:endParaRPr lang="en-US"/>
            </a:p>
          </p:txBody>
        </p:sp>
        <p:sp>
          <p:nvSpPr>
            <p:cNvPr id="87818" name="Line 1802"/>
            <p:cNvSpPr>
              <a:spLocks noChangeShapeType="1"/>
            </p:cNvSpPr>
            <p:nvPr/>
          </p:nvSpPr>
          <p:spPr bwMode="auto">
            <a:xfrm>
              <a:off x="1574" y="2038"/>
              <a:ext cx="16" cy="1"/>
            </a:xfrm>
            <a:prstGeom prst="line">
              <a:avLst/>
            </a:prstGeom>
            <a:noFill/>
            <a:ln w="12700">
              <a:solidFill>
                <a:schemeClr val="tx2"/>
              </a:solidFill>
              <a:round/>
              <a:headEnd/>
              <a:tailEnd/>
            </a:ln>
          </p:spPr>
          <p:txBody>
            <a:bodyPr/>
            <a:lstStyle/>
            <a:p>
              <a:endParaRPr lang="en-US"/>
            </a:p>
          </p:txBody>
        </p:sp>
        <p:sp>
          <p:nvSpPr>
            <p:cNvPr id="87819" name="Line 1803"/>
            <p:cNvSpPr>
              <a:spLocks noChangeShapeType="1"/>
            </p:cNvSpPr>
            <p:nvPr/>
          </p:nvSpPr>
          <p:spPr bwMode="auto">
            <a:xfrm>
              <a:off x="1622" y="2038"/>
              <a:ext cx="16" cy="1"/>
            </a:xfrm>
            <a:prstGeom prst="line">
              <a:avLst/>
            </a:prstGeom>
            <a:noFill/>
            <a:ln w="12700">
              <a:solidFill>
                <a:schemeClr val="tx2"/>
              </a:solidFill>
              <a:round/>
              <a:headEnd/>
              <a:tailEnd/>
            </a:ln>
          </p:spPr>
          <p:txBody>
            <a:bodyPr/>
            <a:lstStyle/>
            <a:p>
              <a:endParaRPr lang="en-US"/>
            </a:p>
          </p:txBody>
        </p:sp>
        <p:sp>
          <p:nvSpPr>
            <p:cNvPr id="87820" name="Line 1804"/>
            <p:cNvSpPr>
              <a:spLocks noChangeShapeType="1"/>
            </p:cNvSpPr>
            <p:nvPr/>
          </p:nvSpPr>
          <p:spPr bwMode="auto">
            <a:xfrm>
              <a:off x="1670" y="2038"/>
              <a:ext cx="16" cy="1"/>
            </a:xfrm>
            <a:prstGeom prst="line">
              <a:avLst/>
            </a:prstGeom>
            <a:noFill/>
            <a:ln w="12700">
              <a:solidFill>
                <a:schemeClr val="tx2"/>
              </a:solidFill>
              <a:round/>
              <a:headEnd/>
              <a:tailEnd/>
            </a:ln>
          </p:spPr>
          <p:txBody>
            <a:bodyPr/>
            <a:lstStyle/>
            <a:p>
              <a:endParaRPr lang="en-US"/>
            </a:p>
          </p:txBody>
        </p:sp>
        <p:sp>
          <p:nvSpPr>
            <p:cNvPr id="87821" name="Line 1805"/>
            <p:cNvSpPr>
              <a:spLocks noChangeShapeType="1"/>
            </p:cNvSpPr>
            <p:nvPr/>
          </p:nvSpPr>
          <p:spPr bwMode="auto">
            <a:xfrm>
              <a:off x="1718" y="2038"/>
              <a:ext cx="16" cy="1"/>
            </a:xfrm>
            <a:prstGeom prst="line">
              <a:avLst/>
            </a:prstGeom>
            <a:noFill/>
            <a:ln w="12700">
              <a:solidFill>
                <a:schemeClr val="tx2"/>
              </a:solidFill>
              <a:round/>
              <a:headEnd/>
              <a:tailEnd/>
            </a:ln>
          </p:spPr>
          <p:txBody>
            <a:bodyPr/>
            <a:lstStyle/>
            <a:p>
              <a:endParaRPr lang="en-US"/>
            </a:p>
          </p:txBody>
        </p:sp>
        <p:sp>
          <p:nvSpPr>
            <p:cNvPr id="87822" name="Line 1806"/>
            <p:cNvSpPr>
              <a:spLocks noChangeShapeType="1"/>
            </p:cNvSpPr>
            <p:nvPr/>
          </p:nvSpPr>
          <p:spPr bwMode="auto">
            <a:xfrm>
              <a:off x="1766" y="2038"/>
              <a:ext cx="16" cy="1"/>
            </a:xfrm>
            <a:prstGeom prst="line">
              <a:avLst/>
            </a:prstGeom>
            <a:noFill/>
            <a:ln w="12700">
              <a:solidFill>
                <a:schemeClr val="tx2"/>
              </a:solidFill>
              <a:round/>
              <a:headEnd/>
              <a:tailEnd/>
            </a:ln>
          </p:spPr>
          <p:txBody>
            <a:bodyPr/>
            <a:lstStyle/>
            <a:p>
              <a:endParaRPr lang="en-US"/>
            </a:p>
          </p:txBody>
        </p:sp>
        <p:sp>
          <p:nvSpPr>
            <p:cNvPr id="87823" name="Line 1807"/>
            <p:cNvSpPr>
              <a:spLocks noChangeShapeType="1"/>
            </p:cNvSpPr>
            <p:nvPr/>
          </p:nvSpPr>
          <p:spPr bwMode="auto">
            <a:xfrm>
              <a:off x="1814" y="2038"/>
              <a:ext cx="16" cy="1"/>
            </a:xfrm>
            <a:prstGeom prst="line">
              <a:avLst/>
            </a:prstGeom>
            <a:noFill/>
            <a:ln w="12700">
              <a:solidFill>
                <a:schemeClr val="tx2"/>
              </a:solidFill>
              <a:round/>
              <a:headEnd/>
              <a:tailEnd/>
            </a:ln>
          </p:spPr>
          <p:txBody>
            <a:bodyPr/>
            <a:lstStyle/>
            <a:p>
              <a:endParaRPr lang="en-US"/>
            </a:p>
          </p:txBody>
        </p:sp>
        <p:sp>
          <p:nvSpPr>
            <p:cNvPr id="87824" name="Line 1808"/>
            <p:cNvSpPr>
              <a:spLocks noChangeShapeType="1"/>
            </p:cNvSpPr>
            <p:nvPr/>
          </p:nvSpPr>
          <p:spPr bwMode="auto">
            <a:xfrm>
              <a:off x="1862" y="2038"/>
              <a:ext cx="16" cy="1"/>
            </a:xfrm>
            <a:prstGeom prst="line">
              <a:avLst/>
            </a:prstGeom>
            <a:noFill/>
            <a:ln w="12700">
              <a:solidFill>
                <a:schemeClr val="tx2"/>
              </a:solidFill>
              <a:round/>
              <a:headEnd/>
              <a:tailEnd/>
            </a:ln>
          </p:spPr>
          <p:txBody>
            <a:bodyPr/>
            <a:lstStyle/>
            <a:p>
              <a:endParaRPr lang="en-US"/>
            </a:p>
          </p:txBody>
        </p:sp>
        <p:sp>
          <p:nvSpPr>
            <p:cNvPr id="87825" name="Line 1809"/>
            <p:cNvSpPr>
              <a:spLocks noChangeShapeType="1"/>
            </p:cNvSpPr>
            <p:nvPr/>
          </p:nvSpPr>
          <p:spPr bwMode="auto">
            <a:xfrm>
              <a:off x="1910" y="2038"/>
              <a:ext cx="16" cy="1"/>
            </a:xfrm>
            <a:prstGeom prst="line">
              <a:avLst/>
            </a:prstGeom>
            <a:noFill/>
            <a:ln w="12700">
              <a:solidFill>
                <a:schemeClr val="tx2"/>
              </a:solidFill>
              <a:round/>
              <a:headEnd/>
              <a:tailEnd/>
            </a:ln>
          </p:spPr>
          <p:txBody>
            <a:bodyPr/>
            <a:lstStyle/>
            <a:p>
              <a:endParaRPr lang="en-US"/>
            </a:p>
          </p:txBody>
        </p:sp>
        <p:sp>
          <p:nvSpPr>
            <p:cNvPr id="87826" name="Line 1810"/>
            <p:cNvSpPr>
              <a:spLocks noChangeShapeType="1"/>
            </p:cNvSpPr>
            <p:nvPr/>
          </p:nvSpPr>
          <p:spPr bwMode="auto">
            <a:xfrm>
              <a:off x="1958" y="2038"/>
              <a:ext cx="16" cy="1"/>
            </a:xfrm>
            <a:prstGeom prst="line">
              <a:avLst/>
            </a:prstGeom>
            <a:noFill/>
            <a:ln w="12700">
              <a:solidFill>
                <a:schemeClr val="tx2"/>
              </a:solidFill>
              <a:round/>
              <a:headEnd/>
              <a:tailEnd/>
            </a:ln>
          </p:spPr>
          <p:txBody>
            <a:bodyPr/>
            <a:lstStyle/>
            <a:p>
              <a:endParaRPr lang="en-US"/>
            </a:p>
          </p:txBody>
        </p:sp>
        <p:sp>
          <p:nvSpPr>
            <p:cNvPr id="87827" name="Line 1811"/>
            <p:cNvSpPr>
              <a:spLocks noChangeShapeType="1"/>
            </p:cNvSpPr>
            <p:nvPr/>
          </p:nvSpPr>
          <p:spPr bwMode="auto">
            <a:xfrm>
              <a:off x="2005" y="2038"/>
              <a:ext cx="16" cy="1"/>
            </a:xfrm>
            <a:prstGeom prst="line">
              <a:avLst/>
            </a:prstGeom>
            <a:noFill/>
            <a:ln w="12700">
              <a:solidFill>
                <a:schemeClr val="tx2"/>
              </a:solidFill>
              <a:round/>
              <a:headEnd/>
              <a:tailEnd/>
            </a:ln>
          </p:spPr>
          <p:txBody>
            <a:bodyPr/>
            <a:lstStyle/>
            <a:p>
              <a:endParaRPr lang="en-US"/>
            </a:p>
          </p:txBody>
        </p:sp>
        <p:sp>
          <p:nvSpPr>
            <p:cNvPr id="87828" name="Line 1812"/>
            <p:cNvSpPr>
              <a:spLocks noChangeShapeType="1"/>
            </p:cNvSpPr>
            <p:nvPr/>
          </p:nvSpPr>
          <p:spPr bwMode="auto">
            <a:xfrm>
              <a:off x="2053" y="2038"/>
              <a:ext cx="16" cy="1"/>
            </a:xfrm>
            <a:prstGeom prst="line">
              <a:avLst/>
            </a:prstGeom>
            <a:noFill/>
            <a:ln w="12700">
              <a:solidFill>
                <a:schemeClr val="tx2"/>
              </a:solidFill>
              <a:round/>
              <a:headEnd/>
              <a:tailEnd/>
            </a:ln>
          </p:spPr>
          <p:txBody>
            <a:bodyPr/>
            <a:lstStyle/>
            <a:p>
              <a:endParaRPr lang="en-US"/>
            </a:p>
          </p:txBody>
        </p:sp>
      </p:grpSp>
      <p:grpSp>
        <p:nvGrpSpPr>
          <p:cNvPr id="88030" name="Group 2014"/>
          <p:cNvGrpSpPr>
            <a:grpSpLocks/>
          </p:cNvGrpSpPr>
          <p:nvPr/>
        </p:nvGrpSpPr>
        <p:grpSpPr bwMode="auto">
          <a:xfrm>
            <a:off x="1814513" y="3121025"/>
            <a:ext cx="5959475" cy="115888"/>
            <a:chOff x="1143" y="1966"/>
            <a:chExt cx="3754" cy="73"/>
          </a:xfrm>
        </p:grpSpPr>
        <p:sp>
          <p:nvSpPr>
            <p:cNvPr id="87830" name="Line 1814"/>
            <p:cNvSpPr>
              <a:spLocks noChangeShapeType="1"/>
            </p:cNvSpPr>
            <p:nvPr/>
          </p:nvSpPr>
          <p:spPr bwMode="auto">
            <a:xfrm>
              <a:off x="2101" y="2038"/>
              <a:ext cx="16" cy="1"/>
            </a:xfrm>
            <a:prstGeom prst="line">
              <a:avLst/>
            </a:prstGeom>
            <a:noFill/>
            <a:ln w="12700">
              <a:solidFill>
                <a:schemeClr val="tx2"/>
              </a:solidFill>
              <a:round/>
              <a:headEnd/>
              <a:tailEnd/>
            </a:ln>
          </p:spPr>
          <p:txBody>
            <a:bodyPr/>
            <a:lstStyle/>
            <a:p>
              <a:endParaRPr lang="en-US"/>
            </a:p>
          </p:txBody>
        </p:sp>
        <p:sp>
          <p:nvSpPr>
            <p:cNvPr id="87831" name="Line 1815"/>
            <p:cNvSpPr>
              <a:spLocks noChangeShapeType="1"/>
            </p:cNvSpPr>
            <p:nvPr/>
          </p:nvSpPr>
          <p:spPr bwMode="auto">
            <a:xfrm>
              <a:off x="2149" y="2038"/>
              <a:ext cx="16" cy="1"/>
            </a:xfrm>
            <a:prstGeom prst="line">
              <a:avLst/>
            </a:prstGeom>
            <a:noFill/>
            <a:ln w="12700">
              <a:solidFill>
                <a:schemeClr val="tx2"/>
              </a:solidFill>
              <a:round/>
              <a:headEnd/>
              <a:tailEnd/>
            </a:ln>
          </p:spPr>
          <p:txBody>
            <a:bodyPr/>
            <a:lstStyle/>
            <a:p>
              <a:endParaRPr lang="en-US"/>
            </a:p>
          </p:txBody>
        </p:sp>
        <p:sp>
          <p:nvSpPr>
            <p:cNvPr id="87832" name="Line 1816"/>
            <p:cNvSpPr>
              <a:spLocks noChangeShapeType="1"/>
            </p:cNvSpPr>
            <p:nvPr/>
          </p:nvSpPr>
          <p:spPr bwMode="auto">
            <a:xfrm>
              <a:off x="2197" y="2038"/>
              <a:ext cx="16" cy="1"/>
            </a:xfrm>
            <a:prstGeom prst="line">
              <a:avLst/>
            </a:prstGeom>
            <a:noFill/>
            <a:ln w="12700">
              <a:solidFill>
                <a:schemeClr val="tx2"/>
              </a:solidFill>
              <a:round/>
              <a:headEnd/>
              <a:tailEnd/>
            </a:ln>
          </p:spPr>
          <p:txBody>
            <a:bodyPr/>
            <a:lstStyle/>
            <a:p>
              <a:endParaRPr lang="en-US"/>
            </a:p>
          </p:txBody>
        </p:sp>
        <p:sp>
          <p:nvSpPr>
            <p:cNvPr id="87833" name="Line 1817"/>
            <p:cNvSpPr>
              <a:spLocks noChangeShapeType="1"/>
            </p:cNvSpPr>
            <p:nvPr/>
          </p:nvSpPr>
          <p:spPr bwMode="auto">
            <a:xfrm>
              <a:off x="2245" y="2038"/>
              <a:ext cx="16" cy="1"/>
            </a:xfrm>
            <a:prstGeom prst="line">
              <a:avLst/>
            </a:prstGeom>
            <a:noFill/>
            <a:ln w="12700">
              <a:solidFill>
                <a:schemeClr val="tx2"/>
              </a:solidFill>
              <a:round/>
              <a:headEnd/>
              <a:tailEnd/>
            </a:ln>
          </p:spPr>
          <p:txBody>
            <a:bodyPr/>
            <a:lstStyle/>
            <a:p>
              <a:endParaRPr lang="en-US"/>
            </a:p>
          </p:txBody>
        </p:sp>
        <p:sp>
          <p:nvSpPr>
            <p:cNvPr id="87834" name="Line 1818"/>
            <p:cNvSpPr>
              <a:spLocks noChangeShapeType="1"/>
            </p:cNvSpPr>
            <p:nvPr/>
          </p:nvSpPr>
          <p:spPr bwMode="auto">
            <a:xfrm>
              <a:off x="2293" y="2038"/>
              <a:ext cx="16" cy="1"/>
            </a:xfrm>
            <a:prstGeom prst="line">
              <a:avLst/>
            </a:prstGeom>
            <a:noFill/>
            <a:ln w="12700">
              <a:solidFill>
                <a:schemeClr val="tx2"/>
              </a:solidFill>
              <a:round/>
              <a:headEnd/>
              <a:tailEnd/>
            </a:ln>
          </p:spPr>
          <p:txBody>
            <a:bodyPr/>
            <a:lstStyle/>
            <a:p>
              <a:endParaRPr lang="en-US"/>
            </a:p>
          </p:txBody>
        </p:sp>
        <p:sp>
          <p:nvSpPr>
            <p:cNvPr id="87835" name="Line 1819"/>
            <p:cNvSpPr>
              <a:spLocks noChangeShapeType="1"/>
            </p:cNvSpPr>
            <p:nvPr/>
          </p:nvSpPr>
          <p:spPr bwMode="auto">
            <a:xfrm>
              <a:off x="2341" y="2038"/>
              <a:ext cx="16" cy="1"/>
            </a:xfrm>
            <a:prstGeom prst="line">
              <a:avLst/>
            </a:prstGeom>
            <a:noFill/>
            <a:ln w="12700">
              <a:solidFill>
                <a:schemeClr val="tx2"/>
              </a:solidFill>
              <a:round/>
              <a:headEnd/>
              <a:tailEnd/>
            </a:ln>
          </p:spPr>
          <p:txBody>
            <a:bodyPr/>
            <a:lstStyle/>
            <a:p>
              <a:endParaRPr lang="en-US"/>
            </a:p>
          </p:txBody>
        </p:sp>
        <p:sp>
          <p:nvSpPr>
            <p:cNvPr id="87836" name="Line 1820"/>
            <p:cNvSpPr>
              <a:spLocks noChangeShapeType="1"/>
            </p:cNvSpPr>
            <p:nvPr/>
          </p:nvSpPr>
          <p:spPr bwMode="auto">
            <a:xfrm>
              <a:off x="2389" y="2038"/>
              <a:ext cx="16" cy="1"/>
            </a:xfrm>
            <a:prstGeom prst="line">
              <a:avLst/>
            </a:prstGeom>
            <a:noFill/>
            <a:ln w="12700">
              <a:solidFill>
                <a:schemeClr val="tx2"/>
              </a:solidFill>
              <a:round/>
              <a:headEnd/>
              <a:tailEnd/>
            </a:ln>
          </p:spPr>
          <p:txBody>
            <a:bodyPr/>
            <a:lstStyle/>
            <a:p>
              <a:endParaRPr lang="en-US"/>
            </a:p>
          </p:txBody>
        </p:sp>
        <p:sp>
          <p:nvSpPr>
            <p:cNvPr id="87837" name="Line 1821"/>
            <p:cNvSpPr>
              <a:spLocks noChangeShapeType="1"/>
            </p:cNvSpPr>
            <p:nvPr/>
          </p:nvSpPr>
          <p:spPr bwMode="auto">
            <a:xfrm>
              <a:off x="2437" y="2038"/>
              <a:ext cx="16" cy="1"/>
            </a:xfrm>
            <a:prstGeom prst="line">
              <a:avLst/>
            </a:prstGeom>
            <a:noFill/>
            <a:ln w="12700">
              <a:solidFill>
                <a:schemeClr val="tx2"/>
              </a:solidFill>
              <a:round/>
              <a:headEnd/>
              <a:tailEnd/>
            </a:ln>
          </p:spPr>
          <p:txBody>
            <a:bodyPr/>
            <a:lstStyle/>
            <a:p>
              <a:endParaRPr lang="en-US"/>
            </a:p>
          </p:txBody>
        </p:sp>
        <p:sp>
          <p:nvSpPr>
            <p:cNvPr id="87838" name="Line 1822"/>
            <p:cNvSpPr>
              <a:spLocks noChangeShapeType="1"/>
            </p:cNvSpPr>
            <p:nvPr/>
          </p:nvSpPr>
          <p:spPr bwMode="auto">
            <a:xfrm>
              <a:off x="2485" y="2038"/>
              <a:ext cx="16" cy="1"/>
            </a:xfrm>
            <a:prstGeom prst="line">
              <a:avLst/>
            </a:prstGeom>
            <a:noFill/>
            <a:ln w="12700">
              <a:solidFill>
                <a:schemeClr val="tx2"/>
              </a:solidFill>
              <a:round/>
              <a:headEnd/>
              <a:tailEnd/>
            </a:ln>
          </p:spPr>
          <p:txBody>
            <a:bodyPr/>
            <a:lstStyle/>
            <a:p>
              <a:endParaRPr lang="en-US"/>
            </a:p>
          </p:txBody>
        </p:sp>
        <p:sp>
          <p:nvSpPr>
            <p:cNvPr id="87839" name="Line 1823"/>
            <p:cNvSpPr>
              <a:spLocks noChangeShapeType="1"/>
            </p:cNvSpPr>
            <p:nvPr/>
          </p:nvSpPr>
          <p:spPr bwMode="auto">
            <a:xfrm>
              <a:off x="2533" y="2038"/>
              <a:ext cx="16" cy="1"/>
            </a:xfrm>
            <a:prstGeom prst="line">
              <a:avLst/>
            </a:prstGeom>
            <a:noFill/>
            <a:ln w="12700">
              <a:solidFill>
                <a:schemeClr val="tx2"/>
              </a:solidFill>
              <a:round/>
              <a:headEnd/>
              <a:tailEnd/>
            </a:ln>
          </p:spPr>
          <p:txBody>
            <a:bodyPr/>
            <a:lstStyle/>
            <a:p>
              <a:endParaRPr lang="en-US"/>
            </a:p>
          </p:txBody>
        </p:sp>
        <p:sp>
          <p:nvSpPr>
            <p:cNvPr id="87840" name="Line 1824"/>
            <p:cNvSpPr>
              <a:spLocks noChangeShapeType="1"/>
            </p:cNvSpPr>
            <p:nvPr/>
          </p:nvSpPr>
          <p:spPr bwMode="auto">
            <a:xfrm>
              <a:off x="2580" y="2038"/>
              <a:ext cx="16" cy="1"/>
            </a:xfrm>
            <a:prstGeom prst="line">
              <a:avLst/>
            </a:prstGeom>
            <a:noFill/>
            <a:ln w="12700">
              <a:solidFill>
                <a:schemeClr val="tx2"/>
              </a:solidFill>
              <a:round/>
              <a:headEnd/>
              <a:tailEnd/>
            </a:ln>
          </p:spPr>
          <p:txBody>
            <a:bodyPr/>
            <a:lstStyle/>
            <a:p>
              <a:endParaRPr lang="en-US"/>
            </a:p>
          </p:txBody>
        </p:sp>
        <p:sp>
          <p:nvSpPr>
            <p:cNvPr id="87841" name="Line 1825"/>
            <p:cNvSpPr>
              <a:spLocks noChangeShapeType="1"/>
            </p:cNvSpPr>
            <p:nvPr/>
          </p:nvSpPr>
          <p:spPr bwMode="auto">
            <a:xfrm>
              <a:off x="2628" y="2038"/>
              <a:ext cx="16" cy="1"/>
            </a:xfrm>
            <a:prstGeom prst="line">
              <a:avLst/>
            </a:prstGeom>
            <a:noFill/>
            <a:ln w="12700">
              <a:solidFill>
                <a:schemeClr val="tx2"/>
              </a:solidFill>
              <a:round/>
              <a:headEnd/>
              <a:tailEnd/>
            </a:ln>
          </p:spPr>
          <p:txBody>
            <a:bodyPr/>
            <a:lstStyle/>
            <a:p>
              <a:endParaRPr lang="en-US"/>
            </a:p>
          </p:txBody>
        </p:sp>
        <p:sp>
          <p:nvSpPr>
            <p:cNvPr id="87842" name="Line 1826"/>
            <p:cNvSpPr>
              <a:spLocks noChangeShapeType="1"/>
            </p:cNvSpPr>
            <p:nvPr/>
          </p:nvSpPr>
          <p:spPr bwMode="auto">
            <a:xfrm>
              <a:off x="2676" y="2038"/>
              <a:ext cx="16" cy="1"/>
            </a:xfrm>
            <a:prstGeom prst="line">
              <a:avLst/>
            </a:prstGeom>
            <a:noFill/>
            <a:ln w="12700">
              <a:solidFill>
                <a:schemeClr val="tx2"/>
              </a:solidFill>
              <a:round/>
              <a:headEnd/>
              <a:tailEnd/>
            </a:ln>
          </p:spPr>
          <p:txBody>
            <a:bodyPr/>
            <a:lstStyle/>
            <a:p>
              <a:endParaRPr lang="en-US"/>
            </a:p>
          </p:txBody>
        </p:sp>
        <p:sp>
          <p:nvSpPr>
            <p:cNvPr id="87843" name="Line 1827"/>
            <p:cNvSpPr>
              <a:spLocks noChangeShapeType="1"/>
            </p:cNvSpPr>
            <p:nvPr/>
          </p:nvSpPr>
          <p:spPr bwMode="auto">
            <a:xfrm>
              <a:off x="2724" y="2038"/>
              <a:ext cx="16" cy="1"/>
            </a:xfrm>
            <a:prstGeom prst="line">
              <a:avLst/>
            </a:prstGeom>
            <a:noFill/>
            <a:ln w="12700">
              <a:solidFill>
                <a:schemeClr val="tx2"/>
              </a:solidFill>
              <a:round/>
              <a:headEnd/>
              <a:tailEnd/>
            </a:ln>
          </p:spPr>
          <p:txBody>
            <a:bodyPr/>
            <a:lstStyle/>
            <a:p>
              <a:endParaRPr lang="en-US"/>
            </a:p>
          </p:txBody>
        </p:sp>
        <p:sp>
          <p:nvSpPr>
            <p:cNvPr id="87844" name="Line 1828"/>
            <p:cNvSpPr>
              <a:spLocks noChangeShapeType="1"/>
            </p:cNvSpPr>
            <p:nvPr/>
          </p:nvSpPr>
          <p:spPr bwMode="auto">
            <a:xfrm>
              <a:off x="2772" y="2038"/>
              <a:ext cx="16" cy="1"/>
            </a:xfrm>
            <a:prstGeom prst="line">
              <a:avLst/>
            </a:prstGeom>
            <a:noFill/>
            <a:ln w="12700">
              <a:solidFill>
                <a:schemeClr val="tx2"/>
              </a:solidFill>
              <a:round/>
              <a:headEnd/>
              <a:tailEnd/>
            </a:ln>
          </p:spPr>
          <p:txBody>
            <a:bodyPr/>
            <a:lstStyle/>
            <a:p>
              <a:endParaRPr lang="en-US"/>
            </a:p>
          </p:txBody>
        </p:sp>
        <p:sp>
          <p:nvSpPr>
            <p:cNvPr id="87845" name="Line 1829"/>
            <p:cNvSpPr>
              <a:spLocks noChangeShapeType="1"/>
            </p:cNvSpPr>
            <p:nvPr/>
          </p:nvSpPr>
          <p:spPr bwMode="auto">
            <a:xfrm>
              <a:off x="2820" y="2038"/>
              <a:ext cx="16" cy="1"/>
            </a:xfrm>
            <a:prstGeom prst="line">
              <a:avLst/>
            </a:prstGeom>
            <a:noFill/>
            <a:ln w="12700">
              <a:solidFill>
                <a:schemeClr val="tx2"/>
              </a:solidFill>
              <a:round/>
              <a:headEnd/>
              <a:tailEnd/>
            </a:ln>
          </p:spPr>
          <p:txBody>
            <a:bodyPr/>
            <a:lstStyle/>
            <a:p>
              <a:endParaRPr lang="en-US"/>
            </a:p>
          </p:txBody>
        </p:sp>
        <p:sp>
          <p:nvSpPr>
            <p:cNvPr id="87846" name="Line 1830"/>
            <p:cNvSpPr>
              <a:spLocks noChangeShapeType="1"/>
            </p:cNvSpPr>
            <p:nvPr/>
          </p:nvSpPr>
          <p:spPr bwMode="auto">
            <a:xfrm>
              <a:off x="2868" y="2038"/>
              <a:ext cx="16" cy="1"/>
            </a:xfrm>
            <a:prstGeom prst="line">
              <a:avLst/>
            </a:prstGeom>
            <a:noFill/>
            <a:ln w="12700">
              <a:solidFill>
                <a:schemeClr val="tx2"/>
              </a:solidFill>
              <a:round/>
              <a:headEnd/>
              <a:tailEnd/>
            </a:ln>
          </p:spPr>
          <p:txBody>
            <a:bodyPr/>
            <a:lstStyle/>
            <a:p>
              <a:endParaRPr lang="en-US"/>
            </a:p>
          </p:txBody>
        </p:sp>
        <p:sp>
          <p:nvSpPr>
            <p:cNvPr id="87847" name="Line 1831"/>
            <p:cNvSpPr>
              <a:spLocks noChangeShapeType="1"/>
            </p:cNvSpPr>
            <p:nvPr/>
          </p:nvSpPr>
          <p:spPr bwMode="auto">
            <a:xfrm>
              <a:off x="2916" y="2038"/>
              <a:ext cx="16" cy="1"/>
            </a:xfrm>
            <a:prstGeom prst="line">
              <a:avLst/>
            </a:prstGeom>
            <a:noFill/>
            <a:ln w="12700">
              <a:solidFill>
                <a:schemeClr val="tx2"/>
              </a:solidFill>
              <a:round/>
              <a:headEnd/>
              <a:tailEnd/>
            </a:ln>
          </p:spPr>
          <p:txBody>
            <a:bodyPr/>
            <a:lstStyle/>
            <a:p>
              <a:endParaRPr lang="en-US"/>
            </a:p>
          </p:txBody>
        </p:sp>
        <p:sp>
          <p:nvSpPr>
            <p:cNvPr id="87848" name="Line 1832"/>
            <p:cNvSpPr>
              <a:spLocks noChangeShapeType="1"/>
            </p:cNvSpPr>
            <p:nvPr/>
          </p:nvSpPr>
          <p:spPr bwMode="auto">
            <a:xfrm>
              <a:off x="2964" y="2038"/>
              <a:ext cx="16" cy="1"/>
            </a:xfrm>
            <a:prstGeom prst="line">
              <a:avLst/>
            </a:prstGeom>
            <a:noFill/>
            <a:ln w="12700">
              <a:solidFill>
                <a:schemeClr val="tx2"/>
              </a:solidFill>
              <a:round/>
              <a:headEnd/>
              <a:tailEnd/>
            </a:ln>
          </p:spPr>
          <p:txBody>
            <a:bodyPr/>
            <a:lstStyle/>
            <a:p>
              <a:endParaRPr lang="en-US"/>
            </a:p>
          </p:txBody>
        </p:sp>
        <p:sp>
          <p:nvSpPr>
            <p:cNvPr id="87849" name="Line 1833"/>
            <p:cNvSpPr>
              <a:spLocks noChangeShapeType="1"/>
            </p:cNvSpPr>
            <p:nvPr/>
          </p:nvSpPr>
          <p:spPr bwMode="auto">
            <a:xfrm>
              <a:off x="3012" y="2038"/>
              <a:ext cx="16" cy="1"/>
            </a:xfrm>
            <a:prstGeom prst="line">
              <a:avLst/>
            </a:prstGeom>
            <a:noFill/>
            <a:ln w="12700">
              <a:solidFill>
                <a:schemeClr val="tx2"/>
              </a:solidFill>
              <a:round/>
              <a:headEnd/>
              <a:tailEnd/>
            </a:ln>
          </p:spPr>
          <p:txBody>
            <a:bodyPr/>
            <a:lstStyle/>
            <a:p>
              <a:endParaRPr lang="en-US"/>
            </a:p>
          </p:txBody>
        </p:sp>
        <p:sp>
          <p:nvSpPr>
            <p:cNvPr id="87850" name="Line 1834"/>
            <p:cNvSpPr>
              <a:spLocks noChangeShapeType="1"/>
            </p:cNvSpPr>
            <p:nvPr/>
          </p:nvSpPr>
          <p:spPr bwMode="auto">
            <a:xfrm>
              <a:off x="3060" y="2038"/>
              <a:ext cx="16" cy="1"/>
            </a:xfrm>
            <a:prstGeom prst="line">
              <a:avLst/>
            </a:prstGeom>
            <a:noFill/>
            <a:ln w="12700">
              <a:solidFill>
                <a:schemeClr val="tx2"/>
              </a:solidFill>
              <a:round/>
              <a:headEnd/>
              <a:tailEnd/>
            </a:ln>
          </p:spPr>
          <p:txBody>
            <a:bodyPr/>
            <a:lstStyle/>
            <a:p>
              <a:endParaRPr lang="en-US"/>
            </a:p>
          </p:txBody>
        </p:sp>
        <p:sp>
          <p:nvSpPr>
            <p:cNvPr id="87851" name="Line 1835"/>
            <p:cNvSpPr>
              <a:spLocks noChangeShapeType="1"/>
            </p:cNvSpPr>
            <p:nvPr/>
          </p:nvSpPr>
          <p:spPr bwMode="auto">
            <a:xfrm>
              <a:off x="3108" y="2038"/>
              <a:ext cx="16" cy="1"/>
            </a:xfrm>
            <a:prstGeom prst="line">
              <a:avLst/>
            </a:prstGeom>
            <a:noFill/>
            <a:ln w="12700">
              <a:solidFill>
                <a:schemeClr val="tx2"/>
              </a:solidFill>
              <a:round/>
              <a:headEnd/>
              <a:tailEnd/>
            </a:ln>
          </p:spPr>
          <p:txBody>
            <a:bodyPr/>
            <a:lstStyle/>
            <a:p>
              <a:endParaRPr lang="en-US"/>
            </a:p>
          </p:txBody>
        </p:sp>
        <p:sp>
          <p:nvSpPr>
            <p:cNvPr id="87852" name="Line 1836"/>
            <p:cNvSpPr>
              <a:spLocks noChangeShapeType="1"/>
            </p:cNvSpPr>
            <p:nvPr/>
          </p:nvSpPr>
          <p:spPr bwMode="auto">
            <a:xfrm>
              <a:off x="3156" y="2038"/>
              <a:ext cx="15" cy="1"/>
            </a:xfrm>
            <a:prstGeom prst="line">
              <a:avLst/>
            </a:prstGeom>
            <a:noFill/>
            <a:ln w="12700">
              <a:solidFill>
                <a:schemeClr val="tx2"/>
              </a:solidFill>
              <a:round/>
              <a:headEnd/>
              <a:tailEnd/>
            </a:ln>
          </p:spPr>
          <p:txBody>
            <a:bodyPr/>
            <a:lstStyle/>
            <a:p>
              <a:endParaRPr lang="en-US"/>
            </a:p>
          </p:txBody>
        </p:sp>
        <p:sp>
          <p:nvSpPr>
            <p:cNvPr id="87853" name="Line 1837"/>
            <p:cNvSpPr>
              <a:spLocks noChangeShapeType="1"/>
            </p:cNvSpPr>
            <p:nvPr/>
          </p:nvSpPr>
          <p:spPr bwMode="auto">
            <a:xfrm>
              <a:off x="3203" y="2038"/>
              <a:ext cx="16" cy="1"/>
            </a:xfrm>
            <a:prstGeom prst="line">
              <a:avLst/>
            </a:prstGeom>
            <a:noFill/>
            <a:ln w="12700">
              <a:solidFill>
                <a:schemeClr val="tx2"/>
              </a:solidFill>
              <a:round/>
              <a:headEnd/>
              <a:tailEnd/>
            </a:ln>
          </p:spPr>
          <p:txBody>
            <a:bodyPr/>
            <a:lstStyle/>
            <a:p>
              <a:endParaRPr lang="en-US"/>
            </a:p>
          </p:txBody>
        </p:sp>
        <p:sp>
          <p:nvSpPr>
            <p:cNvPr id="87854" name="Line 1838"/>
            <p:cNvSpPr>
              <a:spLocks noChangeShapeType="1"/>
            </p:cNvSpPr>
            <p:nvPr/>
          </p:nvSpPr>
          <p:spPr bwMode="auto">
            <a:xfrm>
              <a:off x="3251" y="2038"/>
              <a:ext cx="16" cy="1"/>
            </a:xfrm>
            <a:prstGeom prst="line">
              <a:avLst/>
            </a:prstGeom>
            <a:noFill/>
            <a:ln w="12700">
              <a:solidFill>
                <a:schemeClr val="tx2"/>
              </a:solidFill>
              <a:round/>
              <a:headEnd/>
              <a:tailEnd/>
            </a:ln>
          </p:spPr>
          <p:txBody>
            <a:bodyPr/>
            <a:lstStyle/>
            <a:p>
              <a:endParaRPr lang="en-US"/>
            </a:p>
          </p:txBody>
        </p:sp>
        <p:sp>
          <p:nvSpPr>
            <p:cNvPr id="87855" name="Line 1839"/>
            <p:cNvSpPr>
              <a:spLocks noChangeShapeType="1"/>
            </p:cNvSpPr>
            <p:nvPr/>
          </p:nvSpPr>
          <p:spPr bwMode="auto">
            <a:xfrm>
              <a:off x="3299" y="2038"/>
              <a:ext cx="16" cy="1"/>
            </a:xfrm>
            <a:prstGeom prst="line">
              <a:avLst/>
            </a:prstGeom>
            <a:noFill/>
            <a:ln w="12700">
              <a:solidFill>
                <a:schemeClr val="tx2"/>
              </a:solidFill>
              <a:round/>
              <a:headEnd/>
              <a:tailEnd/>
            </a:ln>
          </p:spPr>
          <p:txBody>
            <a:bodyPr/>
            <a:lstStyle/>
            <a:p>
              <a:endParaRPr lang="en-US"/>
            </a:p>
          </p:txBody>
        </p:sp>
        <p:sp>
          <p:nvSpPr>
            <p:cNvPr id="87856" name="Line 1840"/>
            <p:cNvSpPr>
              <a:spLocks noChangeShapeType="1"/>
            </p:cNvSpPr>
            <p:nvPr/>
          </p:nvSpPr>
          <p:spPr bwMode="auto">
            <a:xfrm>
              <a:off x="3347" y="2038"/>
              <a:ext cx="16" cy="1"/>
            </a:xfrm>
            <a:prstGeom prst="line">
              <a:avLst/>
            </a:prstGeom>
            <a:noFill/>
            <a:ln w="12700">
              <a:solidFill>
                <a:schemeClr val="tx2"/>
              </a:solidFill>
              <a:round/>
              <a:headEnd/>
              <a:tailEnd/>
            </a:ln>
          </p:spPr>
          <p:txBody>
            <a:bodyPr/>
            <a:lstStyle/>
            <a:p>
              <a:endParaRPr lang="en-US"/>
            </a:p>
          </p:txBody>
        </p:sp>
        <p:sp>
          <p:nvSpPr>
            <p:cNvPr id="87857" name="Line 1841"/>
            <p:cNvSpPr>
              <a:spLocks noChangeShapeType="1"/>
            </p:cNvSpPr>
            <p:nvPr/>
          </p:nvSpPr>
          <p:spPr bwMode="auto">
            <a:xfrm>
              <a:off x="3395" y="2038"/>
              <a:ext cx="16" cy="1"/>
            </a:xfrm>
            <a:prstGeom prst="line">
              <a:avLst/>
            </a:prstGeom>
            <a:noFill/>
            <a:ln w="12700">
              <a:solidFill>
                <a:schemeClr val="tx2"/>
              </a:solidFill>
              <a:round/>
              <a:headEnd/>
              <a:tailEnd/>
            </a:ln>
          </p:spPr>
          <p:txBody>
            <a:bodyPr/>
            <a:lstStyle/>
            <a:p>
              <a:endParaRPr lang="en-US"/>
            </a:p>
          </p:txBody>
        </p:sp>
        <p:sp>
          <p:nvSpPr>
            <p:cNvPr id="87858" name="Line 1842"/>
            <p:cNvSpPr>
              <a:spLocks noChangeShapeType="1"/>
            </p:cNvSpPr>
            <p:nvPr/>
          </p:nvSpPr>
          <p:spPr bwMode="auto">
            <a:xfrm>
              <a:off x="3443" y="2038"/>
              <a:ext cx="16" cy="1"/>
            </a:xfrm>
            <a:prstGeom prst="line">
              <a:avLst/>
            </a:prstGeom>
            <a:noFill/>
            <a:ln w="12700">
              <a:solidFill>
                <a:schemeClr val="tx2"/>
              </a:solidFill>
              <a:round/>
              <a:headEnd/>
              <a:tailEnd/>
            </a:ln>
          </p:spPr>
          <p:txBody>
            <a:bodyPr/>
            <a:lstStyle/>
            <a:p>
              <a:endParaRPr lang="en-US"/>
            </a:p>
          </p:txBody>
        </p:sp>
        <p:sp>
          <p:nvSpPr>
            <p:cNvPr id="87859" name="Line 1843"/>
            <p:cNvSpPr>
              <a:spLocks noChangeShapeType="1"/>
            </p:cNvSpPr>
            <p:nvPr/>
          </p:nvSpPr>
          <p:spPr bwMode="auto">
            <a:xfrm>
              <a:off x="3491" y="2038"/>
              <a:ext cx="16" cy="1"/>
            </a:xfrm>
            <a:prstGeom prst="line">
              <a:avLst/>
            </a:prstGeom>
            <a:noFill/>
            <a:ln w="12700">
              <a:solidFill>
                <a:schemeClr val="tx2"/>
              </a:solidFill>
              <a:round/>
              <a:headEnd/>
              <a:tailEnd/>
            </a:ln>
          </p:spPr>
          <p:txBody>
            <a:bodyPr/>
            <a:lstStyle/>
            <a:p>
              <a:endParaRPr lang="en-US"/>
            </a:p>
          </p:txBody>
        </p:sp>
        <p:sp>
          <p:nvSpPr>
            <p:cNvPr id="87860" name="Line 1844"/>
            <p:cNvSpPr>
              <a:spLocks noChangeShapeType="1"/>
            </p:cNvSpPr>
            <p:nvPr/>
          </p:nvSpPr>
          <p:spPr bwMode="auto">
            <a:xfrm>
              <a:off x="3539" y="2038"/>
              <a:ext cx="16" cy="1"/>
            </a:xfrm>
            <a:prstGeom prst="line">
              <a:avLst/>
            </a:prstGeom>
            <a:noFill/>
            <a:ln w="12700">
              <a:solidFill>
                <a:schemeClr val="tx2"/>
              </a:solidFill>
              <a:round/>
              <a:headEnd/>
              <a:tailEnd/>
            </a:ln>
          </p:spPr>
          <p:txBody>
            <a:bodyPr/>
            <a:lstStyle/>
            <a:p>
              <a:endParaRPr lang="en-US"/>
            </a:p>
          </p:txBody>
        </p:sp>
        <p:sp>
          <p:nvSpPr>
            <p:cNvPr id="87861" name="Line 1845"/>
            <p:cNvSpPr>
              <a:spLocks noChangeShapeType="1"/>
            </p:cNvSpPr>
            <p:nvPr/>
          </p:nvSpPr>
          <p:spPr bwMode="auto">
            <a:xfrm>
              <a:off x="3587" y="2038"/>
              <a:ext cx="16" cy="1"/>
            </a:xfrm>
            <a:prstGeom prst="line">
              <a:avLst/>
            </a:prstGeom>
            <a:noFill/>
            <a:ln w="12700">
              <a:solidFill>
                <a:schemeClr val="tx2"/>
              </a:solidFill>
              <a:round/>
              <a:headEnd/>
              <a:tailEnd/>
            </a:ln>
          </p:spPr>
          <p:txBody>
            <a:bodyPr/>
            <a:lstStyle/>
            <a:p>
              <a:endParaRPr lang="en-US"/>
            </a:p>
          </p:txBody>
        </p:sp>
        <p:sp>
          <p:nvSpPr>
            <p:cNvPr id="87862" name="Line 1846"/>
            <p:cNvSpPr>
              <a:spLocks noChangeShapeType="1"/>
            </p:cNvSpPr>
            <p:nvPr/>
          </p:nvSpPr>
          <p:spPr bwMode="auto">
            <a:xfrm>
              <a:off x="3635" y="2038"/>
              <a:ext cx="16" cy="1"/>
            </a:xfrm>
            <a:prstGeom prst="line">
              <a:avLst/>
            </a:prstGeom>
            <a:noFill/>
            <a:ln w="12700">
              <a:solidFill>
                <a:schemeClr val="tx2"/>
              </a:solidFill>
              <a:round/>
              <a:headEnd/>
              <a:tailEnd/>
            </a:ln>
          </p:spPr>
          <p:txBody>
            <a:bodyPr/>
            <a:lstStyle/>
            <a:p>
              <a:endParaRPr lang="en-US"/>
            </a:p>
          </p:txBody>
        </p:sp>
        <p:sp>
          <p:nvSpPr>
            <p:cNvPr id="87863" name="Line 1847"/>
            <p:cNvSpPr>
              <a:spLocks noChangeShapeType="1"/>
            </p:cNvSpPr>
            <p:nvPr/>
          </p:nvSpPr>
          <p:spPr bwMode="auto">
            <a:xfrm>
              <a:off x="3683" y="2038"/>
              <a:ext cx="16" cy="1"/>
            </a:xfrm>
            <a:prstGeom prst="line">
              <a:avLst/>
            </a:prstGeom>
            <a:noFill/>
            <a:ln w="12700">
              <a:solidFill>
                <a:schemeClr val="tx2"/>
              </a:solidFill>
              <a:round/>
              <a:headEnd/>
              <a:tailEnd/>
            </a:ln>
          </p:spPr>
          <p:txBody>
            <a:bodyPr/>
            <a:lstStyle/>
            <a:p>
              <a:endParaRPr lang="en-US"/>
            </a:p>
          </p:txBody>
        </p:sp>
        <p:sp>
          <p:nvSpPr>
            <p:cNvPr id="87864" name="Line 1848"/>
            <p:cNvSpPr>
              <a:spLocks noChangeShapeType="1"/>
            </p:cNvSpPr>
            <p:nvPr/>
          </p:nvSpPr>
          <p:spPr bwMode="auto">
            <a:xfrm>
              <a:off x="3731" y="2038"/>
              <a:ext cx="16" cy="1"/>
            </a:xfrm>
            <a:prstGeom prst="line">
              <a:avLst/>
            </a:prstGeom>
            <a:noFill/>
            <a:ln w="12700">
              <a:solidFill>
                <a:schemeClr val="tx2"/>
              </a:solidFill>
              <a:round/>
              <a:headEnd/>
              <a:tailEnd/>
            </a:ln>
          </p:spPr>
          <p:txBody>
            <a:bodyPr/>
            <a:lstStyle/>
            <a:p>
              <a:endParaRPr lang="en-US"/>
            </a:p>
          </p:txBody>
        </p:sp>
        <p:sp>
          <p:nvSpPr>
            <p:cNvPr id="87865" name="Line 1849"/>
            <p:cNvSpPr>
              <a:spLocks noChangeShapeType="1"/>
            </p:cNvSpPr>
            <p:nvPr/>
          </p:nvSpPr>
          <p:spPr bwMode="auto">
            <a:xfrm>
              <a:off x="3778" y="2038"/>
              <a:ext cx="16" cy="1"/>
            </a:xfrm>
            <a:prstGeom prst="line">
              <a:avLst/>
            </a:prstGeom>
            <a:noFill/>
            <a:ln w="12700">
              <a:solidFill>
                <a:schemeClr val="tx2"/>
              </a:solidFill>
              <a:round/>
              <a:headEnd/>
              <a:tailEnd/>
            </a:ln>
          </p:spPr>
          <p:txBody>
            <a:bodyPr/>
            <a:lstStyle/>
            <a:p>
              <a:endParaRPr lang="en-US"/>
            </a:p>
          </p:txBody>
        </p:sp>
        <p:sp>
          <p:nvSpPr>
            <p:cNvPr id="87866" name="Line 1850"/>
            <p:cNvSpPr>
              <a:spLocks noChangeShapeType="1"/>
            </p:cNvSpPr>
            <p:nvPr/>
          </p:nvSpPr>
          <p:spPr bwMode="auto">
            <a:xfrm>
              <a:off x="3826" y="2038"/>
              <a:ext cx="16" cy="1"/>
            </a:xfrm>
            <a:prstGeom prst="line">
              <a:avLst/>
            </a:prstGeom>
            <a:noFill/>
            <a:ln w="12700">
              <a:solidFill>
                <a:schemeClr val="tx2"/>
              </a:solidFill>
              <a:round/>
              <a:headEnd/>
              <a:tailEnd/>
            </a:ln>
          </p:spPr>
          <p:txBody>
            <a:bodyPr/>
            <a:lstStyle/>
            <a:p>
              <a:endParaRPr lang="en-US"/>
            </a:p>
          </p:txBody>
        </p:sp>
        <p:sp>
          <p:nvSpPr>
            <p:cNvPr id="87867" name="Line 1851"/>
            <p:cNvSpPr>
              <a:spLocks noChangeShapeType="1"/>
            </p:cNvSpPr>
            <p:nvPr/>
          </p:nvSpPr>
          <p:spPr bwMode="auto">
            <a:xfrm>
              <a:off x="3874" y="2038"/>
              <a:ext cx="16" cy="1"/>
            </a:xfrm>
            <a:prstGeom prst="line">
              <a:avLst/>
            </a:prstGeom>
            <a:noFill/>
            <a:ln w="12700">
              <a:solidFill>
                <a:schemeClr val="tx2"/>
              </a:solidFill>
              <a:round/>
              <a:headEnd/>
              <a:tailEnd/>
            </a:ln>
          </p:spPr>
          <p:txBody>
            <a:bodyPr/>
            <a:lstStyle/>
            <a:p>
              <a:endParaRPr lang="en-US"/>
            </a:p>
          </p:txBody>
        </p:sp>
        <p:sp>
          <p:nvSpPr>
            <p:cNvPr id="87868" name="Line 1852"/>
            <p:cNvSpPr>
              <a:spLocks noChangeShapeType="1"/>
            </p:cNvSpPr>
            <p:nvPr/>
          </p:nvSpPr>
          <p:spPr bwMode="auto">
            <a:xfrm>
              <a:off x="3922" y="2038"/>
              <a:ext cx="16" cy="1"/>
            </a:xfrm>
            <a:prstGeom prst="line">
              <a:avLst/>
            </a:prstGeom>
            <a:noFill/>
            <a:ln w="12700">
              <a:solidFill>
                <a:schemeClr val="tx2"/>
              </a:solidFill>
              <a:round/>
              <a:headEnd/>
              <a:tailEnd/>
            </a:ln>
          </p:spPr>
          <p:txBody>
            <a:bodyPr/>
            <a:lstStyle/>
            <a:p>
              <a:endParaRPr lang="en-US"/>
            </a:p>
          </p:txBody>
        </p:sp>
        <p:sp>
          <p:nvSpPr>
            <p:cNvPr id="87869" name="Line 1853"/>
            <p:cNvSpPr>
              <a:spLocks noChangeShapeType="1"/>
            </p:cNvSpPr>
            <p:nvPr/>
          </p:nvSpPr>
          <p:spPr bwMode="auto">
            <a:xfrm>
              <a:off x="3970" y="2038"/>
              <a:ext cx="16" cy="1"/>
            </a:xfrm>
            <a:prstGeom prst="line">
              <a:avLst/>
            </a:prstGeom>
            <a:noFill/>
            <a:ln w="12700">
              <a:solidFill>
                <a:schemeClr val="tx2"/>
              </a:solidFill>
              <a:round/>
              <a:headEnd/>
              <a:tailEnd/>
            </a:ln>
          </p:spPr>
          <p:txBody>
            <a:bodyPr/>
            <a:lstStyle/>
            <a:p>
              <a:endParaRPr lang="en-US"/>
            </a:p>
          </p:txBody>
        </p:sp>
        <p:sp>
          <p:nvSpPr>
            <p:cNvPr id="87870" name="Line 1854"/>
            <p:cNvSpPr>
              <a:spLocks noChangeShapeType="1"/>
            </p:cNvSpPr>
            <p:nvPr/>
          </p:nvSpPr>
          <p:spPr bwMode="auto">
            <a:xfrm>
              <a:off x="4018" y="2038"/>
              <a:ext cx="16" cy="1"/>
            </a:xfrm>
            <a:prstGeom prst="line">
              <a:avLst/>
            </a:prstGeom>
            <a:noFill/>
            <a:ln w="12700">
              <a:solidFill>
                <a:schemeClr val="tx2"/>
              </a:solidFill>
              <a:round/>
              <a:headEnd/>
              <a:tailEnd/>
            </a:ln>
          </p:spPr>
          <p:txBody>
            <a:bodyPr/>
            <a:lstStyle/>
            <a:p>
              <a:endParaRPr lang="en-US"/>
            </a:p>
          </p:txBody>
        </p:sp>
        <p:sp>
          <p:nvSpPr>
            <p:cNvPr id="87871" name="Line 1855"/>
            <p:cNvSpPr>
              <a:spLocks noChangeShapeType="1"/>
            </p:cNvSpPr>
            <p:nvPr/>
          </p:nvSpPr>
          <p:spPr bwMode="auto">
            <a:xfrm>
              <a:off x="4066" y="2038"/>
              <a:ext cx="16" cy="1"/>
            </a:xfrm>
            <a:prstGeom prst="line">
              <a:avLst/>
            </a:prstGeom>
            <a:noFill/>
            <a:ln w="12700">
              <a:solidFill>
                <a:schemeClr val="tx2"/>
              </a:solidFill>
              <a:round/>
              <a:headEnd/>
              <a:tailEnd/>
            </a:ln>
          </p:spPr>
          <p:txBody>
            <a:bodyPr/>
            <a:lstStyle/>
            <a:p>
              <a:endParaRPr lang="en-US"/>
            </a:p>
          </p:txBody>
        </p:sp>
        <p:sp>
          <p:nvSpPr>
            <p:cNvPr id="87872" name="Line 1856"/>
            <p:cNvSpPr>
              <a:spLocks noChangeShapeType="1"/>
            </p:cNvSpPr>
            <p:nvPr/>
          </p:nvSpPr>
          <p:spPr bwMode="auto">
            <a:xfrm>
              <a:off x="4114" y="2038"/>
              <a:ext cx="16" cy="1"/>
            </a:xfrm>
            <a:prstGeom prst="line">
              <a:avLst/>
            </a:prstGeom>
            <a:noFill/>
            <a:ln w="12700">
              <a:solidFill>
                <a:schemeClr val="tx2"/>
              </a:solidFill>
              <a:round/>
              <a:headEnd/>
              <a:tailEnd/>
            </a:ln>
          </p:spPr>
          <p:txBody>
            <a:bodyPr/>
            <a:lstStyle/>
            <a:p>
              <a:endParaRPr lang="en-US"/>
            </a:p>
          </p:txBody>
        </p:sp>
        <p:sp>
          <p:nvSpPr>
            <p:cNvPr id="87873" name="Line 1857"/>
            <p:cNvSpPr>
              <a:spLocks noChangeShapeType="1"/>
            </p:cNvSpPr>
            <p:nvPr/>
          </p:nvSpPr>
          <p:spPr bwMode="auto">
            <a:xfrm>
              <a:off x="4162" y="2038"/>
              <a:ext cx="16" cy="1"/>
            </a:xfrm>
            <a:prstGeom prst="line">
              <a:avLst/>
            </a:prstGeom>
            <a:noFill/>
            <a:ln w="12700">
              <a:solidFill>
                <a:schemeClr val="tx2"/>
              </a:solidFill>
              <a:round/>
              <a:headEnd/>
              <a:tailEnd/>
            </a:ln>
          </p:spPr>
          <p:txBody>
            <a:bodyPr/>
            <a:lstStyle/>
            <a:p>
              <a:endParaRPr lang="en-US"/>
            </a:p>
          </p:txBody>
        </p:sp>
        <p:sp>
          <p:nvSpPr>
            <p:cNvPr id="87874" name="Line 1858"/>
            <p:cNvSpPr>
              <a:spLocks noChangeShapeType="1"/>
            </p:cNvSpPr>
            <p:nvPr/>
          </p:nvSpPr>
          <p:spPr bwMode="auto">
            <a:xfrm>
              <a:off x="4210" y="2038"/>
              <a:ext cx="16" cy="1"/>
            </a:xfrm>
            <a:prstGeom prst="line">
              <a:avLst/>
            </a:prstGeom>
            <a:noFill/>
            <a:ln w="12700">
              <a:solidFill>
                <a:schemeClr val="tx2"/>
              </a:solidFill>
              <a:round/>
              <a:headEnd/>
              <a:tailEnd/>
            </a:ln>
          </p:spPr>
          <p:txBody>
            <a:bodyPr/>
            <a:lstStyle/>
            <a:p>
              <a:endParaRPr lang="en-US"/>
            </a:p>
          </p:txBody>
        </p:sp>
        <p:sp>
          <p:nvSpPr>
            <p:cNvPr id="87875" name="Line 1859"/>
            <p:cNvSpPr>
              <a:spLocks noChangeShapeType="1"/>
            </p:cNvSpPr>
            <p:nvPr/>
          </p:nvSpPr>
          <p:spPr bwMode="auto">
            <a:xfrm>
              <a:off x="4258" y="2038"/>
              <a:ext cx="16" cy="1"/>
            </a:xfrm>
            <a:prstGeom prst="line">
              <a:avLst/>
            </a:prstGeom>
            <a:noFill/>
            <a:ln w="12700">
              <a:solidFill>
                <a:schemeClr val="tx2"/>
              </a:solidFill>
              <a:round/>
              <a:headEnd/>
              <a:tailEnd/>
            </a:ln>
          </p:spPr>
          <p:txBody>
            <a:bodyPr/>
            <a:lstStyle/>
            <a:p>
              <a:endParaRPr lang="en-US"/>
            </a:p>
          </p:txBody>
        </p:sp>
        <p:sp>
          <p:nvSpPr>
            <p:cNvPr id="87876" name="Line 1860"/>
            <p:cNvSpPr>
              <a:spLocks noChangeShapeType="1"/>
            </p:cNvSpPr>
            <p:nvPr/>
          </p:nvSpPr>
          <p:spPr bwMode="auto">
            <a:xfrm>
              <a:off x="4306" y="2038"/>
              <a:ext cx="16" cy="1"/>
            </a:xfrm>
            <a:prstGeom prst="line">
              <a:avLst/>
            </a:prstGeom>
            <a:noFill/>
            <a:ln w="12700">
              <a:solidFill>
                <a:schemeClr val="tx2"/>
              </a:solidFill>
              <a:round/>
              <a:headEnd/>
              <a:tailEnd/>
            </a:ln>
          </p:spPr>
          <p:txBody>
            <a:bodyPr/>
            <a:lstStyle/>
            <a:p>
              <a:endParaRPr lang="en-US"/>
            </a:p>
          </p:txBody>
        </p:sp>
        <p:sp>
          <p:nvSpPr>
            <p:cNvPr id="87877" name="Line 1861"/>
            <p:cNvSpPr>
              <a:spLocks noChangeShapeType="1"/>
            </p:cNvSpPr>
            <p:nvPr/>
          </p:nvSpPr>
          <p:spPr bwMode="auto">
            <a:xfrm>
              <a:off x="4353" y="2038"/>
              <a:ext cx="16" cy="1"/>
            </a:xfrm>
            <a:prstGeom prst="line">
              <a:avLst/>
            </a:prstGeom>
            <a:noFill/>
            <a:ln w="12700">
              <a:solidFill>
                <a:schemeClr val="tx2"/>
              </a:solidFill>
              <a:round/>
              <a:headEnd/>
              <a:tailEnd/>
            </a:ln>
          </p:spPr>
          <p:txBody>
            <a:bodyPr/>
            <a:lstStyle/>
            <a:p>
              <a:endParaRPr lang="en-US"/>
            </a:p>
          </p:txBody>
        </p:sp>
        <p:sp>
          <p:nvSpPr>
            <p:cNvPr id="87878" name="Line 1862"/>
            <p:cNvSpPr>
              <a:spLocks noChangeShapeType="1"/>
            </p:cNvSpPr>
            <p:nvPr/>
          </p:nvSpPr>
          <p:spPr bwMode="auto">
            <a:xfrm>
              <a:off x="4401" y="2038"/>
              <a:ext cx="16" cy="1"/>
            </a:xfrm>
            <a:prstGeom prst="line">
              <a:avLst/>
            </a:prstGeom>
            <a:noFill/>
            <a:ln w="12700">
              <a:solidFill>
                <a:schemeClr val="tx2"/>
              </a:solidFill>
              <a:round/>
              <a:headEnd/>
              <a:tailEnd/>
            </a:ln>
          </p:spPr>
          <p:txBody>
            <a:bodyPr/>
            <a:lstStyle/>
            <a:p>
              <a:endParaRPr lang="en-US"/>
            </a:p>
          </p:txBody>
        </p:sp>
        <p:sp>
          <p:nvSpPr>
            <p:cNvPr id="87879" name="Line 1863"/>
            <p:cNvSpPr>
              <a:spLocks noChangeShapeType="1"/>
            </p:cNvSpPr>
            <p:nvPr/>
          </p:nvSpPr>
          <p:spPr bwMode="auto">
            <a:xfrm>
              <a:off x="4449" y="2038"/>
              <a:ext cx="16" cy="1"/>
            </a:xfrm>
            <a:prstGeom prst="line">
              <a:avLst/>
            </a:prstGeom>
            <a:noFill/>
            <a:ln w="12700">
              <a:solidFill>
                <a:schemeClr val="tx2"/>
              </a:solidFill>
              <a:round/>
              <a:headEnd/>
              <a:tailEnd/>
            </a:ln>
          </p:spPr>
          <p:txBody>
            <a:bodyPr/>
            <a:lstStyle/>
            <a:p>
              <a:endParaRPr lang="en-US"/>
            </a:p>
          </p:txBody>
        </p:sp>
        <p:sp>
          <p:nvSpPr>
            <p:cNvPr id="87880" name="Line 1864"/>
            <p:cNvSpPr>
              <a:spLocks noChangeShapeType="1"/>
            </p:cNvSpPr>
            <p:nvPr/>
          </p:nvSpPr>
          <p:spPr bwMode="auto">
            <a:xfrm>
              <a:off x="4497" y="2038"/>
              <a:ext cx="16" cy="1"/>
            </a:xfrm>
            <a:prstGeom prst="line">
              <a:avLst/>
            </a:prstGeom>
            <a:noFill/>
            <a:ln w="12700">
              <a:solidFill>
                <a:schemeClr val="tx2"/>
              </a:solidFill>
              <a:round/>
              <a:headEnd/>
              <a:tailEnd/>
            </a:ln>
          </p:spPr>
          <p:txBody>
            <a:bodyPr/>
            <a:lstStyle/>
            <a:p>
              <a:endParaRPr lang="en-US"/>
            </a:p>
          </p:txBody>
        </p:sp>
        <p:sp>
          <p:nvSpPr>
            <p:cNvPr id="87881" name="Line 1865"/>
            <p:cNvSpPr>
              <a:spLocks noChangeShapeType="1"/>
            </p:cNvSpPr>
            <p:nvPr/>
          </p:nvSpPr>
          <p:spPr bwMode="auto">
            <a:xfrm>
              <a:off x="4545" y="2038"/>
              <a:ext cx="16" cy="1"/>
            </a:xfrm>
            <a:prstGeom prst="line">
              <a:avLst/>
            </a:prstGeom>
            <a:noFill/>
            <a:ln w="12700">
              <a:solidFill>
                <a:schemeClr val="tx2"/>
              </a:solidFill>
              <a:round/>
              <a:headEnd/>
              <a:tailEnd/>
            </a:ln>
          </p:spPr>
          <p:txBody>
            <a:bodyPr/>
            <a:lstStyle/>
            <a:p>
              <a:endParaRPr lang="en-US"/>
            </a:p>
          </p:txBody>
        </p:sp>
        <p:sp>
          <p:nvSpPr>
            <p:cNvPr id="87882" name="Line 1866"/>
            <p:cNvSpPr>
              <a:spLocks noChangeShapeType="1"/>
            </p:cNvSpPr>
            <p:nvPr/>
          </p:nvSpPr>
          <p:spPr bwMode="auto">
            <a:xfrm>
              <a:off x="4593" y="2038"/>
              <a:ext cx="16" cy="1"/>
            </a:xfrm>
            <a:prstGeom prst="line">
              <a:avLst/>
            </a:prstGeom>
            <a:noFill/>
            <a:ln w="12700">
              <a:solidFill>
                <a:schemeClr val="tx2"/>
              </a:solidFill>
              <a:round/>
              <a:headEnd/>
              <a:tailEnd/>
            </a:ln>
          </p:spPr>
          <p:txBody>
            <a:bodyPr/>
            <a:lstStyle/>
            <a:p>
              <a:endParaRPr lang="en-US"/>
            </a:p>
          </p:txBody>
        </p:sp>
        <p:sp>
          <p:nvSpPr>
            <p:cNvPr id="87883" name="Line 1867"/>
            <p:cNvSpPr>
              <a:spLocks noChangeShapeType="1"/>
            </p:cNvSpPr>
            <p:nvPr/>
          </p:nvSpPr>
          <p:spPr bwMode="auto">
            <a:xfrm>
              <a:off x="4641" y="2038"/>
              <a:ext cx="16" cy="1"/>
            </a:xfrm>
            <a:prstGeom prst="line">
              <a:avLst/>
            </a:prstGeom>
            <a:noFill/>
            <a:ln w="12700">
              <a:solidFill>
                <a:schemeClr val="tx2"/>
              </a:solidFill>
              <a:round/>
              <a:headEnd/>
              <a:tailEnd/>
            </a:ln>
          </p:spPr>
          <p:txBody>
            <a:bodyPr/>
            <a:lstStyle/>
            <a:p>
              <a:endParaRPr lang="en-US"/>
            </a:p>
          </p:txBody>
        </p:sp>
        <p:sp>
          <p:nvSpPr>
            <p:cNvPr id="87884" name="Line 1868"/>
            <p:cNvSpPr>
              <a:spLocks noChangeShapeType="1"/>
            </p:cNvSpPr>
            <p:nvPr/>
          </p:nvSpPr>
          <p:spPr bwMode="auto">
            <a:xfrm>
              <a:off x="4689" y="2038"/>
              <a:ext cx="16" cy="1"/>
            </a:xfrm>
            <a:prstGeom prst="line">
              <a:avLst/>
            </a:prstGeom>
            <a:noFill/>
            <a:ln w="12700">
              <a:solidFill>
                <a:schemeClr val="tx2"/>
              </a:solidFill>
              <a:round/>
              <a:headEnd/>
              <a:tailEnd/>
            </a:ln>
          </p:spPr>
          <p:txBody>
            <a:bodyPr/>
            <a:lstStyle/>
            <a:p>
              <a:endParaRPr lang="en-US"/>
            </a:p>
          </p:txBody>
        </p:sp>
        <p:sp>
          <p:nvSpPr>
            <p:cNvPr id="87885" name="Line 1869"/>
            <p:cNvSpPr>
              <a:spLocks noChangeShapeType="1"/>
            </p:cNvSpPr>
            <p:nvPr/>
          </p:nvSpPr>
          <p:spPr bwMode="auto">
            <a:xfrm>
              <a:off x="4737" y="2038"/>
              <a:ext cx="16" cy="1"/>
            </a:xfrm>
            <a:prstGeom prst="line">
              <a:avLst/>
            </a:prstGeom>
            <a:noFill/>
            <a:ln w="12700">
              <a:solidFill>
                <a:schemeClr val="tx2"/>
              </a:solidFill>
              <a:round/>
              <a:headEnd/>
              <a:tailEnd/>
            </a:ln>
          </p:spPr>
          <p:txBody>
            <a:bodyPr/>
            <a:lstStyle/>
            <a:p>
              <a:endParaRPr lang="en-US"/>
            </a:p>
          </p:txBody>
        </p:sp>
        <p:sp>
          <p:nvSpPr>
            <p:cNvPr id="87886" name="Line 1870"/>
            <p:cNvSpPr>
              <a:spLocks noChangeShapeType="1"/>
            </p:cNvSpPr>
            <p:nvPr/>
          </p:nvSpPr>
          <p:spPr bwMode="auto">
            <a:xfrm>
              <a:off x="4785" y="2038"/>
              <a:ext cx="16" cy="1"/>
            </a:xfrm>
            <a:prstGeom prst="line">
              <a:avLst/>
            </a:prstGeom>
            <a:noFill/>
            <a:ln w="12700">
              <a:solidFill>
                <a:schemeClr val="tx2"/>
              </a:solidFill>
              <a:round/>
              <a:headEnd/>
              <a:tailEnd/>
            </a:ln>
          </p:spPr>
          <p:txBody>
            <a:bodyPr/>
            <a:lstStyle/>
            <a:p>
              <a:endParaRPr lang="en-US"/>
            </a:p>
          </p:txBody>
        </p:sp>
        <p:sp>
          <p:nvSpPr>
            <p:cNvPr id="87887" name="Line 1871"/>
            <p:cNvSpPr>
              <a:spLocks noChangeShapeType="1"/>
            </p:cNvSpPr>
            <p:nvPr/>
          </p:nvSpPr>
          <p:spPr bwMode="auto">
            <a:xfrm>
              <a:off x="4833" y="2038"/>
              <a:ext cx="16" cy="1"/>
            </a:xfrm>
            <a:prstGeom prst="line">
              <a:avLst/>
            </a:prstGeom>
            <a:noFill/>
            <a:ln w="12700">
              <a:solidFill>
                <a:schemeClr val="tx2"/>
              </a:solidFill>
              <a:round/>
              <a:headEnd/>
              <a:tailEnd/>
            </a:ln>
          </p:spPr>
          <p:txBody>
            <a:bodyPr/>
            <a:lstStyle/>
            <a:p>
              <a:endParaRPr lang="en-US"/>
            </a:p>
          </p:txBody>
        </p:sp>
        <p:sp>
          <p:nvSpPr>
            <p:cNvPr id="87888" name="Line 1872"/>
            <p:cNvSpPr>
              <a:spLocks noChangeShapeType="1"/>
            </p:cNvSpPr>
            <p:nvPr/>
          </p:nvSpPr>
          <p:spPr bwMode="auto">
            <a:xfrm>
              <a:off x="4881" y="2038"/>
              <a:ext cx="16" cy="1"/>
            </a:xfrm>
            <a:prstGeom prst="line">
              <a:avLst/>
            </a:prstGeom>
            <a:noFill/>
            <a:ln w="12700">
              <a:solidFill>
                <a:schemeClr val="tx2"/>
              </a:solidFill>
              <a:round/>
              <a:headEnd/>
              <a:tailEnd/>
            </a:ln>
          </p:spPr>
          <p:txBody>
            <a:bodyPr/>
            <a:lstStyle/>
            <a:p>
              <a:endParaRPr lang="en-US"/>
            </a:p>
          </p:txBody>
        </p:sp>
        <p:sp>
          <p:nvSpPr>
            <p:cNvPr id="87889" name="Line 1873"/>
            <p:cNvSpPr>
              <a:spLocks noChangeShapeType="1"/>
            </p:cNvSpPr>
            <p:nvPr/>
          </p:nvSpPr>
          <p:spPr bwMode="auto">
            <a:xfrm>
              <a:off x="1143" y="1998"/>
              <a:ext cx="16" cy="1"/>
            </a:xfrm>
            <a:prstGeom prst="line">
              <a:avLst/>
            </a:prstGeom>
            <a:noFill/>
            <a:ln w="12700">
              <a:solidFill>
                <a:schemeClr val="tx2"/>
              </a:solidFill>
              <a:round/>
              <a:headEnd/>
              <a:tailEnd/>
            </a:ln>
          </p:spPr>
          <p:txBody>
            <a:bodyPr/>
            <a:lstStyle/>
            <a:p>
              <a:endParaRPr lang="en-US"/>
            </a:p>
          </p:txBody>
        </p:sp>
        <p:sp>
          <p:nvSpPr>
            <p:cNvPr id="87890" name="Line 1874"/>
            <p:cNvSpPr>
              <a:spLocks noChangeShapeType="1"/>
            </p:cNvSpPr>
            <p:nvPr/>
          </p:nvSpPr>
          <p:spPr bwMode="auto">
            <a:xfrm>
              <a:off x="1191" y="1998"/>
              <a:ext cx="16" cy="1"/>
            </a:xfrm>
            <a:prstGeom prst="line">
              <a:avLst/>
            </a:prstGeom>
            <a:noFill/>
            <a:ln w="12700">
              <a:solidFill>
                <a:schemeClr val="tx2"/>
              </a:solidFill>
              <a:round/>
              <a:headEnd/>
              <a:tailEnd/>
            </a:ln>
          </p:spPr>
          <p:txBody>
            <a:bodyPr/>
            <a:lstStyle/>
            <a:p>
              <a:endParaRPr lang="en-US"/>
            </a:p>
          </p:txBody>
        </p:sp>
        <p:sp>
          <p:nvSpPr>
            <p:cNvPr id="87891" name="Line 1875"/>
            <p:cNvSpPr>
              <a:spLocks noChangeShapeType="1"/>
            </p:cNvSpPr>
            <p:nvPr/>
          </p:nvSpPr>
          <p:spPr bwMode="auto">
            <a:xfrm>
              <a:off x="1239" y="1998"/>
              <a:ext cx="16" cy="1"/>
            </a:xfrm>
            <a:prstGeom prst="line">
              <a:avLst/>
            </a:prstGeom>
            <a:noFill/>
            <a:ln w="12700">
              <a:solidFill>
                <a:schemeClr val="tx2"/>
              </a:solidFill>
              <a:round/>
              <a:headEnd/>
              <a:tailEnd/>
            </a:ln>
          </p:spPr>
          <p:txBody>
            <a:bodyPr/>
            <a:lstStyle/>
            <a:p>
              <a:endParaRPr lang="en-US"/>
            </a:p>
          </p:txBody>
        </p:sp>
        <p:sp>
          <p:nvSpPr>
            <p:cNvPr id="87892" name="Line 1876"/>
            <p:cNvSpPr>
              <a:spLocks noChangeShapeType="1"/>
            </p:cNvSpPr>
            <p:nvPr/>
          </p:nvSpPr>
          <p:spPr bwMode="auto">
            <a:xfrm>
              <a:off x="1287" y="1998"/>
              <a:ext cx="16" cy="1"/>
            </a:xfrm>
            <a:prstGeom prst="line">
              <a:avLst/>
            </a:prstGeom>
            <a:noFill/>
            <a:ln w="12700">
              <a:solidFill>
                <a:schemeClr val="tx2"/>
              </a:solidFill>
              <a:round/>
              <a:headEnd/>
              <a:tailEnd/>
            </a:ln>
          </p:spPr>
          <p:txBody>
            <a:bodyPr/>
            <a:lstStyle/>
            <a:p>
              <a:endParaRPr lang="en-US"/>
            </a:p>
          </p:txBody>
        </p:sp>
        <p:sp>
          <p:nvSpPr>
            <p:cNvPr id="87893" name="Line 1877"/>
            <p:cNvSpPr>
              <a:spLocks noChangeShapeType="1"/>
            </p:cNvSpPr>
            <p:nvPr/>
          </p:nvSpPr>
          <p:spPr bwMode="auto">
            <a:xfrm>
              <a:off x="1335" y="1998"/>
              <a:ext cx="16" cy="1"/>
            </a:xfrm>
            <a:prstGeom prst="line">
              <a:avLst/>
            </a:prstGeom>
            <a:noFill/>
            <a:ln w="12700">
              <a:solidFill>
                <a:schemeClr val="tx2"/>
              </a:solidFill>
              <a:round/>
              <a:headEnd/>
              <a:tailEnd/>
            </a:ln>
          </p:spPr>
          <p:txBody>
            <a:bodyPr/>
            <a:lstStyle/>
            <a:p>
              <a:endParaRPr lang="en-US"/>
            </a:p>
          </p:txBody>
        </p:sp>
        <p:sp>
          <p:nvSpPr>
            <p:cNvPr id="87894" name="Line 1878"/>
            <p:cNvSpPr>
              <a:spLocks noChangeShapeType="1"/>
            </p:cNvSpPr>
            <p:nvPr/>
          </p:nvSpPr>
          <p:spPr bwMode="auto">
            <a:xfrm>
              <a:off x="1383" y="1998"/>
              <a:ext cx="15" cy="1"/>
            </a:xfrm>
            <a:prstGeom prst="line">
              <a:avLst/>
            </a:prstGeom>
            <a:noFill/>
            <a:ln w="12700">
              <a:solidFill>
                <a:schemeClr val="tx2"/>
              </a:solidFill>
              <a:round/>
              <a:headEnd/>
              <a:tailEnd/>
            </a:ln>
          </p:spPr>
          <p:txBody>
            <a:bodyPr/>
            <a:lstStyle/>
            <a:p>
              <a:endParaRPr lang="en-US"/>
            </a:p>
          </p:txBody>
        </p:sp>
        <p:sp>
          <p:nvSpPr>
            <p:cNvPr id="87895" name="Line 1879"/>
            <p:cNvSpPr>
              <a:spLocks noChangeShapeType="1"/>
            </p:cNvSpPr>
            <p:nvPr/>
          </p:nvSpPr>
          <p:spPr bwMode="auto">
            <a:xfrm>
              <a:off x="1430" y="1998"/>
              <a:ext cx="16" cy="1"/>
            </a:xfrm>
            <a:prstGeom prst="line">
              <a:avLst/>
            </a:prstGeom>
            <a:noFill/>
            <a:ln w="12700">
              <a:solidFill>
                <a:schemeClr val="tx2"/>
              </a:solidFill>
              <a:round/>
              <a:headEnd/>
              <a:tailEnd/>
            </a:ln>
          </p:spPr>
          <p:txBody>
            <a:bodyPr/>
            <a:lstStyle/>
            <a:p>
              <a:endParaRPr lang="en-US"/>
            </a:p>
          </p:txBody>
        </p:sp>
        <p:sp>
          <p:nvSpPr>
            <p:cNvPr id="87896" name="Line 1880"/>
            <p:cNvSpPr>
              <a:spLocks noChangeShapeType="1"/>
            </p:cNvSpPr>
            <p:nvPr/>
          </p:nvSpPr>
          <p:spPr bwMode="auto">
            <a:xfrm>
              <a:off x="1478" y="1998"/>
              <a:ext cx="16" cy="1"/>
            </a:xfrm>
            <a:prstGeom prst="line">
              <a:avLst/>
            </a:prstGeom>
            <a:noFill/>
            <a:ln w="12700">
              <a:solidFill>
                <a:schemeClr val="tx2"/>
              </a:solidFill>
              <a:round/>
              <a:headEnd/>
              <a:tailEnd/>
            </a:ln>
          </p:spPr>
          <p:txBody>
            <a:bodyPr/>
            <a:lstStyle/>
            <a:p>
              <a:endParaRPr lang="en-US"/>
            </a:p>
          </p:txBody>
        </p:sp>
        <p:sp>
          <p:nvSpPr>
            <p:cNvPr id="87897" name="Line 1881"/>
            <p:cNvSpPr>
              <a:spLocks noChangeShapeType="1"/>
            </p:cNvSpPr>
            <p:nvPr/>
          </p:nvSpPr>
          <p:spPr bwMode="auto">
            <a:xfrm>
              <a:off x="1526" y="1998"/>
              <a:ext cx="16" cy="1"/>
            </a:xfrm>
            <a:prstGeom prst="line">
              <a:avLst/>
            </a:prstGeom>
            <a:noFill/>
            <a:ln w="12700">
              <a:solidFill>
                <a:schemeClr val="tx2"/>
              </a:solidFill>
              <a:round/>
              <a:headEnd/>
              <a:tailEnd/>
            </a:ln>
          </p:spPr>
          <p:txBody>
            <a:bodyPr/>
            <a:lstStyle/>
            <a:p>
              <a:endParaRPr lang="en-US"/>
            </a:p>
          </p:txBody>
        </p:sp>
        <p:sp>
          <p:nvSpPr>
            <p:cNvPr id="87898" name="Line 1882"/>
            <p:cNvSpPr>
              <a:spLocks noChangeShapeType="1"/>
            </p:cNvSpPr>
            <p:nvPr/>
          </p:nvSpPr>
          <p:spPr bwMode="auto">
            <a:xfrm>
              <a:off x="1574" y="1998"/>
              <a:ext cx="16" cy="1"/>
            </a:xfrm>
            <a:prstGeom prst="line">
              <a:avLst/>
            </a:prstGeom>
            <a:noFill/>
            <a:ln w="12700">
              <a:solidFill>
                <a:schemeClr val="tx2"/>
              </a:solidFill>
              <a:round/>
              <a:headEnd/>
              <a:tailEnd/>
            </a:ln>
          </p:spPr>
          <p:txBody>
            <a:bodyPr/>
            <a:lstStyle/>
            <a:p>
              <a:endParaRPr lang="en-US"/>
            </a:p>
          </p:txBody>
        </p:sp>
        <p:sp>
          <p:nvSpPr>
            <p:cNvPr id="87899" name="Line 1883"/>
            <p:cNvSpPr>
              <a:spLocks noChangeShapeType="1"/>
            </p:cNvSpPr>
            <p:nvPr/>
          </p:nvSpPr>
          <p:spPr bwMode="auto">
            <a:xfrm>
              <a:off x="1622" y="1998"/>
              <a:ext cx="16" cy="1"/>
            </a:xfrm>
            <a:prstGeom prst="line">
              <a:avLst/>
            </a:prstGeom>
            <a:noFill/>
            <a:ln w="12700">
              <a:solidFill>
                <a:schemeClr val="tx2"/>
              </a:solidFill>
              <a:round/>
              <a:headEnd/>
              <a:tailEnd/>
            </a:ln>
          </p:spPr>
          <p:txBody>
            <a:bodyPr/>
            <a:lstStyle/>
            <a:p>
              <a:endParaRPr lang="en-US"/>
            </a:p>
          </p:txBody>
        </p:sp>
        <p:sp>
          <p:nvSpPr>
            <p:cNvPr id="87900" name="Line 1884"/>
            <p:cNvSpPr>
              <a:spLocks noChangeShapeType="1"/>
            </p:cNvSpPr>
            <p:nvPr/>
          </p:nvSpPr>
          <p:spPr bwMode="auto">
            <a:xfrm>
              <a:off x="1670" y="1998"/>
              <a:ext cx="16" cy="1"/>
            </a:xfrm>
            <a:prstGeom prst="line">
              <a:avLst/>
            </a:prstGeom>
            <a:noFill/>
            <a:ln w="12700">
              <a:solidFill>
                <a:schemeClr val="tx2"/>
              </a:solidFill>
              <a:round/>
              <a:headEnd/>
              <a:tailEnd/>
            </a:ln>
          </p:spPr>
          <p:txBody>
            <a:bodyPr/>
            <a:lstStyle/>
            <a:p>
              <a:endParaRPr lang="en-US"/>
            </a:p>
          </p:txBody>
        </p:sp>
        <p:sp>
          <p:nvSpPr>
            <p:cNvPr id="87901" name="Line 1885"/>
            <p:cNvSpPr>
              <a:spLocks noChangeShapeType="1"/>
            </p:cNvSpPr>
            <p:nvPr/>
          </p:nvSpPr>
          <p:spPr bwMode="auto">
            <a:xfrm>
              <a:off x="1718" y="1998"/>
              <a:ext cx="16" cy="1"/>
            </a:xfrm>
            <a:prstGeom prst="line">
              <a:avLst/>
            </a:prstGeom>
            <a:noFill/>
            <a:ln w="12700">
              <a:solidFill>
                <a:schemeClr val="tx2"/>
              </a:solidFill>
              <a:round/>
              <a:headEnd/>
              <a:tailEnd/>
            </a:ln>
          </p:spPr>
          <p:txBody>
            <a:bodyPr/>
            <a:lstStyle/>
            <a:p>
              <a:endParaRPr lang="en-US"/>
            </a:p>
          </p:txBody>
        </p:sp>
        <p:sp>
          <p:nvSpPr>
            <p:cNvPr id="87902" name="Line 1886"/>
            <p:cNvSpPr>
              <a:spLocks noChangeShapeType="1"/>
            </p:cNvSpPr>
            <p:nvPr/>
          </p:nvSpPr>
          <p:spPr bwMode="auto">
            <a:xfrm>
              <a:off x="1766" y="1998"/>
              <a:ext cx="16" cy="1"/>
            </a:xfrm>
            <a:prstGeom prst="line">
              <a:avLst/>
            </a:prstGeom>
            <a:noFill/>
            <a:ln w="12700">
              <a:solidFill>
                <a:schemeClr val="tx2"/>
              </a:solidFill>
              <a:round/>
              <a:headEnd/>
              <a:tailEnd/>
            </a:ln>
          </p:spPr>
          <p:txBody>
            <a:bodyPr/>
            <a:lstStyle/>
            <a:p>
              <a:endParaRPr lang="en-US"/>
            </a:p>
          </p:txBody>
        </p:sp>
        <p:sp>
          <p:nvSpPr>
            <p:cNvPr id="87903" name="Line 1887"/>
            <p:cNvSpPr>
              <a:spLocks noChangeShapeType="1"/>
            </p:cNvSpPr>
            <p:nvPr/>
          </p:nvSpPr>
          <p:spPr bwMode="auto">
            <a:xfrm>
              <a:off x="1814" y="1998"/>
              <a:ext cx="16" cy="1"/>
            </a:xfrm>
            <a:prstGeom prst="line">
              <a:avLst/>
            </a:prstGeom>
            <a:noFill/>
            <a:ln w="12700">
              <a:solidFill>
                <a:schemeClr val="tx2"/>
              </a:solidFill>
              <a:round/>
              <a:headEnd/>
              <a:tailEnd/>
            </a:ln>
          </p:spPr>
          <p:txBody>
            <a:bodyPr/>
            <a:lstStyle/>
            <a:p>
              <a:endParaRPr lang="en-US"/>
            </a:p>
          </p:txBody>
        </p:sp>
        <p:sp>
          <p:nvSpPr>
            <p:cNvPr id="87904" name="Line 1888"/>
            <p:cNvSpPr>
              <a:spLocks noChangeShapeType="1"/>
            </p:cNvSpPr>
            <p:nvPr/>
          </p:nvSpPr>
          <p:spPr bwMode="auto">
            <a:xfrm>
              <a:off x="1862" y="1998"/>
              <a:ext cx="16" cy="1"/>
            </a:xfrm>
            <a:prstGeom prst="line">
              <a:avLst/>
            </a:prstGeom>
            <a:noFill/>
            <a:ln w="12700">
              <a:solidFill>
                <a:schemeClr val="tx2"/>
              </a:solidFill>
              <a:round/>
              <a:headEnd/>
              <a:tailEnd/>
            </a:ln>
          </p:spPr>
          <p:txBody>
            <a:bodyPr/>
            <a:lstStyle/>
            <a:p>
              <a:endParaRPr lang="en-US"/>
            </a:p>
          </p:txBody>
        </p:sp>
        <p:sp>
          <p:nvSpPr>
            <p:cNvPr id="87905" name="Line 1889"/>
            <p:cNvSpPr>
              <a:spLocks noChangeShapeType="1"/>
            </p:cNvSpPr>
            <p:nvPr/>
          </p:nvSpPr>
          <p:spPr bwMode="auto">
            <a:xfrm>
              <a:off x="1910" y="1998"/>
              <a:ext cx="16" cy="1"/>
            </a:xfrm>
            <a:prstGeom prst="line">
              <a:avLst/>
            </a:prstGeom>
            <a:noFill/>
            <a:ln w="12700">
              <a:solidFill>
                <a:schemeClr val="tx2"/>
              </a:solidFill>
              <a:round/>
              <a:headEnd/>
              <a:tailEnd/>
            </a:ln>
          </p:spPr>
          <p:txBody>
            <a:bodyPr/>
            <a:lstStyle/>
            <a:p>
              <a:endParaRPr lang="en-US"/>
            </a:p>
          </p:txBody>
        </p:sp>
        <p:sp>
          <p:nvSpPr>
            <p:cNvPr id="87906" name="Line 1890"/>
            <p:cNvSpPr>
              <a:spLocks noChangeShapeType="1"/>
            </p:cNvSpPr>
            <p:nvPr/>
          </p:nvSpPr>
          <p:spPr bwMode="auto">
            <a:xfrm>
              <a:off x="1958" y="1998"/>
              <a:ext cx="16" cy="1"/>
            </a:xfrm>
            <a:prstGeom prst="line">
              <a:avLst/>
            </a:prstGeom>
            <a:noFill/>
            <a:ln w="12700">
              <a:solidFill>
                <a:schemeClr val="tx2"/>
              </a:solidFill>
              <a:round/>
              <a:headEnd/>
              <a:tailEnd/>
            </a:ln>
          </p:spPr>
          <p:txBody>
            <a:bodyPr/>
            <a:lstStyle/>
            <a:p>
              <a:endParaRPr lang="en-US"/>
            </a:p>
          </p:txBody>
        </p:sp>
        <p:sp>
          <p:nvSpPr>
            <p:cNvPr id="87907" name="Line 1891"/>
            <p:cNvSpPr>
              <a:spLocks noChangeShapeType="1"/>
            </p:cNvSpPr>
            <p:nvPr/>
          </p:nvSpPr>
          <p:spPr bwMode="auto">
            <a:xfrm>
              <a:off x="2005" y="1998"/>
              <a:ext cx="16" cy="1"/>
            </a:xfrm>
            <a:prstGeom prst="line">
              <a:avLst/>
            </a:prstGeom>
            <a:noFill/>
            <a:ln w="12700">
              <a:solidFill>
                <a:schemeClr val="tx2"/>
              </a:solidFill>
              <a:round/>
              <a:headEnd/>
              <a:tailEnd/>
            </a:ln>
          </p:spPr>
          <p:txBody>
            <a:bodyPr/>
            <a:lstStyle/>
            <a:p>
              <a:endParaRPr lang="en-US"/>
            </a:p>
          </p:txBody>
        </p:sp>
        <p:sp>
          <p:nvSpPr>
            <p:cNvPr id="87908" name="Line 1892"/>
            <p:cNvSpPr>
              <a:spLocks noChangeShapeType="1"/>
            </p:cNvSpPr>
            <p:nvPr/>
          </p:nvSpPr>
          <p:spPr bwMode="auto">
            <a:xfrm>
              <a:off x="2053" y="1998"/>
              <a:ext cx="16" cy="1"/>
            </a:xfrm>
            <a:prstGeom prst="line">
              <a:avLst/>
            </a:prstGeom>
            <a:noFill/>
            <a:ln w="12700">
              <a:solidFill>
                <a:schemeClr val="tx2"/>
              </a:solidFill>
              <a:round/>
              <a:headEnd/>
              <a:tailEnd/>
            </a:ln>
          </p:spPr>
          <p:txBody>
            <a:bodyPr/>
            <a:lstStyle/>
            <a:p>
              <a:endParaRPr lang="en-US"/>
            </a:p>
          </p:txBody>
        </p:sp>
        <p:sp>
          <p:nvSpPr>
            <p:cNvPr id="87909" name="Line 1893"/>
            <p:cNvSpPr>
              <a:spLocks noChangeShapeType="1"/>
            </p:cNvSpPr>
            <p:nvPr/>
          </p:nvSpPr>
          <p:spPr bwMode="auto">
            <a:xfrm>
              <a:off x="2101" y="1998"/>
              <a:ext cx="16" cy="1"/>
            </a:xfrm>
            <a:prstGeom prst="line">
              <a:avLst/>
            </a:prstGeom>
            <a:noFill/>
            <a:ln w="12700">
              <a:solidFill>
                <a:schemeClr val="tx2"/>
              </a:solidFill>
              <a:round/>
              <a:headEnd/>
              <a:tailEnd/>
            </a:ln>
          </p:spPr>
          <p:txBody>
            <a:bodyPr/>
            <a:lstStyle/>
            <a:p>
              <a:endParaRPr lang="en-US"/>
            </a:p>
          </p:txBody>
        </p:sp>
        <p:sp>
          <p:nvSpPr>
            <p:cNvPr id="87910" name="Line 1894"/>
            <p:cNvSpPr>
              <a:spLocks noChangeShapeType="1"/>
            </p:cNvSpPr>
            <p:nvPr/>
          </p:nvSpPr>
          <p:spPr bwMode="auto">
            <a:xfrm>
              <a:off x="2149" y="1998"/>
              <a:ext cx="16" cy="1"/>
            </a:xfrm>
            <a:prstGeom prst="line">
              <a:avLst/>
            </a:prstGeom>
            <a:noFill/>
            <a:ln w="12700">
              <a:solidFill>
                <a:schemeClr val="tx2"/>
              </a:solidFill>
              <a:round/>
              <a:headEnd/>
              <a:tailEnd/>
            </a:ln>
          </p:spPr>
          <p:txBody>
            <a:bodyPr/>
            <a:lstStyle/>
            <a:p>
              <a:endParaRPr lang="en-US"/>
            </a:p>
          </p:txBody>
        </p:sp>
        <p:sp>
          <p:nvSpPr>
            <p:cNvPr id="87911" name="Line 1895"/>
            <p:cNvSpPr>
              <a:spLocks noChangeShapeType="1"/>
            </p:cNvSpPr>
            <p:nvPr/>
          </p:nvSpPr>
          <p:spPr bwMode="auto">
            <a:xfrm>
              <a:off x="2197" y="1998"/>
              <a:ext cx="16" cy="1"/>
            </a:xfrm>
            <a:prstGeom prst="line">
              <a:avLst/>
            </a:prstGeom>
            <a:noFill/>
            <a:ln w="12700">
              <a:solidFill>
                <a:schemeClr val="tx2"/>
              </a:solidFill>
              <a:round/>
              <a:headEnd/>
              <a:tailEnd/>
            </a:ln>
          </p:spPr>
          <p:txBody>
            <a:bodyPr/>
            <a:lstStyle/>
            <a:p>
              <a:endParaRPr lang="en-US"/>
            </a:p>
          </p:txBody>
        </p:sp>
        <p:sp>
          <p:nvSpPr>
            <p:cNvPr id="87912" name="Line 1896"/>
            <p:cNvSpPr>
              <a:spLocks noChangeShapeType="1"/>
            </p:cNvSpPr>
            <p:nvPr/>
          </p:nvSpPr>
          <p:spPr bwMode="auto">
            <a:xfrm>
              <a:off x="2245" y="1998"/>
              <a:ext cx="16" cy="1"/>
            </a:xfrm>
            <a:prstGeom prst="line">
              <a:avLst/>
            </a:prstGeom>
            <a:noFill/>
            <a:ln w="12700">
              <a:solidFill>
                <a:schemeClr val="tx2"/>
              </a:solidFill>
              <a:round/>
              <a:headEnd/>
              <a:tailEnd/>
            </a:ln>
          </p:spPr>
          <p:txBody>
            <a:bodyPr/>
            <a:lstStyle/>
            <a:p>
              <a:endParaRPr lang="en-US"/>
            </a:p>
          </p:txBody>
        </p:sp>
        <p:sp>
          <p:nvSpPr>
            <p:cNvPr id="87913" name="Line 1897"/>
            <p:cNvSpPr>
              <a:spLocks noChangeShapeType="1"/>
            </p:cNvSpPr>
            <p:nvPr/>
          </p:nvSpPr>
          <p:spPr bwMode="auto">
            <a:xfrm>
              <a:off x="2293" y="1998"/>
              <a:ext cx="16" cy="1"/>
            </a:xfrm>
            <a:prstGeom prst="line">
              <a:avLst/>
            </a:prstGeom>
            <a:noFill/>
            <a:ln w="12700">
              <a:solidFill>
                <a:schemeClr val="tx2"/>
              </a:solidFill>
              <a:round/>
              <a:headEnd/>
              <a:tailEnd/>
            </a:ln>
          </p:spPr>
          <p:txBody>
            <a:bodyPr/>
            <a:lstStyle/>
            <a:p>
              <a:endParaRPr lang="en-US"/>
            </a:p>
          </p:txBody>
        </p:sp>
        <p:sp>
          <p:nvSpPr>
            <p:cNvPr id="87914" name="Line 1898"/>
            <p:cNvSpPr>
              <a:spLocks noChangeShapeType="1"/>
            </p:cNvSpPr>
            <p:nvPr/>
          </p:nvSpPr>
          <p:spPr bwMode="auto">
            <a:xfrm>
              <a:off x="2341" y="1998"/>
              <a:ext cx="16" cy="1"/>
            </a:xfrm>
            <a:prstGeom prst="line">
              <a:avLst/>
            </a:prstGeom>
            <a:noFill/>
            <a:ln w="12700">
              <a:solidFill>
                <a:schemeClr val="tx2"/>
              </a:solidFill>
              <a:round/>
              <a:headEnd/>
              <a:tailEnd/>
            </a:ln>
          </p:spPr>
          <p:txBody>
            <a:bodyPr/>
            <a:lstStyle/>
            <a:p>
              <a:endParaRPr lang="en-US"/>
            </a:p>
          </p:txBody>
        </p:sp>
        <p:sp>
          <p:nvSpPr>
            <p:cNvPr id="87915" name="Line 1899"/>
            <p:cNvSpPr>
              <a:spLocks noChangeShapeType="1"/>
            </p:cNvSpPr>
            <p:nvPr/>
          </p:nvSpPr>
          <p:spPr bwMode="auto">
            <a:xfrm>
              <a:off x="2389" y="1998"/>
              <a:ext cx="16" cy="1"/>
            </a:xfrm>
            <a:prstGeom prst="line">
              <a:avLst/>
            </a:prstGeom>
            <a:noFill/>
            <a:ln w="12700">
              <a:solidFill>
                <a:schemeClr val="tx2"/>
              </a:solidFill>
              <a:round/>
              <a:headEnd/>
              <a:tailEnd/>
            </a:ln>
          </p:spPr>
          <p:txBody>
            <a:bodyPr/>
            <a:lstStyle/>
            <a:p>
              <a:endParaRPr lang="en-US"/>
            </a:p>
          </p:txBody>
        </p:sp>
        <p:sp>
          <p:nvSpPr>
            <p:cNvPr id="87916" name="Line 1900"/>
            <p:cNvSpPr>
              <a:spLocks noChangeShapeType="1"/>
            </p:cNvSpPr>
            <p:nvPr/>
          </p:nvSpPr>
          <p:spPr bwMode="auto">
            <a:xfrm>
              <a:off x="2437" y="1998"/>
              <a:ext cx="16" cy="1"/>
            </a:xfrm>
            <a:prstGeom prst="line">
              <a:avLst/>
            </a:prstGeom>
            <a:noFill/>
            <a:ln w="12700">
              <a:solidFill>
                <a:schemeClr val="tx2"/>
              </a:solidFill>
              <a:round/>
              <a:headEnd/>
              <a:tailEnd/>
            </a:ln>
          </p:spPr>
          <p:txBody>
            <a:bodyPr/>
            <a:lstStyle/>
            <a:p>
              <a:endParaRPr lang="en-US"/>
            </a:p>
          </p:txBody>
        </p:sp>
        <p:sp>
          <p:nvSpPr>
            <p:cNvPr id="87917" name="Line 1901"/>
            <p:cNvSpPr>
              <a:spLocks noChangeShapeType="1"/>
            </p:cNvSpPr>
            <p:nvPr/>
          </p:nvSpPr>
          <p:spPr bwMode="auto">
            <a:xfrm>
              <a:off x="2485" y="1998"/>
              <a:ext cx="16" cy="1"/>
            </a:xfrm>
            <a:prstGeom prst="line">
              <a:avLst/>
            </a:prstGeom>
            <a:noFill/>
            <a:ln w="12700">
              <a:solidFill>
                <a:schemeClr val="tx2"/>
              </a:solidFill>
              <a:round/>
              <a:headEnd/>
              <a:tailEnd/>
            </a:ln>
          </p:spPr>
          <p:txBody>
            <a:bodyPr/>
            <a:lstStyle/>
            <a:p>
              <a:endParaRPr lang="en-US"/>
            </a:p>
          </p:txBody>
        </p:sp>
        <p:sp>
          <p:nvSpPr>
            <p:cNvPr id="87918" name="Line 1902"/>
            <p:cNvSpPr>
              <a:spLocks noChangeShapeType="1"/>
            </p:cNvSpPr>
            <p:nvPr/>
          </p:nvSpPr>
          <p:spPr bwMode="auto">
            <a:xfrm>
              <a:off x="2533" y="1998"/>
              <a:ext cx="16" cy="1"/>
            </a:xfrm>
            <a:prstGeom prst="line">
              <a:avLst/>
            </a:prstGeom>
            <a:noFill/>
            <a:ln w="12700">
              <a:solidFill>
                <a:schemeClr val="tx2"/>
              </a:solidFill>
              <a:round/>
              <a:headEnd/>
              <a:tailEnd/>
            </a:ln>
          </p:spPr>
          <p:txBody>
            <a:bodyPr/>
            <a:lstStyle/>
            <a:p>
              <a:endParaRPr lang="en-US"/>
            </a:p>
          </p:txBody>
        </p:sp>
        <p:sp>
          <p:nvSpPr>
            <p:cNvPr id="87919" name="Line 1903"/>
            <p:cNvSpPr>
              <a:spLocks noChangeShapeType="1"/>
            </p:cNvSpPr>
            <p:nvPr/>
          </p:nvSpPr>
          <p:spPr bwMode="auto">
            <a:xfrm>
              <a:off x="2580" y="1998"/>
              <a:ext cx="16" cy="1"/>
            </a:xfrm>
            <a:prstGeom prst="line">
              <a:avLst/>
            </a:prstGeom>
            <a:noFill/>
            <a:ln w="12700">
              <a:solidFill>
                <a:schemeClr val="tx2"/>
              </a:solidFill>
              <a:round/>
              <a:headEnd/>
              <a:tailEnd/>
            </a:ln>
          </p:spPr>
          <p:txBody>
            <a:bodyPr/>
            <a:lstStyle/>
            <a:p>
              <a:endParaRPr lang="en-US"/>
            </a:p>
          </p:txBody>
        </p:sp>
        <p:sp>
          <p:nvSpPr>
            <p:cNvPr id="87920" name="Line 1904"/>
            <p:cNvSpPr>
              <a:spLocks noChangeShapeType="1"/>
            </p:cNvSpPr>
            <p:nvPr/>
          </p:nvSpPr>
          <p:spPr bwMode="auto">
            <a:xfrm>
              <a:off x="2628" y="1998"/>
              <a:ext cx="16" cy="1"/>
            </a:xfrm>
            <a:prstGeom prst="line">
              <a:avLst/>
            </a:prstGeom>
            <a:noFill/>
            <a:ln w="12700">
              <a:solidFill>
                <a:schemeClr val="tx2"/>
              </a:solidFill>
              <a:round/>
              <a:headEnd/>
              <a:tailEnd/>
            </a:ln>
          </p:spPr>
          <p:txBody>
            <a:bodyPr/>
            <a:lstStyle/>
            <a:p>
              <a:endParaRPr lang="en-US"/>
            </a:p>
          </p:txBody>
        </p:sp>
        <p:sp>
          <p:nvSpPr>
            <p:cNvPr id="87921" name="Line 1905"/>
            <p:cNvSpPr>
              <a:spLocks noChangeShapeType="1"/>
            </p:cNvSpPr>
            <p:nvPr/>
          </p:nvSpPr>
          <p:spPr bwMode="auto">
            <a:xfrm>
              <a:off x="2676" y="1998"/>
              <a:ext cx="16" cy="1"/>
            </a:xfrm>
            <a:prstGeom prst="line">
              <a:avLst/>
            </a:prstGeom>
            <a:noFill/>
            <a:ln w="12700">
              <a:solidFill>
                <a:schemeClr val="tx2"/>
              </a:solidFill>
              <a:round/>
              <a:headEnd/>
              <a:tailEnd/>
            </a:ln>
          </p:spPr>
          <p:txBody>
            <a:bodyPr/>
            <a:lstStyle/>
            <a:p>
              <a:endParaRPr lang="en-US"/>
            </a:p>
          </p:txBody>
        </p:sp>
        <p:sp>
          <p:nvSpPr>
            <p:cNvPr id="87922" name="Line 1906"/>
            <p:cNvSpPr>
              <a:spLocks noChangeShapeType="1"/>
            </p:cNvSpPr>
            <p:nvPr/>
          </p:nvSpPr>
          <p:spPr bwMode="auto">
            <a:xfrm>
              <a:off x="2724" y="1998"/>
              <a:ext cx="16" cy="1"/>
            </a:xfrm>
            <a:prstGeom prst="line">
              <a:avLst/>
            </a:prstGeom>
            <a:noFill/>
            <a:ln w="12700">
              <a:solidFill>
                <a:schemeClr val="tx2"/>
              </a:solidFill>
              <a:round/>
              <a:headEnd/>
              <a:tailEnd/>
            </a:ln>
          </p:spPr>
          <p:txBody>
            <a:bodyPr/>
            <a:lstStyle/>
            <a:p>
              <a:endParaRPr lang="en-US"/>
            </a:p>
          </p:txBody>
        </p:sp>
        <p:sp>
          <p:nvSpPr>
            <p:cNvPr id="87923" name="Line 1907"/>
            <p:cNvSpPr>
              <a:spLocks noChangeShapeType="1"/>
            </p:cNvSpPr>
            <p:nvPr/>
          </p:nvSpPr>
          <p:spPr bwMode="auto">
            <a:xfrm>
              <a:off x="2772" y="1998"/>
              <a:ext cx="16" cy="1"/>
            </a:xfrm>
            <a:prstGeom prst="line">
              <a:avLst/>
            </a:prstGeom>
            <a:noFill/>
            <a:ln w="12700">
              <a:solidFill>
                <a:schemeClr val="tx2"/>
              </a:solidFill>
              <a:round/>
              <a:headEnd/>
              <a:tailEnd/>
            </a:ln>
          </p:spPr>
          <p:txBody>
            <a:bodyPr/>
            <a:lstStyle/>
            <a:p>
              <a:endParaRPr lang="en-US"/>
            </a:p>
          </p:txBody>
        </p:sp>
        <p:sp>
          <p:nvSpPr>
            <p:cNvPr id="87924" name="Line 1908"/>
            <p:cNvSpPr>
              <a:spLocks noChangeShapeType="1"/>
            </p:cNvSpPr>
            <p:nvPr/>
          </p:nvSpPr>
          <p:spPr bwMode="auto">
            <a:xfrm>
              <a:off x="2820" y="1998"/>
              <a:ext cx="16" cy="1"/>
            </a:xfrm>
            <a:prstGeom prst="line">
              <a:avLst/>
            </a:prstGeom>
            <a:noFill/>
            <a:ln w="12700">
              <a:solidFill>
                <a:schemeClr val="tx2"/>
              </a:solidFill>
              <a:round/>
              <a:headEnd/>
              <a:tailEnd/>
            </a:ln>
          </p:spPr>
          <p:txBody>
            <a:bodyPr/>
            <a:lstStyle/>
            <a:p>
              <a:endParaRPr lang="en-US"/>
            </a:p>
          </p:txBody>
        </p:sp>
        <p:sp>
          <p:nvSpPr>
            <p:cNvPr id="87925" name="Line 1909"/>
            <p:cNvSpPr>
              <a:spLocks noChangeShapeType="1"/>
            </p:cNvSpPr>
            <p:nvPr/>
          </p:nvSpPr>
          <p:spPr bwMode="auto">
            <a:xfrm>
              <a:off x="2868" y="1998"/>
              <a:ext cx="16" cy="1"/>
            </a:xfrm>
            <a:prstGeom prst="line">
              <a:avLst/>
            </a:prstGeom>
            <a:noFill/>
            <a:ln w="12700">
              <a:solidFill>
                <a:schemeClr val="tx2"/>
              </a:solidFill>
              <a:round/>
              <a:headEnd/>
              <a:tailEnd/>
            </a:ln>
          </p:spPr>
          <p:txBody>
            <a:bodyPr/>
            <a:lstStyle/>
            <a:p>
              <a:endParaRPr lang="en-US"/>
            </a:p>
          </p:txBody>
        </p:sp>
        <p:sp>
          <p:nvSpPr>
            <p:cNvPr id="87926" name="Line 1910"/>
            <p:cNvSpPr>
              <a:spLocks noChangeShapeType="1"/>
            </p:cNvSpPr>
            <p:nvPr/>
          </p:nvSpPr>
          <p:spPr bwMode="auto">
            <a:xfrm>
              <a:off x="2916" y="1998"/>
              <a:ext cx="16" cy="1"/>
            </a:xfrm>
            <a:prstGeom prst="line">
              <a:avLst/>
            </a:prstGeom>
            <a:noFill/>
            <a:ln w="12700">
              <a:solidFill>
                <a:schemeClr val="tx2"/>
              </a:solidFill>
              <a:round/>
              <a:headEnd/>
              <a:tailEnd/>
            </a:ln>
          </p:spPr>
          <p:txBody>
            <a:bodyPr/>
            <a:lstStyle/>
            <a:p>
              <a:endParaRPr lang="en-US"/>
            </a:p>
          </p:txBody>
        </p:sp>
        <p:sp>
          <p:nvSpPr>
            <p:cNvPr id="87927" name="Line 1911"/>
            <p:cNvSpPr>
              <a:spLocks noChangeShapeType="1"/>
            </p:cNvSpPr>
            <p:nvPr/>
          </p:nvSpPr>
          <p:spPr bwMode="auto">
            <a:xfrm>
              <a:off x="2964" y="1998"/>
              <a:ext cx="16" cy="1"/>
            </a:xfrm>
            <a:prstGeom prst="line">
              <a:avLst/>
            </a:prstGeom>
            <a:noFill/>
            <a:ln w="12700">
              <a:solidFill>
                <a:schemeClr val="tx2"/>
              </a:solidFill>
              <a:round/>
              <a:headEnd/>
              <a:tailEnd/>
            </a:ln>
          </p:spPr>
          <p:txBody>
            <a:bodyPr/>
            <a:lstStyle/>
            <a:p>
              <a:endParaRPr lang="en-US"/>
            </a:p>
          </p:txBody>
        </p:sp>
        <p:sp>
          <p:nvSpPr>
            <p:cNvPr id="87928" name="Line 1912"/>
            <p:cNvSpPr>
              <a:spLocks noChangeShapeType="1"/>
            </p:cNvSpPr>
            <p:nvPr/>
          </p:nvSpPr>
          <p:spPr bwMode="auto">
            <a:xfrm>
              <a:off x="3012" y="1998"/>
              <a:ext cx="16" cy="1"/>
            </a:xfrm>
            <a:prstGeom prst="line">
              <a:avLst/>
            </a:prstGeom>
            <a:noFill/>
            <a:ln w="12700">
              <a:solidFill>
                <a:schemeClr val="tx2"/>
              </a:solidFill>
              <a:round/>
              <a:headEnd/>
              <a:tailEnd/>
            </a:ln>
          </p:spPr>
          <p:txBody>
            <a:bodyPr/>
            <a:lstStyle/>
            <a:p>
              <a:endParaRPr lang="en-US"/>
            </a:p>
          </p:txBody>
        </p:sp>
        <p:sp>
          <p:nvSpPr>
            <p:cNvPr id="87929" name="Line 1913"/>
            <p:cNvSpPr>
              <a:spLocks noChangeShapeType="1"/>
            </p:cNvSpPr>
            <p:nvPr/>
          </p:nvSpPr>
          <p:spPr bwMode="auto">
            <a:xfrm>
              <a:off x="3060" y="1998"/>
              <a:ext cx="16" cy="1"/>
            </a:xfrm>
            <a:prstGeom prst="line">
              <a:avLst/>
            </a:prstGeom>
            <a:noFill/>
            <a:ln w="12700">
              <a:solidFill>
                <a:schemeClr val="tx2"/>
              </a:solidFill>
              <a:round/>
              <a:headEnd/>
              <a:tailEnd/>
            </a:ln>
          </p:spPr>
          <p:txBody>
            <a:bodyPr/>
            <a:lstStyle/>
            <a:p>
              <a:endParaRPr lang="en-US"/>
            </a:p>
          </p:txBody>
        </p:sp>
        <p:sp>
          <p:nvSpPr>
            <p:cNvPr id="87930" name="Line 1914"/>
            <p:cNvSpPr>
              <a:spLocks noChangeShapeType="1"/>
            </p:cNvSpPr>
            <p:nvPr/>
          </p:nvSpPr>
          <p:spPr bwMode="auto">
            <a:xfrm>
              <a:off x="3108" y="1998"/>
              <a:ext cx="16" cy="1"/>
            </a:xfrm>
            <a:prstGeom prst="line">
              <a:avLst/>
            </a:prstGeom>
            <a:noFill/>
            <a:ln w="12700">
              <a:solidFill>
                <a:schemeClr val="tx2"/>
              </a:solidFill>
              <a:round/>
              <a:headEnd/>
              <a:tailEnd/>
            </a:ln>
          </p:spPr>
          <p:txBody>
            <a:bodyPr/>
            <a:lstStyle/>
            <a:p>
              <a:endParaRPr lang="en-US"/>
            </a:p>
          </p:txBody>
        </p:sp>
        <p:sp>
          <p:nvSpPr>
            <p:cNvPr id="87931" name="Line 1915"/>
            <p:cNvSpPr>
              <a:spLocks noChangeShapeType="1"/>
            </p:cNvSpPr>
            <p:nvPr/>
          </p:nvSpPr>
          <p:spPr bwMode="auto">
            <a:xfrm>
              <a:off x="3156" y="1998"/>
              <a:ext cx="15" cy="1"/>
            </a:xfrm>
            <a:prstGeom prst="line">
              <a:avLst/>
            </a:prstGeom>
            <a:noFill/>
            <a:ln w="12700">
              <a:solidFill>
                <a:schemeClr val="tx2"/>
              </a:solidFill>
              <a:round/>
              <a:headEnd/>
              <a:tailEnd/>
            </a:ln>
          </p:spPr>
          <p:txBody>
            <a:bodyPr/>
            <a:lstStyle/>
            <a:p>
              <a:endParaRPr lang="en-US"/>
            </a:p>
          </p:txBody>
        </p:sp>
        <p:sp>
          <p:nvSpPr>
            <p:cNvPr id="87932" name="Line 1916"/>
            <p:cNvSpPr>
              <a:spLocks noChangeShapeType="1"/>
            </p:cNvSpPr>
            <p:nvPr/>
          </p:nvSpPr>
          <p:spPr bwMode="auto">
            <a:xfrm>
              <a:off x="3203" y="1998"/>
              <a:ext cx="16" cy="1"/>
            </a:xfrm>
            <a:prstGeom prst="line">
              <a:avLst/>
            </a:prstGeom>
            <a:noFill/>
            <a:ln w="12700">
              <a:solidFill>
                <a:schemeClr val="tx2"/>
              </a:solidFill>
              <a:round/>
              <a:headEnd/>
              <a:tailEnd/>
            </a:ln>
          </p:spPr>
          <p:txBody>
            <a:bodyPr/>
            <a:lstStyle/>
            <a:p>
              <a:endParaRPr lang="en-US"/>
            </a:p>
          </p:txBody>
        </p:sp>
        <p:sp>
          <p:nvSpPr>
            <p:cNvPr id="87933" name="Line 1917"/>
            <p:cNvSpPr>
              <a:spLocks noChangeShapeType="1"/>
            </p:cNvSpPr>
            <p:nvPr/>
          </p:nvSpPr>
          <p:spPr bwMode="auto">
            <a:xfrm>
              <a:off x="3251" y="1998"/>
              <a:ext cx="16" cy="1"/>
            </a:xfrm>
            <a:prstGeom prst="line">
              <a:avLst/>
            </a:prstGeom>
            <a:noFill/>
            <a:ln w="12700">
              <a:solidFill>
                <a:schemeClr val="tx2"/>
              </a:solidFill>
              <a:round/>
              <a:headEnd/>
              <a:tailEnd/>
            </a:ln>
          </p:spPr>
          <p:txBody>
            <a:bodyPr/>
            <a:lstStyle/>
            <a:p>
              <a:endParaRPr lang="en-US"/>
            </a:p>
          </p:txBody>
        </p:sp>
        <p:sp>
          <p:nvSpPr>
            <p:cNvPr id="87934" name="Line 1918"/>
            <p:cNvSpPr>
              <a:spLocks noChangeShapeType="1"/>
            </p:cNvSpPr>
            <p:nvPr/>
          </p:nvSpPr>
          <p:spPr bwMode="auto">
            <a:xfrm>
              <a:off x="3299" y="1998"/>
              <a:ext cx="16" cy="1"/>
            </a:xfrm>
            <a:prstGeom prst="line">
              <a:avLst/>
            </a:prstGeom>
            <a:noFill/>
            <a:ln w="12700">
              <a:solidFill>
                <a:schemeClr val="tx2"/>
              </a:solidFill>
              <a:round/>
              <a:headEnd/>
              <a:tailEnd/>
            </a:ln>
          </p:spPr>
          <p:txBody>
            <a:bodyPr/>
            <a:lstStyle/>
            <a:p>
              <a:endParaRPr lang="en-US"/>
            </a:p>
          </p:txBody>
        </p:sp>
        <p:sp>
          <p:nvSpPr>
            <p:cNvPr id="87935" name="Line 1919"/>
            <p:cNvSpPr>
              <a:spLocks noChangeShapeType="1"/>
            </p:cNvSpPr>
            <p:nvPr/>
          </p:nvSpPr>
          <p:spPr bwMode="auto">
            <a:xfrm>
              <a:off x="3347" y="1998"/>
              <a:ext cx="16" cy="1"/>
            </a:xfrm>
            <a:prstGeom prst="line">
              <a:avLst/>
            </a:prstGeom>
            <a:noFill/>
            <a:ln w="12700">
              <a:solidFill>
                <a:schemeClr val="tx2"/>
              </a:solidFill>
              <a:round/>
              <a:headEnd/>
              <a:tailEnd/>
            </a:ln>
          </p:spPr>
          <p:txBody>
            <a:bodyPr/>
            <a:lstStyle/>
            <a:p>
              <a:endParaRPr lang="en-US"/>
            </a:p>
          </p:txBody>
        </p:sp>
        <p:sp>
          <p:nvSpPr>
            <p:cNvPr id="87936" name="Line 1920"/>
            <p:cNvSpPr>
              <a:spLocks noChangeShapeType="1"/>
            </p:cNvSpPr>
            <p:nvPr/>
          </p:nvSpPr>
          <p:spPr bwMode="auto">
            <a:xfrm>
              <a:off x="3395" y="1998"/>
              <a:ext cx="16" cy="1"/>
            </a:xfrm>
            <a:prstGeom prst="line">
              <a:avLst/>
            </a:prstGeom>
            <a:noFill/>
            <a:ln w="12700">
              <a:solidFill>
                <a:schemeClr val="tx2"/>
              </a:solidFill>
              <a:round/>
              <a:headEnd/>
              <a:tailEnd/>
            </a:ln>
          </p:spPr>
          <p:txBody>
            <a:bodyPr/>
            <a:lstStyle/>
            <a:p>
              <a:endParaRPr lang="en-US"/>
            </a:p>
          </p:txBody>
        </p:sp>
        <p:sp>
          <p:nvSpPr>
            <p:cNvPr id="87937" name="Line 1921"/>
            <p:cNvSpPr>
              <a:spLocks noChangeShapeType="1"/>
            </p:cNvSpPr>
            <p:nvPr/>
          </p:nvSpPr>
          <p:spPr bwMode="auto">
            <a:xfrm>
              <a:off x="3443" y="1998"/>
              <a:ext cx="16" cy="1"/>
            </a:xfrm>
            <a:prstGeom prst="line">
              <a:avLst/>
            </a:prstGeom>
            <a:noFill/>
            <a:ln w="12700">
              <a:solidFill>
                <a:schemeClr val="tx2"/>
              </a:solidFill>
              <a:round/>
              <a:headEnd/>
              <a:tailEnd/>
            </a:ln>
          </p:spPr>
          <p:txBody>
            <a:bodyPr/>
            <a:lstStyle/>
            <a:p>
              <a:endParaRPr lang="en-US"/>
            </a:p>
          </p:txBody>
        </p:sp>
        <p:sp>
          <p:nvSpPr>
            <p:cNvPr id="87938" name="Line 1922"/>
            <p:cNvSpPr>
              <a:spLocks noChangeShapeType="1"/>
            </p:cNvSpPr>
            <p:nvPr/>
          </p:nvSpPr>
          <p:spPr bwMode="auto">
            <a:xfrm>
              <a:off x="3491" y="1998"/>
              <a:ext cx="16" cy="1"/>
            </a:xfrm>
            <a:prstGeom prst="line">
              <a:avLst/>
            </a:prstGeom>
            <a:noFill/>
            <a:ln w="12700">
              <a:solidFill>
                <a:schemeClr val="tx2"/>
              </a:solidFill>
              <a:round/>
              <a:headEnd/>
              <a:tailEnd/>
            </a:ln>
          </p:spPr>
          <p:txBody>
            <a:bodyPr/>
            <a:lstStyle/>
            <a:p>
              <a:endParaRPr lang="en-US"/>
            </a:p>
          </p:txBody>
        </p:sp>
        <p:sp>
          <p:nvSpPr>
            <p:cNvPr id="87939" name="Line 1923"/>
            <p:cNvSpPr>
              <a:spLocks noChangeShapeType="1"/>
            </p:cNvSpPr>
            <p:nvPr/>
          </p:nvSpPr>
          <p:spPr bwMode="auto">
            <a:xfrm>
              <a:off x="3539" y="1998"/>
              <a:ext cx="16" cy="1"/>
            </a:xfrm>
            <a:prstGeom prst="line">
              <a:avLst/>
            </a:prstGeom>
            <a:noFill/>
            <a:ln w="12700">
              <a:solidFill>
                <a:schemeClr val="tx2"/>
              </a:solidFill>
              <a:round/>
              <a:headEnd/>
              <a:tailEnd/>
            </a:ln>
          </p:spPr>
          <p:txBody>
            <a:bodyPr/>
            <a:lstStyle/>
            <a:p>
              <a:endParaRPr lang="en-US"/>
            </a:p>
          </p:txBody>
        </p:sp>
        <p:sp>
          <p:nvSpPr>
            <p:cNvPr id="87940" name="Line 1924"/>
            <p:cNvSpPr>
              <a:spLocks noChangeShapeType="1"/>
            </p:cNvSpPr>
            <p:nvPr/>
          </p:nvSpPr>
          <p:spPr bwMode="auto">
            <a:xfrm>
              <a:off x="3587" y="1998"/>
              <a:ext cx="16" cy="1"/>
            </a:xfrm>
            <a:prstGeom prst="line">
              <a:avLst/>
            </a:prstGeom>
            <a:noFill/>
            <a:ln w="12700">
              <a:solidFill>
                <a:schemeClr val="tx2"/>
              </a:solidFill>
              <a:round/>
              <a:headEnd/>
              <a:tailEnd/>
            </a:ln>
          </p:spPr>
          <p:txBody>
            <a:bodyPr/>
            <a:lstStyle/>
            <a:p>
              <a:endParaRPr lang="en-US"/>
            </a:p>
          </p:txBody>
        </p:sp>
        <p:sp>
          <p:nvSpPr>
            <p:cNvPr id="87941" name="Line 1925"/>
            <p:cNvSpPr>
              <a:spLocks noChangeShapeType="1"/>
            </p:cNvSpPr>
            <p:nvPr/>
          </p:nvSpPr>
          <p:spPr bwMode="auto">
            <a:xfrm>
              <a:off x="3635" y="1998"/>
              <a:ext cx="16" cy="1"/>
            </a:xfrm>
            <a:prstGeom prst="line">
              <a:avLst/>
            </a:prstGeom>
            <a:noFill/>
            <a:ln w="12700">
              <a:solidFill>
                <a:schemeClr val="tx2"/>
              </a:solidFill>
              <a:round/>
              <a:headEnd/>
              <a:tailEnd/>
            </a:ln>
          </p:spPr>
          <p:txBody>
            <a:bodyPr/>
            <a:lstStyle/>
            <a:p>
              <a:endParaRPr lang="en-US"/>
            </a:p>
          </p:txBody>
        </p:sp>
        <p:sp>
          <p:nvSpPr>
            <p:cNvPr id="87942" name="Line 1926"/>
            <p:cNvSpPr>
              <a:spLocks noChangeShapeType="1"/>
            </p:cNvSpPr>
            <p:nvPr/>
          </p:nvSpPr>
          <p:spPr bwMode="auto">
            <a:xfrm>
              <a:off x="3683" y="1998"/>
              <a:ext cx="16" cy="1"/>
            </a:xfrm>
            <a:prstGeom prst="line">
              <a:avLst/>
            </a:prstGeom>
            <a:noFill/>
            <a:ln w="12700">
              <a:solidFill>
                <a:schemeClr val="tx2"/>
              </a:solidFill>
              <a:round/>
              <a:headEnd/>
              <a:tailEnd/>
            </a:ln>
          </p:spPr>
          <p:txBody>
            <a:bodyPr/>
            <a:lstStyle/>
            <a:p>
              <a:endParaRPr lang="en-US"/>
            </a:p>
          </p:txBody>
        </p:sp>
        <p:sp>
          <p:nvSpPr>
            <p:cNvPr id="87943" name="Line 1927"/>
            <p:cNvSpPr>
              <a:spLocks noChangeShapeType="1"/>
            </p:cNvSpPr>
            <p:nvPr/>
          </p:nvSpPr>
          <p:spPr bwMode="auto">
            <a:xfrm>
              <a:off x="3731" y="1998"/>
              <a:ext cx="16" cy="1"/>
            </a:xfrm>
            <a:prstGeom prst="line">
              <a:avLst/>
            </a:prstGeom>
            <a:noFill/>
            <a:ln w="12700">
              <a:solidFill>
                <a:schemeClr val="tx2"/>
              </a:solidFill>
              <a:round/>
              <a:headEnd/>
              <a:tailEnd/>
            </a:ln>
          </p:spPr>
          <p:txBody>
            <a:bodyPr/>
            <a:lstStyle/>
            <a:p>
              <a:endParaRPr lang="en-US"/>
            </a:p>
          </p:txBody>
        </p:sp>
        <p:sp>
          <p:nvSpPr>
            <p:cNvPr id="87944" name="Line 1928"/>
            <p:cNvSpPr>
              <a:spLocks noChangeShapeType="1"/>
            </p:cNvSpPr>
            <p:nvPr/>
          </p:nvSpPr>
          <p:spPr bwMode="auto">
            <a:xfrm>
              <a:off x="3778" y="1998"/>
              <a:ext cx="16" cy="1"/>
            </a:xfrm>
            <a:prstGeom prst="line">
              <a:avLst/>
            </a:prstGeom>
            <a:noFill/>
            <a:ln w="12700">
              <a:solidFill>
                <a:schemeClr val="tx2"/>
              </a:solidFill>
              <a:round/>
              <a:headEnd/>
              <a:tailEnd/>
            </a:ln>
          </p:spPr>
          <p:txBody>
            <a:bodyPr/>
            <a:lstStyle/>
            <a:p>
              <a:endParaRPr lang="en-US"/>
            </a:p>
          </p:txBody>
        </p:sp>
        <p:sp>
          <p:nvSpPr>
            <p:cNvPr id="87945" name="Line 1929"/>
            <p:cNvSpPr>
              <a:spLocks noChangeShapeType="1"/>
            </p:cNvSpPr>
            <p:nvPr/>
          </p:nvSpPr>
          <p:spPr bwMode="auto">
            <a:xfrm>
              <a:off x="3826" y="1998"/>
              <a:ext cx="16" cy="1"/>
            </a:xfrm>
            <a:prstGeom prst="line">
              <a:avLst/>
            </a:prstGeom>
            <a:noFill/>
            <a:ln w="12700">
              <a:solidFill>
                <a:schemeClr val="tx2"/>
              </a:solidFill>
              <a:round/>
              <a:headEnd/>
              <a:tailEnd/>
            </a:ln>
          </p:spPr>
          <p:txBody>
            <a:bodyPr/>
            <a:lstStyle/>
            <a:p>
              <a:endParaRPr lang="en-US"/>
            </a:p>
          </p:txBody>
        </p:sp>
        <p:sp>
          <p:nvSpPr>
            <p:cNvPr id="87946" name="Line 1930"/>
            <p:cNvSpPr>
              <a:spLocks noChangeShapeType="1"/>
            </p:cNvSpPr>
            <p:nvPr/>
          </p:nvSpPr>
          <p:spPr bwMode="auto">
            <a:xfrm>
              <a:off x="3874" y="1998"/>
              <a:ext cx="16" cy="1"/>
            </a:xfrm>
            <a:prstGeom prst="line">
              <a:avLst/>
            </a:prstGeom>
            <a:noFill/>
            <a:ln w="12700">
              <a:solidFill>
                <a:schemeClr val="tx2"/>
              </a:solidFill>
              <a:round/>
              <a:headEnd/>
              <a:tailEnd/>
            </a:ln>
          </p:spPr>
          <p:txBody>
            <a:bodyPr/>
            <a:lstStyle/>
            <a:p>
              <a:endParaRPr lang="en-US"/>
            </a:p>
          </p:txBody>
        </p:sp>
        <p:sp>
          <p:nvSpPr>
            <p:cNvPr id="87947" name="Line 1931"/>
            <p:cNvSpPr>
              <a:spLocks noChangeShapeType="1"/>
            </p:cNvSpPr>
            <p:nvPr/>
          </p:nvSpPr>
          <p:spPr bwMode="auto">
            <a:xfrm>
              <a:off x="3922" y="1998"/>
              <a:ext cx="16" cy="1"/>
            </a:xfrm>
            <a:prstGeom prst="line">
              <a:avLst/>
            </a:prstGeom>
            <a:noFill/>
            <a:ln w="12700">
              <a:solidFill>
                <a:schemeClr val="tx2"/>
              </a:solidFill>
              <a:round/>
              <a:headEnd/>
              <a:tailEnd/>
            </a:ln>
          </p:spPr>
          <p:txBody>
            <a:bodyPr/>
            <a:lstStyle/>
            <a:p>
              <a:endParaRPr lang="en-US"/>
            </a:p>
          </p:txBody>
        </p:sp>
        <p:sp>
          <p:nvSpPr>
            <p:cNvPr id="87948" name="Line 1932"/>
            <p:cNvSpPr>
              <a:spLocks noChangeShapeType="1"/>
            </p:cNvSpPr>
            <p:nvPr/>
          </p:nvSpPr>
          <p:spPr bwMode="auto">
            <a:xfrm>
              <a:off x="3970" y="1998"/>
              <a:ext cx="16" cy="1"/>
            </a:xfrm>
            <a:prstGeom prst="line">
              <a:avLst/>
            </a:prstGeom>
            <a:noFill/>
            <a:ln w="12700">
              <a:solidFill>
                <a:schemeClr val="tx2"/>
              </a:solidFill>
              <a:round/>
              <a:headEnd/>
              <a:tailEnd/>
            </a:ln>
          </p:spPr>
          <p:txBody>
            <a:bodyPr/>
            <a:lstStyle/>
            <a:p>
              <a:endParaRPr lang="en-US"/>
            </a:p>
          </p:txBody>
        </p:sp>
        <p:sp>
          <p:nvSpPr>
            <p:cNvPr id="87949" name="Line 1933"/>
            <p:cNvSpPr>
              <a:spLocks noChangeShapeType="1"/>
            </p:cNvSpPr>
            <p:nvPr/>
          </p:nvSpPr>
          <p:spPr bwMode="auto">
            <a:xfrm>
              <a:off x="4018" y="1998"/>
              <a:ext cx="16" cy="1"/>
            </a:xfrm>
            <a:prstGeom prst="line">
              <a:avLst/>
            </a:prstGeom>
            <a:noFill/>
            <a:ln w="12700">
              <a:solidFill>
                <a:schemeClr val="tx2"/>
              </a:solidFill>
              <a:round/>
              <a:headEnd/>
              <a:tailEnd/>
            </a:ln>
          </p:spPr>
          <p:txBody>
            <a:bodyPr/>
            <a:lstStyle/>
            <a:p>
              <a:endParaRPr lang="en-US"/>
            </a:p>
          </p:txBody>
        </p:sp>
        <p:sp>
          <p:nvSpPr>
            <p:cNvPr id="87950" name="Line 1934"/>
            <p:cNvSpPr>
              <a:spLocks noChangeShapeType="1"/>
            </p:cNvSpPr>
            <p:nvPr/>
          </p:nvSpPr>
          <p:spPr bwMode="auto">
            <a:xfrm>
              <a:off x="4066" y="1998"/>
              <a:ext cx="16" cy="1"/>
            </a:xfrm>
            <a:prstGeom prst="line">
              <a:avLst/>
            </a:prstGeom>
            <a:noFill/>
            <a:ln w="12700">
              <a:solidFill>
                <a:schemeClr val="tx2"/>
              </a:solidFill>
              <a:round/>
              <a:headEnd/>
              <a:tailEnd/>
            </a:ln>
          </p:spPr>
          <p:txBody>
            <a:bodyPr/>
            <a:lstStyle/>
            <a:p>
              <a:endParaRPr lang="en-US"/>
            </a:p>
          </p:txBody>
        </p:sp>
        <p:sp>
          <p:nvSpPr>
            <p:cNvPr id="87951" name="Line 1935"/>
            <p:cNvSpPr>
              <a:spLocks noChangeShapeType="1"/>
            </p:cNvSpPr>
            <p:nvPr/>
          </p:nvSpPr>
          <p:spPr bwMode="auto">
            <a:xfrm>
              <a:off x="4114" y="1998"/>
              <a:ext cx="16" cy="1"/>
            </a:xfrm>
            <a:prstGeom prst="line">
              <a:avLst/>
            </a:prstGeom>
            <a:noFill/>
            <a:ln w="12700">
              <a:solidFill>
                <a:schemeClr val="tx2"/>
              </a:solidFill>
              <a:round/>
              <a:headEnd/>
              <a:tailEnd/>
            </a:ln>
          </p:spPr>
          <p:txBody>
            <a:bodyPr/>
            <a:lstStyle/>
            <a:p>
              <a:endParaRPr lang="en-US"/>
            </a:p>
          </p:txBody>
        </p:sp>
        <p:sp>
          <p:nvSpPr>
            <p:cNvPr id="87952" name="Line 1936"/>
            <p:cNvSpPr>
              <a:spLocks noChangeShapeType="1"/>
            </p:cNvSpPr>
            <p:nvPr/>
          </p:nvSpPr>
          <p:spPr bwMode="auto">
            <a:xfrm>
              <a:off x="4162" y="1998"/>
              <a:ext cx="16" cy="1"/>
            </a:xfrm>
            <a:prstGeom prst="line">
              <a:avLst/>
            </a:prstGeom>
            <a:noFill/>
            <a:ln w="12700">
              <a:solidFill>
                <a:schemeClr val="tx2"/>
              </a:solidFill>
              <a:round/>
              <a:headEnd/>
              <a:tailEnd/>
            </a:ln>
          </p:spPr>
          <p:txBody>
            <a:bodyPr/>
            <a:lstStyle/>
            <a:p>
              <a:endParaRPr lang="en-US"/>
            </a:p>
          </p:txBody>
        </p:sp>
        <p:sp>
          <p:nvSpPr>
            <p:cNvPr id="87953" name="Line 1937"/>
            <p:cNvSpPr>
              <a:spLocks noChangeShapeType="1"/>
            </p:cNvSpPr>
            <p:nvPr/>
          </p:nvSpPr>
          <p:spPr bwMode="auto">
            <a:xfrm>
              <a:off x="4210" y="1998"/>
              <a:ext cx="16" cy="1"/>
            </a:xfrm>
            <a:prstGeom prst="line">
              <a:avLst/>
            </a:prstGeom>
            <a:noFill/>
            <a:ln w="12700">
              <a:solidFill>
                <a:schemeClr val="tx2"/>
              </a:solidFill>
              <a:round/>
              <a:headEnd/>
              <a:tailEnd/>
            </a:ln>
          </p:spPr>
          <p:txBody>
            <a:bodyPr/>
            <a:lstStyle/>
            <a:p>
              <a:endParaRPr lang="en-US"/>
            </a:p>
          </p:txBody>
        </p:sp>
        <p:sp>
          <p:nvSpPr>
            <p:cNvPr id="87954" name="Line 1938"/>
            <p:cNvSpPr>
              <a:spLocks noChangeShapeType="1"/>
            </p:cNvSpPr>
            <p:nvPr/>
          </p:nvSpPr>
          <p:spPr bwMode="auto">
            <a:xfrm>
              <a:off x="4258" y="1998"/>
              <a:ext cx="16" cy="1"/>
            </a:xfrm>
            <a:prstGeom prst="line">
              <a:avLst/>
            </a:prstGeom>
            <a:noFill/>
            <a:ln w="12700">
              <a:solidFill>
                <a:schemeClr val="tx2"/>
              </a:solidFill>
              <a:round/>
              <a:headEnd/>
              <a:tailEnd/>
            </a:ln>
          </p:spPr>
          <p:txBody>
            <a:bodyPr/>
            <a:lstStyle/>
            <a:p>
              <a:endParaRPr lang="en-US"/>
            </a:p>
          </p:txBody>
        </p:sp>
        <p:sp>
          <p:nvSpPr>
            <p:cNvPr id="87955" name="Line 1939"/>
            <p:cNvSpPr>
              <a:spLocks noChangeShapeType="1"/>
            </p:cNvSpPr>
            <p:nvPr/>
          </p:nvSpPr>
          <p:spPr bwMode="auto">
            <a:xfrm>
              <a:off x="4306" y="1998"/>
              <a:ext cx="16" cy="1"/>
            </a:xfrm>
            <a:prstGeom prst="line">
              <a:avLst/>
            </a:prstGeom>
            <a:noFill/>
            <a:ln w="12700">
              <a:solidFill>
                <a:schemeClr val="tx2"/>
              </a:solidFill>
              <a:round/>
              <a:headEnd/>
              <a:tailEnd/>
            </a:ln>
          </p:spPr>
          <p:txBody>
            <a:bodyPr/>
            <a:lstStyle/>
            <a:p>
              <a:endParaRPr lang="en-US"/>
            </a:p>
          </p:txBody>
        </p:sp>
        <p:sp>
          <p:nvSpPr>
            <p:cNvPr id="87956" name="Line 1940"/>
            <p:cNvSpPr>
              <a:spLocks noChangeShapeType="1"/>
            </p:cNvSpPr>
            <p:nvPr/>
          </p:nvSpPr>
          <p:spPr bwMode="auto">
            <a:xfrm>
              <a:off x="4353" y="1998"/>
              <a:ext cx="16" cy="1"/>
            </a:xfrm>
            <a:prstGeom prst="line">
              <a:avLst/>
            </a:prstGeom>
            <a:noFill/>
            <a:ln w="12700">
              <a:solidFill>
                <a:schemeClr val="tx2"/>
              </a:solidFill>
              <a:round/>
              <a:headEnd/>
              <a:tailEnd/>
            </a:ln>
          </p:spPr>
          <p:txBody>
            <a:bodyPr/>
            <a:lstStyle/>
            <a:p>
              <a:endParaRPr lang="en-US"/>
            </a:p>
          </p:txBody>
        </p:sp>
        <p:sp>
          <p:nvSpPr>
            <p:cNvPr id="87957" name="Line 1941"/>
            <p:cNvSpPr>
              <a:spLocks noChangeShapeType="1"/>
            </p:cNvSpPr>
            <p:nvPr/>
          </p:nvSpPr>
          <p:spPr bwMode="auto">
            <a:xfrm>
              <a:off x="4401" y="1998"/>
              <a:ext cx="16" cy="1"/>
            </a:xfrm>
            <a:prstGeom prst="line">
              <a:avLst/>
            </a:prstGeom>
            <a:noFill/>
            <a:ln w="12700">
              <a:solidFill>
                <a:schemeClr val="tx2"/>
              </a:solidFill>
              <a:round/>
              <a:headEnd/>
              <a:tailEnd/>
            </a:ln>
          </p:spPr>
          <p:txBody>
            <a:bodyPr/>
            <a:lstStyle/>
            <a:p>
              <a:endParaRPr lang="en-US"/>
            </a:p>
          </p:txBody>
        </p:sp>
        <p:sp>
          <p:nvSpPr>
            <p:cNvPr id="87958" name="Line 1942"/>
            <p:cNvSpPr>
              <a:spLocks noChangeShapeType="1"/>
            </p:cNvSpPr>
            <p:nvPr/>
          </p:nvSpPr>
          <p:spPr bwMode="auto">
            <a:xfrm>
              <a:off x="4449" y="1998"/>
              <a:ext cx="16" cy="1"/>
            </a:xfrm>
            <a:prstGeom prst="line">
              <a:avLst/>
            </a:prstGeom>
            <a:noFill/>
            <a:ln w="12700">
              <a:solidFill>
                <a:schemeClr val="tx2"/>
              </a:solidFill>
              <a:round/>
              <a:headEnd/>
              <a:tailEnd/>
            </a:ln>
          </p:spPr>
          <p:txBody>
            <a:bodyPr/>
            <a:lstStyle/>
            <a:p>
              <a:endParaRPr lang="en-US"/>
            </a:p>
          </p:txBody>
        </p:sp>
        <p:sp>
          <p:nvSpPr>
            <p:cNvPr id="87959" name="Line 1943"/>
            <p:cNvSpPr>
              <a:spLocks noChangeShapeType="1"/>
            </p:cNvSpPr>
            <p:nvPr/>
          </p:nvSpPr>
          <p:spPr bwMode="auto">
            <a:xfrm>
              <a:off x="4497" y="1998"/>
              <a:ext cx="16" cy="1"/>
            </a:xfrm>
            <a:prstGeom prst="line">
              <a:avLst/>
            </a:prstGeom>
            <a:noFill/>
            <a:ln w="12700">
              <a:solidFill>
                <a:schemeClr val="tx2"/>
              </a:solidFill>
              <a:round/>
              <a:headEnd/>
              <a:tailEnd/>
            </a:ln>
          </p:spPr>
          <p:txBody>
            <a:bodyPr/>
            <a:lstStyle/>
            <a:p>
              <a:endParaRPr lang="en-US"/>
            </a:p>
          </p:txBody>
        </p:sp>
        <p:sp>
          <p:nvSpPr>
            <p:cNvPr id="87960" name="Line 1944"/>
            <p:cNvSpPr>
              <a:spLocks noChangeShapeType="1"/>
            </p:cNvSpPr>
            <p:nvPr/>
          </p:nvSpPr>
          <p:spPr bwMode="auto">
            <a:xfrm>
              <a:off x="4545" y="1998"/>
              <a:ext cx="16" cy="1"/>
            </a:xfrm>
            <a:prstGeom prst="line">
              <a:avLst/>
            </a:prstGeom>
            <a:noFill/>
            <a:ln w="12700">
              <a:solidFill>
                <a:schemeClr val="tx2"/>
              </a:solidFill>
              <a:round/>
              <a:headEnd/>
              <a:tailEnd/>
            </a:ln>
          </p:spPr>
          <p:txBody>
            <a:bodyPr/>
            <a:lstStyle/>
            <a:p>
              <a:endParaRPr lang="en-US"/>
            </a:p>
          </p:txBody>
        </p:sp>
        <p:sp>
          <p:nvSpPr>
            <p:cNvPr id="87961" name="Line 1945"/>
            <p:cNvSpPr>
              <a:spLocks noChangeShapeType="1"/>
            </p:cNvSpPr>
            <p:nvPr/>
          </p:nvSpPr>
          <p:spPr bwMode="auto">
            <a:xfrm>
              <a:off x="4593" y="1998"/>
              <a:ext cx="16" cy="1"/>
            </a:xfrm>
            <a:prstGeom prst="line">
              <a:avLst/>
            </a:prstGeom>
            <a:noFill/>
            <a:ln w="12700">
              <a:solidFill>
                <a:schemeClr val="tx2"/>
              </a:solidFill>
              <a:round/>
              <a:headEnd/>
              <a:tailEnd/>
            </a:ln>
          </p:spPr>
          <p:txBody>
            <a:bodyPr/>
            <a:lstStyle/>
            <a:p>
              <a:endParaRPr lang="en-US"/>
            </a:p>
          </p:txBody>
        </p:sp>
        <p:sp>
          <p:nvSpPr>
            <p:cNvPr id="87962" name="Line 1946"/>
            <p:cNvSpPr>
              <a:spLocks noChangeShapeType="1"/>
            </p:cNvSpPr>
            <p:nvPr/>
          </p:nvSpPr>
          <p:spPr bwMode="auto">
            <a:xfrm>
              <a:off x="4641" y="1998"/>
              <a:ext cx="16" cy="1"/>
            </a:xfrm>
            <a:prstGeom prst="line">
              <a:avLst/>
            </a:prstGeom>
            <a:noFill/>
            <a:ln w="12700">
              <a:solidFill>
                <a:schemeClr val="tx2"/>
              </a:solidFill>
              <a:round/>
              <a:headEnd/>
              <a:tailEnd/>
            </a:ln>
          </p:spPr>
          <p:txBody>
            <a:bodyPr/>
            <a:lstStyle/>
            <a:p>
              <a:endParaRPr lang="en-US"/>
            </a:p>
          </p:txBody>
        </p:sp>
        <p:sp>
          <p:nvSpPr>
            <p:cNvPr id="87963" name="Line 1947"/>
            <p:cNvSpPr>
              <a:spLocks noChangeShapeType="1"/>
            </p:cNvSpPr>
            <p:nvPr/>
          </p:nvSpPr>
          <p:spPr bwMode="auto">
            <a:xfrm>
              <a:off x="4689" y="1998"/>
              <a:ext cx="16" cy="1"/>
            </a:xfrm>
            <a:prstGeom prst="line">
              <a:avLst/>
            </a:prstGeom>
            <a:noFill/>
            <a:ln w="12700">
              <a:solidFill>
                <a:schemeClr val="tx2"/>
              </a:solidFill>
              <a:round/>
              <a:headEnd/>
              <a:tailEnd/>
            </a:ln>
          </p:spPr>
          <p:txBody>
            <a:bodyPr/>
            <a:lstStyle/>
            <a:p>
              <a:endParaRPr lang="en-US"/>
            </a:p>
          </p:txBody>
        </p:sp>
        <p:sp>
          <p:nvSpPr>
            <p:cNvPr id="87964" name="Line 1948"/>
            <p:cNvSpPr>
              <a:spLocks noChangeShapeType="1"/>
            </p:cNvSpPr>
            <p:nvPr/>
          </p:nvSpPr>
          <p:spPr bwMode="auto">
            <a:xfrm>
              <a:off x="4737" y="1998"/>
              <a:ext cx="16" cy="1"/>
            </a:xfrm>
            <a:prstGeom prst="line">
              <a:avLst/>
            </a:prstGeom>
            <a:noFill/>
            <a:ln w="12700">
              <a:solidFill>
                <a:schemeClr val="tx2"/>
              </a:solidFill>
              <a:round/>
              <a:headEnd/>
              <a:tailEnd/>
            </a:ln>
          </p:spPr>
          <p:txBody>
            <a:bodyPr/>
            <a:lstStyle/>
            <a:p>
              <a:endParaRPr lang="en-US"/>
            </a:p>
          </p:txBody>
        </p:sp>
        <p:sp>
          <p:nvSpPr>
            <p:cNvPr id="87965" name="Line 1949"/>
            <p:cNvSpPr>
              <a:spLocks noChangeShapeType="1"/>
            </p:cNvSpPr>
            <p:nvPr/>
          </p:nvSpPr>
          <p:spPr bwMode="auto">
            <a:xfrm>
              <a:off x="4785" y="1998"/>
              <a:ext cx="16" cy="1"/>
            </a:xfrm>
            <a:prstGeom prst="line">
              <a:avLst/>
            </a:prstGeom>
            <a:noFill/>
            <a:ln w="12700">
              <a:solidFill>
                <a:schemeClr val="tx2"/>
              </a:solidFill>
              <a:round/>
              <a:headEnd/>
              <a:tailEnd/>
            </a:ln>
          </p:spPr>
          <p:txBody>
            <a:bodyPr/>
            <a:lstStyle/>
            <a:p>
              <a:endParaRPr lang="en-US"/>
            </a:p>
          </p:txBody>
        </p:sp>
        <p:sp>
          <p:nvSpPr>
            <p:cNvPr id="87966" name="Line 1950"/>
            <p:cNvSpPr>
              <a:spLocks noChangeShapeType="1"/>
            </p:cNvSpPr>
            <p:nvPr/>
          </p:nvSpPr>
          <p:spPr bwMode="auto">
            <a:xfrm>
              <a:off x="4833" y="1998"/>
              <a:ext cx="16" cy="1"/>
            </a:xfrm>
            <a:prstGeom prst="line">
              <a:avLst/>
            </a:prstGeom>
            <a:noFill/>
            <a:ln w="12700">
              <a:solidFill>
                <a:schemeClr val="tx2"/>
              </a:solidFill>
              <a:round/>
              <a:headEnd/>
              <a:tailEnd/>
            </a:ln>
          </p:spPr>
          <p:txBody>
            <a:bodyPr/>
            <a:lstStyle/>
            <a:p>
              <a:endParaRPr lang="en-US"/>
            </a:p>
          </p:txBody>
        </p:sp>
        <p:sp>
          <p:nvSpPr>
            <p:cNvPr id="87967" name="Line 1951"/>
            <p:cNvSpPr>
              <a:spLocks noChangeShapeType="1"/>
            </p:cNvSpPr>
            <p:nvPr/>
          </p:nvSpPr>
          <p:spPr bwMode="auto">
            <a:xfrm>
              <a:off x="4881" y="1998"/>
              <a:ext cx="16" cy="1"/>
            </a:xfrm>
            <a:prstGeom prst="line">
              <a:avLst/>
            </a:prstGeom>
            <a:noFill/>
            <a:ln w="12700">
              <a:solidFill>
                <a:schemeClr val="tx2"/>
              </a:solidFill>
              <a:round/>
              <a:headEnd/>
              <a:tailEnd/>
            </a:ln>
          </p:spPr>
          <p:txBody>
            <a:bodyPr/>
            <a:lstStyle/>
            <a:p>
              <a:endParaRPr lang="en-US"/>
            </a:p>
          </p:txBody>
        </p:sp>
        <p:sp>
          <p:nvSpPr>
            <p:cNvPr id="87968" name="Line 1952"/>
            <p:cNvSpPr>
              <a:spLocks noChangeShapeType="1"/>
            </p:cNvSpPr>
            <p:nvPr/>
          </p:nvSpPr>
          <p:spPr bwMode="auto">
            <a:xfrm>
              <a:off x="1143" y="1966"/>
              <a:ext cx="16" cy="1"/>
            </a:xfrm>
            <a:prstGeom prst="line">
              <a:avLst/>
            </a:prstGeom>
            <a:noFill/>
            <a:ln w="12700">
              <a:solidFill>
                <a:schemeClr val="tx2"/>
              </a:solidFill>
              <a:round/>
              <a:headEnd/>
              <a:tailEnd/>
            </a:ln>
          </p:spPr>
          <p:txBody>
            <a:bodyPr/>
            <a:lstStyle/>
            <a:p>
              <a:endParaRPr lang="en-US"/>
            </a:p>
          </p:txBody>
        </p:sp>
        <p:sp>
          <p:nvSpPr>
            <p:cNvPr id="87969" name="Line 1953"/>
            <p:cNvSpPr>
              <a:spLocks noChangeShapeType="1"/>
            </p:cNvSpPr>
            <p:nvPr/>
          </p:nvSpPr>
          <p:spPr bwMode="auto">
            <a:xfrm>
              <a:off x="1191" y="1966"/>
              <a:ext cx="16" cy="1"/>
            </a:xfrm>
            <a:prstGeom prst="line">
              <a:avLst/>
            </a:prstGeom>
            <a:noFill/>
            <a:ln w="12700">
              <a:solidFill>
                <a:schemeClr val="tx2"/>
              </a:solidFill>
              <a:round/>
              <a:headEnd/>
              <a:tailEnd/>
            </a:ln>
          </p:spPr>
          <p:txBody>
            <a:bodyPr/>
            <a:lstStyle/>
            <a:p>
              <a:endParaRPr lang="en-US"/>
            </a:p>
          </p:txBody>
        </p:sp>
        <p:sp>
          <p:nvSpPr>
            <p:cNvPr id="87970" name="Line 1954"/>
            <p:cNvSpPr>
              <a:spLocks noChangeShapeType="1"/>
            </p:cNvSpPr>
            <p:nvPr/>
          </p:nvSpPr>
          <p:spPr bwMode="auto">
            <a:xfrm>
              <a:off x="1239" y="1966"/>
              <a:ext cx="16" cy="1"/>
            </a:xfrm>
            <a:prstGeom prst="line">
              <a:avLst/>
            </a:prstGeom>
            <a:noFill/>
            <a:ln w="12700">
              <a:solidFill>
                <a:schemeClr val="tx2"/>
              </a:solidFill>
              <a:round/>
              <a:headEnd/>
              <a:tailEnd/>
            </a:ln>
          </p:spPr>
          <p:txBody>
            <a:bodyPr/>
            <a:lstStyle/>
            <a:p>
              <a:endParaRPr lang="en-US"/>
            </a:p>
          </p:txBody>
        </p:sp>
        <p:sp>
          <p:nvSpPr>
            <p:cNvPr id="87971" name="Line 1955"/>
            <p:cNvSpPr>
              <a:spLocks noChangeShapeType="1"/>
            </p:cNvSpPr>
            <p:nvPr/>
          </p:nvSpPr>
          <p:spPr bwMode="auto">
            <a:xfrm>
              <a:off x="1287" y="1966"/>
              <a:ext cx="16" cy="1"/>
            </a:xfrm>
            <a:prstGeom prst="line">
              <a:avLst/>
            </a:prstGeom>
            <a:noFill/>
            <a:ln w="12700">
              <a:solidFill>
                <a:schemeClr val="tx2"/>
              </a:solidFill>
              <a:round/>
              <a:headEnd/>
              <a:tailEnd/>
            </a:ln>
          </p:spPr>
          <p:txBody>
            <a:bodyPr/>
            <a:lstStyle/>
            <a:p>
              <a:endParaRPr lang="en-US"/>
            </a:p>
          </p:txBody>
        </p:sp>
        <p:sp>
          <p:nvSpPr>
            <p:cNvPr id="87972" name="Line 1956"/>
            <p:cNvSpPr>
              <a:spLocks noChangeShapeType="1"/>
            </p:cNvSpPr>
            <p:nvPr/>
          </p:nvSpPr>
          <p:spPr bwMode="auto">
            <a:xfrm>
              <a:off x="1335" y="1966"/>
              <a:ext cx="16" cy="1"/>
            </a:xfrm>
            <a:prstGeom prst="line">
              <a:avLst/>
            </a:prstGeom>
            <a:noFill/>
            <a:ln w="12700">
              <a:solidFill>
                <a:schemeClr val="tx2"/>
              </a:solidFill>
              <a:round/>
              <a:headEnd/>
              <a:tailEnd/>
            </a:ln>
          </p:spPr>
          <p:txBody>
            <a:bodyPr/>
            <a:lstStyle/>
            <a:p>
              <a:endParaRPr lang="en-US"/>
            </a:p>
          </p:txBody>
        </p:sp>
        <p:sp>
          <p:nvSpPr>
            <p:cNvPr id="87973" name="Line 1957"/>
            <p:cNvSpPr>
              <a:spLocks noChangeShapeType="1"/>
            </p:cNvSpPr>
            <p:nvPr/>
          </p:nvSpPr>
          <p:spPr bwMode="auto">
            <a:xfrm>
              <a:off x="1383" y="1966"/>
              <a:ext cx="15" cy="1"/>
            </a:xfrm>
            <a:prstGeom prst="line">
              <a:avLst/>
            </a:prstGeom>
            <a:noFill/>
            <a:ln w="12700">
              <a:solidFill>
                <a:schemeClr val="tx2"/>
              </a:solidFill>
              <a:round/>
              <a:headEnd/>
              <a:tailEnd/>
            </a:ln>
          </p:spPr>
          <p:txBody>
            <a:bodyPr/>
            <a:lstStyle/>
            <a:p>
              <a:endParaRPr lang="en-US"/>
            </a:p>
          </p:txBody>
        </p:sp>
        <p:sp>
          <p:nvSpPr>
            <p:cNvPr id="87974" name="Line 1958"/>
            <p:cNvSpPr>
              <a:spLocks noChangeShapeType="1"/>
            </p:cNvSpPr>
            <p:nvPr/>
          </p:nvSpPr>
          <p:spPr bwMode="auto">
            <a:xfrm>
              <a:off x="1430" y="1966"/>
              <a:ext cx="16" cy="1"/>
            </a:xfrm>
            <a:prstGeom prst="line">
              <a:avLst/>
            </a:prstGeom>
            <a:noFill/>
            <a:ln w="12700">
              <a:solidFill>
                <a:schemeClr val="tx2"/>
              </a:solidFill>
              <a:round/>
              <a:headEnd/>
              <a:tailEnd/>
            </a:ln>
          </p:spPr>
          <p:txBody>
            <a:bodyPr/>
            <a:lstStyle/>
            <a:p>
              <a:endParaRPr lang="en-US"/>
            </a:p>
          </p:txBody>
        </p:sp>
        <p:sp>
          <p:nvSpPr>
            <p:cNvPr id="87975" name="Line 1959"/>
            <p:cNvSpPr>
              <a:spLocks noChangeShapeType="1"/>
            </p:cNvSpPr>
            <p:nvPr/>
          </p:nvSpPr>
          <p:spPr bwMode="auto">
            <a:xfrm>
              <a:off x="1478" y="1966"/>
              <a:ext cx="16" cy="1"/>
            </a:xfrm>
            <a:prstGeom prst="line">
              <a:avLst/>
            </a:prstGeom>
            <a:noFill/>
            <a:ln w="12700">
              <a:solidFill>
                <a:schemeClr val="tx2"/>
              </a:solidFill>
              <a:round/>
              <a:headEnd/>
              <a:tailEnd/>
            </a:ln>
          </p:spPr>
          <p:txBody>
            <a:bodyPr/>
            <a:lstStyle/>
            <a:p>
              <a:endParaRPr lang="en-US"/>
            </a:p>
          </p:txBody>
        </p:sp>
        <p:sp>
          <p:nvSpPr>
            <p:cNvPr id="87976" name="Line 1960"/>
            <p:cNvSpPr>
              <a:spLocks noChangeShapeType="1"/>
            </p:cNvSpPr>
            <p:nvPr/>
          </p:nvSpPr>
          <p:spPr bwMode="auto">
            <a:xfrm>
              <a:off x="1526" y="1966"/>
              <a:ext cx="16" cy="1"/>
            </a:xfrm>
            <a:prstGeom prst="line">
              <a:avLst/>
            </a:prstGeom>
            <a:noFill/>
            <a:ln w="12700">
              <a:solidFill>
                <a:schemeClr val="tx2"/>
              </a:solidFill>
              <a:round/>
              <a:headEnd/>
              <a:tailEnd/>
            </a:ln>
          </p:spPr>
          <p:txBody>
            <a:bodyPr/>
            <a:lstStyle/>
            <a:p>
              <a:endParaRPr lang="en-US"/>
            </a:p>
          </p:txBody>
        </p:sp>
        <p:sp>
          <p:nvSpPr>
            <p:cNvPr id="87977" name="Line 1961"/>
            <p:cNvSpPr>
              <a:spLocks noChangeShapeType="1"/>
            </p:cNvSpPr>
            <p:nvPr/>
          </p:nvSpPr>
          <p:spPr bwMode="auto">
            <a:xfrm>
              <a:off x="1574" y="1966"/>
              <a:ext cx="16" cy="1"/>
            </a:xfrm>
            <a:prstGeom prst="line">
              <a:avLst/>
            </a:prstGeom>
            <a:noFill/>
            <a:ln w="12700">
              <a:solidFill>
                <a:schemeClr val="tx2"/>
              </a:solidFill>
              <a:round/>
              <a:headEnd/>
              <a:tailEnd/>
            </a:ln>
          </p:spPr>
          <p:txBody>
            <a:bodyPr/>
            <a:lstStyle/>
            <a:p>
              <a:endParaRPr lang="en-US"/>
            </a:p>
          </p:txBody>
        </p:sp>
        <p:sp>
          <p:nvSpPr>
            <p:cNvPr id="87978" name="Line 1962"/>
            <p:cNvSpPr>
              <a:spLocks noChangeShapeType="1"/>
            </p:cNvSpPr>
            <p:nvPr/>
          </p:nvSpPr>
          <p:spPr bwMode="auto">
            <a:xfrm>
              <a:off x="1622" y="1966"/>
              <a:ext cx="16" cy="1"/>
            </a:xfrm>
            <a:prstGeom prst="line">
              <a:avLst/>
            </a:prstGeom>
            <a:noFill/>
            <a:ln w="12700">
              <a:solidFill>
                <a:schemeClr val="tx2"/>
              </a:solidFill>
              <a:round/>
              <a:headEnd/>
              <a:tailEnd/>
            </a:ln>
          </p:spPr>
          <p:txBody>
            <a:bodyPr/>
            <a:lstStyle/>
            <a:p>
              <a:endParaRPr lang="en-US"/>
            </a:p>
          </p:txBody>
        </p:sp>
        <p:sp>
          <p:nvSpPr>
            <p:cNvPr id="87979" name="Line 1963"/>
            <p:cNvSpPr>
              <a:spLocks noChangeShapeType="1"/>
            </p:cNvSpPr>
            <p:nvPr/>
          </p:nvSpPr>
          <p:spPr bwMode="auto">
            <a:xfrm>
              <a:off x="1670" y="1966"/>
              <a:ext cx="16" cy="1"/>
            </a:xfrm>
            <a:prstGeom prst="line">
              <a:avLst/>
            </a:prstGeom>
            <a:noFill/>
            <a:ln w="12700">
              <a:solidFill>
                <a:schemeClr val="tx2"/>
              </a:solidFill>
              <a:round/>
              <a:headEnd/>
              <a:tailEnd/>
            </a:ln>
          </p:spPr>
          <p:txBody>
            <a:bodyPr/>
            <a:lstStyle/>
            <a:p>
              <a:endParaRPr lang="en-US"/>
            </a:p>
          </p:txBody>
        </p:sp>
        <p:sp>
          <p:nvSpPr>
            <p:cNvPr id="87980" name="Line 1964"/>
            <p:cNvSpPr>
              <a:spLocks noChangeShapeType="1"/>
            </p:cNvSpPr>
            <p:nvPr/>
          </p:nvSpPr>
          <p:spPr bwMode="auto">
            <a:xfrm>
              <a:off x="1718" y="1966"/>
              <a:ext cx="16" cy="1"/>
            </a:xfrm>
            <a:prstGeom prst="line">
              <a:avLst/>
            </a:prstGeom>
            <a:noFill/>
            <a:ln w="12700">
              <a:solidFill>
                <a:schemeClr val="tx2"/>
              </a:solidFill>
              <a:round/>
              <a:headEnd/>
              <a:tailEnd/>
            </a:ln>
          </p:spPr>
          <p:txBody>
            <a:bodyPr/>
            <a:lstStyle/>
            <a:p>
              <a:endParaRPr lang="en-US"/>
            </a:p>
          </p:txBody>
        </p:sp>
        <p:sp>
          <p:nvSpPr>
            <p:cNvPr id="87981" name="Line 1965"/>
            <p:cNvSpPr>
              <a:spLocks noChangeShapeType="1"/>
            </p:cNvSpPr>
            <p:nvPr/>
          </p:nvSpPr>
          <p:spPr bwMode="auto">
            <a:xfrm>
              <a:off x="1766" y="1966"/>
              <a:ext cx="16" cy="1"/>
            </a:xfrm>
            <a:prstGeom prst="line">
              <a:avLst/>
            </a:prstGeom>
            <a:noFill/>
            <a:ln w="12700">
              <a:solidFill>
                <a:schemeClr val="tx2"/>
              </a:solidFill>
              <a:round/>
              <a:headEnd/>
              <a:tailEnd/>
            </a:ln>
          </p:spPr>
          <p:txBody>
            <a:bodyPr/>
            <a:lstStyle/>
            <a:p>
              <a:endParaRPr lang="en-US"/>
            </a:p>
          </p:txBody>
        </p:sp>
        <p:sp>
          <p:nvSpPr>
            <p:cNvPr id="87982" name="Line 1966"/>
            <p:cNvSpPr>
              <a:spLocks noChangeShapeType="1"/>
            </p:cNvSpPr>
            <p:nvPr/>
          </p:nvSpPr>
          <p:spPr bwMode="auto">
            <a:xfrm>
              <a:off x="1814" y="1966"/>
              <a:ext cx="16" cy="1"/>
            </a:xfrm>
            <a:prstGeom prst="line">
              <a:avLst/>
            </a:prstGeom>
            <a:noFill/>
            <a:ln w="12700">
              <a:solidFill>
                <a:schemeClr val="tx2"/>
              </a:solidFill>
              <a:round/>
              <a:headEnd/>
              <a:tailEnd/>
            </a:ln>
          </p:spPr>
          <p:txBody>
            <a:bodyPr/>
            <a:lstStyle/>
            <a:p>
              <a:endParaRPr lang="en-US"/>
            </a:p>
          </p:txBody>
        </p:sp>
        <p:sp>
          <p:nvSpPr>
            <p:cNvPr id="87983" name="Line 1967"/>
            <p:cNvSpPr>
              <a:spLocks noChangeShapeType="1"/>
            </p:cNvSpPr>
            <p:nvPr/>
          </p:nvSpPr>
          <p:spPr bwMode="auto">
            <a:xfrm>
              <a:off x="1862" y="1966"/>
              <a:ext cx="16" cy="1"/>
            </a:xfrm>
            <a:prstGeom prst="line">
              <a:avLst/>
            </a:prstGeom>
            <a:noFill/>
            <a:ln w="12700">
              <a:solidFill>
                <a:schemeClr val="tx2"/>
              </a:solidFill>
              <a:round/>
              <a:headEnd/>
              <a:tailEnd/>
            </a:ln>
          </p:spPr>
          <p:txBody>
            <a:bodyPr/>
            <a:lstStyle/>
            <a:p>
              <a:endParaRPr lang="en-US"/>
            </a:p>
          </p:txBody>
        </p:sp>
        <p:sp>
          <p:nvSpPr>
            <p:cNvPr id="87984" name="Line 1968"/>
            <p:cNvSpPr>
              <a:spLocks noChangeShapeType="1"/>
            </p:cNvSpPr>
            <p:nvPr/>
          </p:nvSpPr>
          <p:spPr bwMode="auto">
            <a:xfrm>
              <a:off x="1910" y="1966"/>
              <a:ext cx="16" cy="1"/>
            </a:xfrm>
            <a:prstGeom prst="line">
              <a:avLst/>
            </a:prstGeom>
            <a:noFill/>
            <a:ln w="12700">
              <a:solidFill>
                <a:schemeClr val="tx2"/>
              </a:solidFill>
              <a:round/>
              <a:headEnd/>
              <a:tailEnd/>
            </a:ln>
          </p:spPr>
          <p:txBody>
            <a:bodyPr/>
            <a:lstStyle/>
            <a:p>
              <a:endParaRPr lang="en-US"/>
            </a:p>
          </p:txBody>
        </p:sp>
        <p:sp>
          <p:nvSpPr>
            <p:cNvPr id="87985" name="Line 1969"/>
            <p:cNvSpPr>
              <a:spLocks noChangeShapeType="1"/>
            </p:cNvSpPr>
            <p:nvPr/>
          </p:nvSpPr>
          <p:spPr bwMode="auto">
            <a:xfrm>
              <a:off x="1958" y="1966"/>
              <a:ext cx="16" cy="1"/>
            </a:xfrm>
            <a:prstGeom prst="line">
              <a:avLst/>
            </a:prstGeom>
            <a:noFill/>
            <a:ln w="12700">
              <a:solidFill>
                <a:schemeClr val="tx2"/>
              </a:solidFill>
              <a:round/>
              <a:headEnd/>
              <a:tailEnd/>
            </a:ln>
          </p:spPr>
          <p:txBody>
            <a:bodyPr/>
            <a:lstStyle/>
            <a:p>
              <a:endParaRPr lang="en-US"/>
            </a:p>
          </p:txBody>
        </p:sp>
        <p:sp>
          <p:nvSpPr>
            <p:cNvPr id="87986" name="Line 1970"/>
            <p:cNvSpPr>
              <a:spLocks noChangeShapeType="1"/>
            </p:cNvSpPr>
            <p:nvPr/>
          </p:nvSpPr>
          <p:spPr bwMode="auto">
            <a:xfrm>
              <a:off x="2005" y="1966"/>
              <a:ext cx="16" cy="1"/>
            </a:xfrm>
            <a:prstGeom prst="line">
              <a:avLst/>
            </a:prstGeom>
            <a:noFill/>
            <a:ln w="12700">
              <a:solidFill>
                <a:schemeClr val="tx2"/>
              </a:solidFill>
              <a:round/>
              <a:headEnd/>
              <a:tailEnd/>
            </a:ln>
          </p:spPr>
          <p:txBody>
            <a:bodyPr/>
            <a:lstStyle/>
            <a:p>
              <a:endParaRPr lang="en-US"/>
            </a:p>
          </p:txBody>
        </p:sp>
        <p:sp>
          <p:nvSpPr>
            <p:cNvPr id="87987" name="Line 1971"/>
            <p:cNvSpPr>
              <a:spLocks noChangeShapeType="1"/>
            </p:cNvSpPr>
            <p:nvPr/>
          </p:nvSpPr>
          <p:spPr bwMode="auto">
            <a:xfrm>
              <a:off x="2053" y="1966"/>
              <a:ext cx="16" cy="1"/>
            </a:xfrm>
            <a:prstGeom prst="line">
              <a:avLst/>
            </a:prstGeom>
            <a:noFill/>
            <a:ln w="12700">
              <a:solidFill>
                <a:schemeClr val="tx2"/>
              </a:solidFill>
              <a:round/>
              <a:headEnd/>
              <a:tailEnd/>
            </a:ln>
          </p:spPr>
          <p:txBody>
            <a:bodyPr/>
            <a:lstStyle/>
            <a:p>
              <a:endParaRPr lang="en-US"/>
            </a:p>
          </p:txBody>
        </p:sp>
        <p:sp>
          <p:nvSpPr>
            <p:cNvPr id="87988" name="Line 1972"/>
            <p:cNvSpPr>
              <a:spLocks noChangeShapeType="1"/>
            </p:cNvSpPr>
            <p:nvPr/>
          </p:nvSpPr>
          <p:spPr bwMode="auto">
            <a:xfrm>
              <a:off x="2101" y="1966"/>
              <a:ext cx="16" cy="1"/>
            </a:xfrm>
            <a:prstGeom prst="line">
              <a:avLst/>
            </a:prstGeom>
            <a:noFill/>
            <a:ln w="12700">
              <a:solidFill>
                <a:schemeClr val="tx2"/>
              </a:solidFill>
              <a:round/>
              <a:headEnd/>
              <a:tailEnd/>
            </a:ln>
          </p:spPr>
          <p:txBody>
            <a:bodyPr/>
            <a:lstStyle/>
            <a:p>
              <a:endParaRPr lang="en-US"/>
            </a:p>
          </p:txBody>
        </p:sp>
        <p:sp>
          <p:nvSpPr>
            <p:cNvPr id="87989" name="Line 1973"/>
            <p:cNvSpPr>
              <a:spLocks noChangeShapeType="1"/>
            </p:cNvSpPr>
            <p:nvPr/>
          </p:nvSpPr>
          <p:spPr bwMode="auto">
            <a:xfrm>
              <a:off x="2149" y="1966"/>
              <a:ext cx="16" cy="1"/>
            </a:xfrm>
            <a:prstGeom prst="line">
              <a:avLst/>
            </a:prstGeom>
            <a:noFill/>
            <a:ln w="12700">
              <a:solidFill>
                <a:schemeClr val="tx2"/>
              </a:solidFill>
              <a:round/>
              <a:headEnd/>
              <a:tailEnd/>
            </a:ln>
          </p:spPr>
          <p:txBody>
            <a:bodyPr/>
            <a:lstStyle/>
            <a:p>
              <a:endParaRPr lang="en-US"/>
            </a:p>
          </p:txBody>
        </p:sp>
        <p:sp>
          <p:nvSpPr>
            <p:cNvPr id="87990" name="Line 1974"/>
            <p:cNvSpPr>
              <a:spLocks noChangeShapeType="1"/>
            </p:cNvSpPr>
            <p:nvPr/>
          </p:nvSpPr>
          <p:spPr bwMode="auto">
            <a:xfrm>
              <a:off x="2197" y="1966"/>
              <a:ext cx="16" cy="1"/>
            </a:xfrm>
            <a:prstGeom prst="line">
              <a:avLst/>
            </a:prstGeom>
            <a:noFill/>
            <a:ln w="12700">
              <a:solidFill>
                <a:schemeClr val="tx2"/>
              </a:solidFill>
              <a:round/>
              <a:headEnd/>
              <a:tailEnd/>
            </a:ln>
          </p:spPr>
          <p:txBody>
            <a:bodyPr/>
            <a:lstStyle/>
            <a:p>
              <a:endParaRPr lang="en-US"/>
            </a:p>
          </p:txBody>
        </p:sp>
        <p:sp>
          <p:nvSpPr>
            <p:cNvPr id="87991" name="Line 1975"/>
            <p:cNvSpPr>
              <a:spLocks noChangeShapeType="1"/>
            </p:cNvSpPr>
            <p:nvPr/>
          </p:nvSpPr>
          <p:spPr bwMode="auto">
            <a:xfrm>
              <a:off x="2245" y="1966"/>
              <a:ext cx="16" cy="1"/>
            </a:xfrm>
            <a:prstGeom prst="line">
              <a:avLst/>
            </a:prstGeom>
            <a:noFill/>
            <a:ln w="12700">
              <a:solidFill>
                <a:schemeClr val="tx2"/>
              </a:solidFill>
              <a:round/>
              <a:headEnd/>
              <a:tailEnd/>
            </a:ln>
          </p:spPr>
          <p:txBody>
            <a:bodyPr/>
            <a:lstStyle/>
            <a:p>
              <a:endParaRPr lang="en-US"/>
            </a:p>
          </p:txBody>
        </p:sp>
        <p:sp>
          <p:nvSpPr>
            <p:cNvPr id="87992" name="Line 1976"/>
            <p:cNvSpPr>
              <a:spLocks noChangeShapeType="1"/>
            </p:cNvSpPr>
            <p:nvPr/>
          </p:nvSpPr>
          <p:spPr bwMode="auto">
            <a:xfrm>
              <a:off x="2293" y="1966"/>
              <a:ext cx="16" cy="1"/>
            </a:xfrm>
            <a:prstGeom prst="line">
              <a:avLst/>
            </a:prstGeom>
            <a:noFill/>
            <a:ln w="12700">
              <a:solidFill>
                <a:schemeClr val="tx2"/>
              </a:solidFill>
              <a:round/>
              <a:headEnd/>
              <a:tailEnd/>
            </a:ln>
          </p:spPr>
          <p:txBody>
            <a:bodyPr/>
            <a:lstStyle/>
            <a:p>
              <a:endParaRPr lang="en-US"/>
            </a:p>
          </p:txBody>
        </p:sp>
        <p:sp>
          <p:nvSpPr>
            <p:cNvPr id="87993" name="Line 1977"/>
            <p:cNvSpPr>
              <a:spLocks noChangeShapeType="1"/>
            </p:cNvSpPr>
            <p:nvPr/>
          </p:nvSpPr>
          <p:spPr bwMode="auto">
            <a:xfrm>
              <a:off x="2341" y="1966"/>
              <a:ext cx="16" cy="1"/>
            </a:xfrm>
            <a:prstGeom prst="line">
              <a:avLst/>
            </a:prstGeom>
            <a:noFill/>
            <a:ln w="12700">
              <a:solidFill>
                <a:schemeClr val="tx2"/>
              </a:solidFill>
              <a:round/>
              <a:headEnd/>
              <a:tailEnd/>
            </a:ln>
          </p:spPr>
          <p:txBody>
            <a:bodyPr/>
            <a:lstStyle/>
            <a:p>
              <a:endParaRPr lang="en-US"/>
            </a:p>
          </p:txBody>
        </p:sp>
        <p:sp>
          <p:nvSpPr>
            <p:cNvPr id="87994" name="Line 1978"/>
            <p:cNvSpPr>
              <a:spLocks noChangeShapeType="1"/>
            </p:cNvSpPr>
            <p:nvPr/>
          </p:nvSpPr>
          <p:spPr bwMode="auto">
            <a:xfrm>
              <a:off x="2389" y="1966"/>
              <a:ext cx="16" cy="1"/>
            </a:xfrm>
            <a:prstGeom prst="line">
              <a:avLst/>
            </a:prstGeom>
            <a:noFill/>
            <a:ln w="12700">
              <a:solidFill>
                <a:schemeClr val="tx2"/>
              </a:solidFill>
              <a:round/>
              <a:headEnd/>
              <a:tailEnd/>
            </a:ln>
          </p:spPr>
          <p:txBody>
            <a:bodyPr/>
            <a:lstStyle/>
            <a:p>
              <a:endParaRPr lang="en-US"/>
            </a:p>
          </p:txBody>
        </p:sp>
        <p:sp>
          <p:nvSpPr>
            <p:cNvPr id="87995" name="Line 1979"/>
            <p:cNvSpPr>
              <a:spLocks noChangeShapeType="1"/>
            </p:cNvSpPr>
            <p:nvPr/>
          </p:nvSpPr>
          <p:spPr bwMode="auto">
            <a:xfrm>
              <a:off x="2437" y="1966"/>
              <a:ext cx="16" cy="1"/>
            </a:xfrm>
            <a:prstGeom prst="line">
              <a:avLst/>
            </a:prstGeom>
            <a:noFill/>
            <a:ln w="12700">
              <a:solidFill>
                <a:schemeClr val="tx2"/>
              </a:solidFill>
              <a:round/>
              <a:headEnd/>
              <a:tailEnd/>
            </a:ln>
          </p:spPr>
          <p:txBody>
            <a:bodyPr/>
            <a:lstStyle/>
            <a:p>
              <a:endParaRPr lang="en-US"/>
            </a:p>
          </p:txBody>
        </p:sp>
        <p:sp>
          <p:nvSpPr>
            <p:cNvPr id="87996" name="Line 1980"/>
            <p:cNvSpPr>
              <a:spLocks noChangeShapeType="1"/>
            </p:cNvSpPr>
            <p:nvPr/>
          </p:nvSpPr>
          <p:spPr bwMode="auto">
            <a:xfrm>
              <a:off x="2485" y="1966"/>
              <a:ext cx="16" cy="1"/>
            </a:xfrm>
            <a:prstGeom prst="line">
              <a:avLst/>
            </a:prstGeom>
            <a:noFill/>
            <a:ln w="12700">
              <a:solidFill>
                <a:schemeClr val="tx2"/>
              </a:solidFill>
              <a:round/>
              <a:headEnd/>
              <a:tailEnd/>
            </a:ln>
          </p:spPr>
          <p:txBody>
            <a:bodyPr/>
            <a:lstStyle/>
            <a:p>
              <a:endParaRPr lang="en-US"/>
            </a:p>
          </p:txBody>
        </p:sp>
        <p:sp>
          <p:nvSpPr>
            <p:cNvPr id="87997" name="Line 1981"/>
            <p:cNvSpPr>
              <a:spLocks noChangeShapeType="1"/>
            </p:cNvSpPr>
            <p:nvPr/>
          </p:nvSpPr>
          <p:spPr bwMode="auto">
            <a:xfrm>
              <a:off x="2533" y="1966"/>
              <a:ext cx="16" cy="1"/>
            </a:xfrm>
            <a:prstGeom prst="line">
              <a:avLst/>
            </a:prstGeom>
            <a:noFill/>
            <a:ln w="12700">
              <a:solidFill>
                <a:schemeClr val="tx2"/>
              </a:solidFill>
              <a:round/>
              <a:headEnd/>
              <a:tailEnd/>
            </a:ln>
          </p:spPr>
          <p:txBody>
            <a:bodyPr/>
            <a:lstStyle/>
            <a:p>
              <a:endParaRPr lang="en-US"/>
            </a:p>
          </p:txBody>
        </p:sp>
        <p:sp>
          <p:nvSpPr>
            <p:cNvPr id="87998" name="Line 1982"/>
            <p:cNvSpPr>
              <a:spLocks noChangeShapeType="1"/>
            </p:cNvSpPr>
            <p:nvPr/>
          </p:nvSpPr>
          <p:spPr bwMode="auto">
            <a:xfrm>
              <a:off x="2580" y="1966"/>
              <a:ext cx="16" cy="1"/>
            </a:xfrm>
            <a:prstGeom prst="line">
              <a:avLst/>
            </a:prstGeom>
            <a:noFill/>
            <a:ln w="12700">
              <a:solidFill>
                <a:schemeClr val="tx2"/>
              </a:solidFill>
              <a:round/>
              <a:headEnd/>
              <a:tailEnd/>
            </a:ln>
          </p:spPr>
          <p:txBody>
            <a:bodyPr/>
            <a:lstStyle/>
            <a:p>
              <a:endParaRPr lang="en-US"/>
            </a:p>
          </p:txBody>
        </p:sp>
        <p:sp>
          <p:nvSpPr>
            <p:cNvPr id="87999" name="Line 1983"/>
            <p:cNvSpPr>
              <a:spLocks noChangeShapeType="1"/>
            </p:cNvSpPr>
            <p:nvPr/>
          </p:nvSpPr>
          <p:spPr bwMode="auto">
            <a:xfrm>
              <a:off x="2628" y="1966"/>
              <a:ext cx="16" cy="1"/>
            </a:xfrm>
            <a:prstGeom prst="line">
              <a:avLst/>
            </a:prstGeom>
            <a:noFill/>
            <a:ln w="12700">
              <a:solidFill>
                <a:schemeClr val="tx2"/>
              </a:solidFill>
              <a:round/>
              <a:headEnd/>
              <a:tailEnd/>
            </a:ln>
          </p:spPr>
          <p:txBody>
            <a:bodyPr/>
            <a:lstStyle/>
            <a:p>
              <a:endParaRPr lang="en-US"/>
            </a:p>
          </p:txBody>
        </p:sp>
        <p:sp>
          <p:nvSpPr>
            <p:cNvPr id="88000" name="Line 1984"/>
            <p:cNvSpPr>
              <a:spLocks noChangeShapeType="1"/>
            </p:cNvSpPr>
            <p:nvPr/>
          </p:nvSpPr>
          <p:spPr bwMode="auto">
            <a:xfrm>
              <a:off x="2676" y="1966"/>
              <a:ext cx="16" cy="1"/>
            </a:xfrm>
            <a:prstGeom prst="line">
              <a:avLst/>
            </a:prstGeom>
            <a:noFill/>
            <a:ln w="12700">
              <a:solidFill>
                <a:schemeClr val="tx2"/>
              </a:solidFill>
              <a:round/>
              <a:headEnd/>
              <a:tailEnd/>
            </a:ln>
          </p:spPr>
          <p:txBody>
            <a:bodyPr/>
            <a:lstStyle/>
            <a:p>
              <a:endParaRPr lang="en-US"/>
            </a:p>
          </p:txBody>
        </p:sp>
        <p:sp>
          <p:nvSpPr>
            <p:cNvPr id="88001" name="Line 1985"/>
            <p:cNvSpPr>
              <a:spLocks noChangeShapeType="1"/>
            </p:cNvSpPr>
            <p:nvPr/>
          </p:nvSpPr>
          <p:spPr bwMode="auto">
            <a:xfrm>
              <a:off x="2724" y="1966"/>
              <a:ext cx="16" cy="1"/>
            </a:xfrm>
            <a:prstGeom prst="line">
              <a:avLst/>
            </a:prstGeom>
            <a:noFill/>
            <a:ln w="12700">
              <a:solidFill>
                <a:schemeClr val="tx2"/>
              </a:solidFill>
              <a:round/>
              <a:headEnd/>
              <a:tailEnd/>
            </a:ln>
          </p:spPr>
          <p:txBody>
            <a:bodyPr/>
            <a:lstStyle/>
            <a:p>
              <a:endParaRPr lang="en-US"/>
            </a:p>
          </p:txBody>
        </p:sp>
        <p:sp>
          <p:nvSpPr>
            <p:cNvPr id="88002" name="Line 1986"/>
            <p:cNvSpPr>
              <a:spLocks noChangeShapeType="1"/>
            </p:cNvSpPr>
            <p:nvPr/>
          </p:nvSpPr>
          <p:spPr bwMode="auto">
            <a:xfrm>
              <a:off x="2772" y="1966"/>
              <a:ext cx="16" cy="1"/>
            </a:xfrm>
            <a:prstGeom prst="line">
              <a:avLst/>
            </a:prstGeom>
            <a:noFill/>
            <a:ln w="12700">
              <a:solidFill>
                <a:schemeClr val="tx2"/>
              </a:solidFill>
              <a:round/>
              <a:headEnd/>
              <a:tailEnd/>
            </a:ln>
          </p:spPr>
          <p:txBody>
            <a:bodyPr/>
            <a:lstStyle/>
            <a:p>
              <a:endParaRPr lang="en-US"/>
            </a:p>
          </p:txBody>
        </p:sp>
        <p:sp>
          <p:nvSpPr>
            <p:cNvPr id="88003" name="Line 1987"/>
            <p:cNvSpPr>
              <a:spLocks noChangeShapeType="1"/>
            </p:cNvSpPr>
            <p:nvPr/>
          </p:nvSpPr>
          <p:spPr bwMode="auto">
            <a:xfrm>
              <a:off x="2820" y="1966"/>
              <a:ext cx="16" cy="1"/>
            </a:xfrm>
            <a:prstGeom prst="line">
              <a:avLst/>
            </a:prstGeom>
            <a:noFill/>
            <a:ln w="12700">
              <a:solidFill>
                <a:schemeClr val="tx2"/>
              </a:solidFill>
              <a:round/>
              <a:headEnd/>
              <a:tailEnd/>
            </a:ln>
          </p:spPr>
          <p:txBody>
            <a:bodyPr/>
            <a:lstStyle/>
            <a:p>
              <a:endParaRPr lang="en-US"/>
            </a:p>
          </p:txBody>
        </p:sp>
        <p:sp>
          <p:nvSpPr>
            <p:cNvPr id="88004" name="Line 1988"/>
            <p:cNvSpPr>
              <a:spLocks noChangeShapeType="1"/>
            </p:cNvSpPr>
            <p:nvPr/>
          </p:nvSpPr>
          <p:spPr bwMode="auto">
            <a:xfrm>
              <a:off x="2868" y="1966"/>
              <a:ext cx="16" cy="1"/>
            </a:xfrm>
            <a:prstGeom prst="line">
              <a:avLst/>
            </a:prstGeom>
            <a:noFill/>
            <a:ln w="12700">
              <a:solidFill>
                <a:schemeClr val="tx2"/>
              </a:solidFill>
              <a:round/>
              <a:headEnd/>
              <a:tailEnd/>
            </a:ln>
          </p:spPr>
          <p:txBody>
            <a:bodyPr/>
            <a:lstStyle/>
            <a:p>
              <a:endParaRPr lang="en-US"/>
            </a:p>
          </p:txBody>
        </p:sp>
        <p:sp>
          <p:nvSpPr>
            <p:cNvPr id="88005" name="Line 1989"/>
            <p:cNvSpPr>
              <a:spLocks noChangeShapeType="1"/>
            </p:cNvSpPr>
            <p:nvPr/>
          </p:nvSpPr>
          <p:spPr bwMode="auto">
            <a:xfrm>
              <a:off x="2916" y="1966"/>
              <a:ext cx="16" cy="1"/>
            </a:xfrm>
            <a:prstGeom prst="line">
              <a:avLst/>
            </a:prstGeom>
            <a:noFill/>
            <a:ln w="12700">
              <a:solidFill>
                <a:schemeClr val="tx2"/>
              </a:solidFill>
              <a:round/>
              <a:headEnd/>
              <a:tailEnd/>
            </a:ln>
          </p:spPr>
          <p:txBody>
            <a:bodyPr/>
            <a:lstStyle/>
            <a:p>
              <a:endParaRPr lang="en-US"/>
            </a:p>
          </p:txBody>
        </p:sp>
        <p:sp>
          <p:nvSpPr>
            <p:cNvPr id="88006" name="Line 1990"/>
            <p:cNvSpPr>
              <a:spLocks noChangeShapeType="1"/>
            </p:cNvSpPr>
            <p:nvPr/>
          </p:nvSpPr>
          <p:spPr bwMode="auto">
            <a:xfrm>
              <a:off x="2964" y="1966"/>
              <a:ext cx="16" cy="1"/>
            </a:xfrm>
            <a:prstGeom prst="line">
              <a:avLst/>
            </a:prstGeom>
            <a:noFill/>
            <a:ln w="12700">
              <a:solidFill>
                <a:schemeClr val="tx2"/>
              </a:solidFill>
              <a:round/>
              <a:headEnd/>
              <a:tailEnd/>
            </a:ln>
          </p:spPr>
          <p:txBody>
            <a:bodyPr/>
            <a:lstStyle/>
            <a:p>
              <a:endParaRPr lang="en-US"/>
            </a:p>
          </p:txBody>
        </p:sp>
        <p:sp>
          <p:nvSpPr>
            <p:cNvPr id="88007" name="Line 1991"/>
            <p:cNvSpPr>
              <a:spLocks noChangeShapeType="1"/>
            </p:cNvSpPr>
            <p:nvPr/>
          </p:nvSpPr>
          <p:spPr bwMode="auto">
            <a:xfrm>
              <a:off x="3012" y="1966"/>
              <a:ext cx="16" cy="1"/>
            </a:xfrm>
            <a:prstGeom prst="line">
              <a:avLst/>
            </a:prstGeom>
            <a:noFill/>
            <a:ln w="12700">
              <a:solidFill>
                <a:schemeClr val="tx2"/>
              </a:solidFill>
              <a:round/>
              <a:headEnd/>
              <a:tailEnd/>
            </a:ln>
          </p:spPr>
          <p:txBody>
            <a:bodyPr/>
            <a:lstStyle/>
            <a:p>
              <a:endParaRPr lang="en-US"/>
            </a:p>
          </p:txBody>
        </p:sp>
        <p:sp>
          <p:nvSpPr>
            <p:cNvPr id="88008" name="Line 1992"/>
            <p:cNvSpPr>
              <a:spLocks noChangeShapeType="1"/>
            </p:cNvSpPr>
            <p:nvPr/>
          </p:nvSpPr>
          <p:spPr bwMode="auto">
            <a:xfrm>
              <a:off x="3060" y="1966"/>
              <a:ext cx="16" cy="1"/>
            </a:xfrm>
            <a:prstGeom prst="line">
              <a:avLst/>
            </a:prstGeom>
            <a:noFill/>
            <a:ln w="12700">
              <a:solidFill>
                <a:schemeClr val="tx2"/>
              </a:solidFill>
              <a:round/>
              <a:headEnd/>
              <a:tailEnd/>
            </a:ln>
          </p:spPr>
          <p:txBody>
            <a:bodyPr/>
            <a:lstStyle/>
            <a:p>
              <a:endParaRPr lang="en-US"/>
            </a:p>
          </p:txBody>
        </p:sp>
        <p:sp>
          <p:nvSpPr>
            <p:cNvPr id="88009" name="Line 1993"/>
            <p:cNvSpPr>
              <a:spLocks noChangeShapeType="1"/>
            </p:cNvSpPr>
            <p:nvPr/>
          </p:nvSpPr>
          <p:spPr bwMode="auto">
            <a:xfrm>
              <a:off x="3108" y="1966"/>
              <a:ext cx="16" cy="1"/>
            </a:xfrm>
            <a:prstGeom prst="line">
              <a:avLst/>
            </a:prstGeom>
            <a:noFill/>
            <a:ln w="12700">
              <a:solidFill>
                <a:schemeClr val="tx2"/>
              </a:solidFill>
              <a:round/>
              <a:headEnd/>
              <a:tailEnd/>
            </a:ln>
          </p:spPr>
          <p:txBody>
            <a:bodyPr/>
            <a:lstStyle/>
            <a:p>
              <a:endParaRPr lang="en-US"/>
            </a:p>
          </p:txBody>
        </p:sp>
        <p:sp>
          <p:nvSpPr>
            <p:cNvPr id="88010" name="Line 1994"/>
            <p:cNvSpPr>
              <a:spLocks noChangeShapeType="1"/>
            </p:cNvSpPr>
            <p:nvPr/>
          </p:nvSpPr>
          <p:spPr bwMode="auto">
            <a:xfrm>
              <a:off x="3156" y="1966"/>
              <a:ext cx="15" cy="1"/>
            </a:xfrm>
            <a:prstGeom prst="line">
              <a:avLst/>
            </a:prstGeom>
            <a:noFill/>
            <a:ln w="12700">
              <a:solidFill>
                <a:schemeClr val="tx2"/>
              </a:solidFill>
              <a:round/>
              <a:headEnd/>
              <a:tailEnd/>
            </a:ln>
          </p:spPr>
          <p:txBody>
            <a:bodyPr/>
            <a:lstStyle/>
            <a:p>
              <a:endParaRPr lang="en-US"/>
            </a:p>
          </p:txBody>
        </p:sp>
        <p:sp>
          <p:nvSpPr>
            <p:cNvPr id="88011" name="Line 1995"/>
            <p:cNvSpPr>
              <a:spLocks noChangeShapeType="1"/>
            </p:cNvSpPr>
            <p:nvPr/>
          </p:nvSpPr>
          <p:spPr bwMode="auto">
            <a:xfrm>
              <a:off x="3203" y="1966"/>
              <a:ext cx="16" cy="1"/>
            </a:xfrm>
            <a:prstGeom prst="line">
              <a:avLst/>
            </a:prstGeom>
            <a:noFill/>
            <a:ln w="12700">
              <a:solidFill>
                <a:schemeClr val="tx2"/>
              </a:solidFill>
              <a:round/>
              <a:headEnd/>
              <a:tailEnd/>
            </a:ln>
          </p:spPr>
          <p:txBody>
            <a:bodyPr/>
            <a:lstStyle/>
            <a:p>
              <a:endParaRPr lang="en-US"/>
            </a:p>
          </p:txBody>
        </p:sp>
        <p:sp>
          <p:nvSpPr>
            <p:cNvPr id="88012" name="Line 1996"/>
            <p:cNvSpPr>
              <a:spLocks noChangeShapeType="1"/>
            </p:cNvSpPr>
            <p:nvPr/>
          </p:nvSpPr>
          <p:spPr bwMode="auto">
            <a:xfrm>
              <a:off x="3251" y="1966"/>
              <a:ext cx="16" cy="1"/>
            </a:xfrm>
            <a:prstGeom prst="line">
              <a:avLst/>
            </a:prstGeom>
            <a:noFill/>
            <a:ln w="12700">
              <a:solidFill>
                <a:schemeClr val="tx2"/>
              </a:solidFill>
              <a:round/>
              <a:headEnd/>
              <a:tailEnd/>
            </a:ln>
          </p:spPr>
          <p:txBody>
            <a:bodyPr/>
            <a:lstStyle/>
            <a:p>
              <a:endParaRPr lang="en-US"/>
            </a:p>
          </p:txBody>
        </p:sp>
        <p:sp>
          <p:nvSpPr>
            <p:cNvPr id="88013" name="Line 1997"/>
            <p:cNvSpPr>
              <a:spLocks noChangeShapeType="1"/>
            </p:cNvSpPr>
            <p:nvPr/>
          </p:nvSpPr>
          <p:spPr bwMode="auto">
            <a:xfrm>
              <a:off x="3299" y="1966"/>
              <a:ext cx="16" cy="1"/>
            </a:xfrm>
            <a:prstGeom prst="line">
              <a:avLst/>
            </a:prstGeom>
            <a:noFill/>
            <a:ln w="12700">
              <a:solidFill>
                <a:schemeClr val="tx2"/>
              </a:solidFill>
              <a:round/>
              <a:headEnd/>
              <a:tailEnd/>
            </a:ln>
          </p:spPr>
          <p:txBody>
            <a:bodyPr/>
            <a:lstStyle/>
            <a:p>
              <a:endParaRPr lang="en-US"/>
            </a:p>
          </p:txBody>
        </p:sp>
        <p:sp>
          <p:nvSpPr>
            <p:cNvPr id="88014" name="Line 1998"/>
            <p:cNvSpPr>
              <a:spLocks noChangeShapeType="1"/>
            </p:cNvSpPr>
            <p:nvPr/>
          </p:nvSpPr>
          <p:spPr bwMode="auto">
            <a:xfrm>
              <a:off x="3347" y="1966"/>
              <a:ext cx="16" cy="1"/>
            </a:xfrm>
            <a:prstGeom prst="line">
              <a:avLst/>
            </a:prstGeom>
            <a:noFill/>
            <a:ln w="12700">
              <a:solidFill>
                <a:schemeClr val="tx2"/>
              </a:solidFill>
              <a:round/>
              <a:headEnd/>
              <a:tailEnd/>
            </a:ln>
          </p:spPr>
          <p:txBody>
            <a:bodyPr/>
            <a:lstStyle/>
            <a:p>
              <a:endParaRPr lang="en-US"/>
            </a:p>
          </p:txBody>
        </p:sp>
        <p:sp>
          <p:nvSpPr>
            <p:cNvPr id="88015" name="Line 1999"/>
            <p:cNvSpPr>
              <a:spLocks noChangeShapeType="1"/>
            </p:cNvSpPr>
            <p:nvPr/>
          </p:nvSpPr>
          <p:spPr bwMode="auto">
            <a:xfrm>
              <a:off x="3395" y="1966"/>
              <a:ext cx="16" cy="1"/>
            </a:xfrm>
            <a:prstGeom prst="line">
              <a:avLst/>
            </a:prstGeom>
            <a:noFill/>
            <a:ln w="12700">
              <a:solidFill>
                <a:schemeClr val="tx2"/>
              </a:solidFill>
              <a:round/>
              <a:headEnd/>
              <a:tailEnd/>
            </a:ln>
          </p:spPr>
          <p:txBody>
            <a:bodyPr/>
            <a:lstStyle/>
            <a:p>
              <a:endParaRPr lang="en-US"/>
            </a:p>
          </p:txBody>
        </p:sp>
        <p:sp>
          <p:nvSpPr>
            <p:cNvPr id="88016" name="Line 2000"/>
            <p:cNvSpPr>
              <a:spLocks noChangeShapeType="1"/>
            </p:cNvSpPr>
            <p:nvPr/>
          </p:nvSpPr>
          <p:spPr bwMode="auto">
            <a:xfrm>
              <a:off x="3443" y="1966"/>
              <a:ext cx="16" cy="1"/>
            </a:xfrm>
            <a:prstGeom prst="line">
              <a:avLst/>
            </a:prstGeom>
            <a:noFill/>
            <a:ln w="12700">
              <a:solidFill>
                <a:schemeClr val="tx2"/>
              </a:solidFill>
              <a:round/>
              <a:headEnd/>
              <a:tailEnd/>
            </a:ln>
          </p:spPr>
          <p:txBody>
            <a:bodyPr/>
            <a:lstStyle/>
            <a:p>
              <a:endParaRPr lang="en-US"/>
            </a:p>
          </p:txBody>
        </p:sp>
        <p:sp>
          <p:nvSpPr>
            <p:cNvPr id="88017" name="Line 2001"/>
            <p:cNvSpPr>
              <a:spLocks noChangeShapeType="1"/>
            </p:cNvSpPr>
            <p:nvPr/>
          </p:nvSpPr>
          <p:spPr bwMode="auto">
            <a:xfrm>
              <a:off x="3491" y="1966"/>
              <a:ext cx="16" cy="1"/>
            </a:xfrm>
            <a:prstGeom prst="line">
              <a:avLst/>
            </a:prstGeom>
            <a:noFill/>
            <a:ln w="12700">
              <a:solidFill>
                <a:schemeClr val="tx2"/>
              </a:solidFill>
              <a:round/>
              <a:headEnd/>
              <a:tailEnd/>
            </a:ln>
          </p:spPr>
          <p:txBody>
            <a:bodyPr/>
            <a:lstStyle/>
            <a:p>
              <a:endParaRPr lang="en-US"/>
            </a:p>
          </p:txBody>
        </p:sp>
        <p:sp>
          <p:nvSpPr>
            <p:cNvPr id="88018" name="Line 2002"/>
            <p:cNvSpPr>
              <a:spLocks noChangeShapeType="1"/>
            </p:cNvSpPr>
            <p:nvPr/>
          </p:nvSpPr>
          <p:spPr bwMode="auto">
            <a:xfrm>
              <a:off x="3539" y="1966"/>
              <a:ext cx="16" cy="1"/>
            </a:xfrm>
            <a:prstGeom prst="line">
              <a:avLst/>
            </a:prstGeom>
            <a:noFill/>
            <a:ln w="12700">
              <a:solidFill>
                <a:schemeClr val="tx2"/>
              </a:solidFill>
              <a:round/>
              <a:headEnd/>
              <a:tailEnd/>
            </a:ln>
          </p:spPr>
          <p:txBody>
            <a:bodyPr/>
            <a:lstStyle/>
            <a:p>
              <a:endParaRPr lang="en-US"/>
            </a:p>
          </p:txBody>
        </p:sp>
        <p:sp>
          <p:nvSpPr>
            <p:cNvPr id="88019" name="Line 2003"/>
            <p:cNvSpPr>
              <a:spLocks noChangeShapeType="1"/>
            </p:cNvSpPr>
            <p:nvPr/>
          </p:nvSpPr>
          <p:spPr bwMode="auto">
            <a:xfrm>
              <a:off x="3587" y="1966"/>
              <a:ext cx="16" cy="1"/>
            </a:xfrm>
            <a:prstGeom prst="line">
              <a:avLst/>
            </a:prstGeom>
            <a:noFill/>
            <a:ln w="12700">
              <a:solidFill>
                <a:schemeClr val="tx2"/>
              </a:solidFill>
              <a:round/>
              <a:headEnd/>
              <a:tailEnd/>
            </a:ln>
          </p:spPr>
          <p:txBody>
            <a:bodyPr/>
            <a:lstStyle/>
            <a:p>
              <a:endParaRPr lang="en-US"/>
            </a:p>
          </p:txBody>
        </p:sp>
        <p:sp>
          <p:nvSpPr>
            <p:cNvPr id="88020" name="Line 2004"/>
            <p:cNvSpPr>
              <a:spLocks noChangeShapeType="1"/>
            </p:cNvSpPr>
            <p:nvPr/>
          </p:nvSpPr>
          <p:spPr bwMode="auto">
            <a:xfrm>
              <a:off x="3635" y="1966"/>
              <a:ext cx="16" cy="1"/>
            </a:xfrm>
            <a:prstGeom prst="line">
              <a:avLst/>
            </a:prstGeom>
            <a:noFill/>
            <a:ln w="12700">
              <a:solidFill>
                <a:schemeClr val="tx2"/>
              </a:solidFill>
              <a:round/>
              <a:headEnd/>
              <a:tailEnd/>
            </a:ln>
          </p:spPr>
          <p:txBody>
            <a:bodyPr/>
            <a:lstStyle/>
            <a:p>
              <a:endParaRPr lang="en-US"/>
            </a:p>
          </p:txBody>
        </p:sp>
        <p:sp>
          <p:nvSpPr>
            <p:cNvPr id="88021" name="Line 2005"/>
            <p:cNvSpPr>
              <a:spLocks noChangeShapeType="1"/>
            </p:cNvSpPr>
            <p:nvPr/>
          </p:nvSpPr>
          <p:spPr bwMode="auto">
            <a:xfrm>
              <a:off x="3683" y="1966"/>
              <a:ext cx="16" cy="1"/>
            </a:xfrm>
            <a:prstGeom prst="line">
              <a:avLst/>
            </a:prstGeom>
            <a:noFill/>
            <a:ln w="12700">
              <a:solidFill>
                <a:schemeClr val="tx2"/>
              </a:solidFill>
              <a:round/>
              <a:headEnd/>
              <a:tailEnd/>
            </a:ln>
          </p:spPr>
          <p:txBody>
            <a:bodyPr/>
            <a:lstStyle/>
            <a:p>
              <a:endParaRPr lang="en-US"/>
            </a:p>
          </p:txBody>
        </p:sp>
        <p:sp>
          <p:nvSpPr>
            <p:cNvPr id="88022" name="Line 2006"/>
            <p:cNvSpPr>
              <a:spLocks noChangeShapeType="1"/>
            </p:cNvSpPr>
            <p:nvPr/>
          </p:nvSpPr>
          <p:spPr bwMode="auto">
            <a:xfrm>
              <a:off x="3731" y="1966"/>
              <a:ext cx="16" cy="1"/>
            </a:xfrm>
            <a:prstGeom prst="line">
              <a:avLst/>
            </a:prstGeom>
            <a:noFill/>
            <a:ln w="12700">
              <a:solidFill>
                <a:schemeClr val="tx2"/>
              </a:solidFill>
              <a:round/>
              <a:headEnd/>
              <a:tailEnd/>
            </a:ln>
          </p:spPr>
          <p:txBody>
            <a:bodyPr/>
            <a:lstStyle/>
            <a:p>
              <a:endParaRPr lang="en-US"/>
            </a:p>
          </p:txBody>
        </p:sp>
        <p:sp>
          <p:nvSpPr>
            <p:cNvPr id="88023" name="Line 2007"/>
            <p:cNvSpPr>
              <a:spLocks noChangeShapeType="1"/>
            </p:cNvSpPr>
            <p:nvPr/>
          </p:nvSpPr>
          <p:spPr bwMode="auto">
            <a:xfrm>
              <a:off x="3778" y="1966"/>
              <a:ext cx="16" cy="1"/>
            </a:xfrm>
            <a:prstGeom prst="line">
              <a:avLst/>
            </a:prstGeom>
            <a:noFill/>
            <a:ln w="12700">
              <a:solidFill>
                <a:schemeClr val="tx2"/>
              </a:solidFill>
              <a:round/>
              <a:headEnd/>
              <a:tailEnd/>
            </a:ln>
          </p:spPr>
          <p:txBody>
            <a:bodyPr/>
            <a:lstStyle/>
            <a:p>
              <a:endParaRPr lang="en-US"/>
            </a:p>
          </p:txBody>
        </p:sp>
        <p:sp>
          <p:nvSpPr>
            <p:cNvPr id="88024" name="Line 2008"/>
            <p:cNvSpPr>
              <a:spLocks noChangeShapeType="1"/>
            </p:cNvSpPr>
            <p:nvPr/>
          </p:nvSpPr>
          <p:spPr bwMode="auto">
            <a:xfrm>
              <a:off x="3826" y="1966"/>
              <a:ext cx="16" cy="1"/>
            </a:xfrm>
            <a:prstGeom prst="line">
              <a:avLst/>
            </a:prstGeom>
            <a:noFill/>
            <a:ln w="12700">
              <a:solidFill>
                <a:schemeClr val="tx2"/>
              </a:solidFill>
              <a:round/>
              <a:headEnd/>
              <a:tailEnd/>
            </a:ln>
          </p:spPr>
          <p:txBody>
            <a:bodyPr/>
            <a:lstStyle/>
            <a:p>
              <a:endParaRPr lang="en-US"/>
            </a:p>
          </p:txBody>
        </p:sp>
        <p:sp>
          <p:nvSpPr>
            <p:cNvPr id="88025" name="Line 2009"/>
            <p:cNvSpPr>
              <a:spLocks noChangeShapeType="1"/>
            </p:cNvSpPr>
            <p:nvPr/>
          </p:nvSpPr>
          <p:spPr bwMode="auto">
            <a:xfrm>
              <a:off x="3874" y="1966"/>
              <a:ext cx="16" cy="1"/>
            </a:xfrm>
            <a:prstGeom prst="line">
              <a:avLst/>
            </a:prstGeom>
            <a:noFill/>
            <a:ln w="12700">
              <a:solidFill>
                <a:schemeClr val="tx2"/>
              </a:solidFill>
              <a:round/>
              <a:headEnd/>
              <a:tailEnd/>
            </a:ln>
          </p:spPr>
          <p:txBody>
            <a:bodyPr/>
            <a:lstStyle/>
            <a:p>
              <a:endParaRPr lang="en-US"/>
            </a:p>
          </p:txBody>
        </p:sp>
        <p:sp>
          <p:nvSpPr>
            <p:cNvPr id="88026" name="Line 2010"/>
            <p:cNvSpPr>
              <a:spLocks noChangeShapeType="1"/>
            </p:cNvSpPr>
            <p:nvPr/>
          </p:nvSpPr>
          <p:spPr bwMode="auto">
            <a:xfrm>
              <a:off x="3922" y="1966"/>
              <a:ext cx="16" cy="1"/>
            </a:xfrm>
            <a:prstGeom prst="line">
              <a:avLst/>
            </a:prstGeom>
            <a:noFill/>
            <a:ln w="12700">
              <a:solidFill>
                <a:schemeClr val="tx2"/>
              </a:solidFill>
              <a:round/>
              <a:headEnd/>
              <a:tailEnd/>
            </a:ln>
          </p:spPr>
          <p:txBody>
            <a:bodyPr/>
            <a:lstStyle/>
            <a:p>
              <a:endParaRPr lang="en-US"/>
            </a:p>
          </p:txBody>
        </p:sp>
        <p:sp>
          <p:nvSpPr>
            <p:cNvPr id="88027" name="Line 2011"/>
            <p:cNvSpPr>
              <a:spLocks noChangeShapeType="1"/>
            </p:cNvSpPr>
            <p:nvPr/>
          </p:nvSpPr>
          <p:spPr bwMode="auto">
            <a:xfrm>
              <a:off x="3970" y="1966"/>
              <a:ext cx="16" cy="1"/>
            </a:xfrm>
            <a:prstGeom prst="line">
              <a:avLst/>
            </a:prstGeom>
            <a:noFill/>
            <a:ln w="12700">
              <a:solidFill>
                <a:schemeClr val="tx2"/>
              </a:solidFill>
              <a:round/>
              <a:headEnd/>
              <a:tailEnd/>
            </a:ln>
          </p:spPr>
          <p:txBody>
            <a:bodyPr/>
            <a:lstStyle/>
            <a:p>
              <a:endParaRPr lang="en-US"/>
            </a:p>
          </p:txBody>
        </p:sp>
        <p:sp>
          <p:nvSpPr>
            <p:cNvPr id="88028" name="Line 2012"/>
            <p:cNvSpPr>
              <a:spLocks noChangeShapeType="1"/>
            </p:cNvSpPr>
            <p:nvPr/>
          </p:nvSpPr>
          <p:spPr bwMode="auto">
            <a:xfrm>
              <a:off x="4018" y="1966"/>
              <a:ext cx="16" cy="1"/>
            </a:xfrm>
            <a:prstGeom prst="line">
              <a:avLst/>
            </a:prstGeom>
            <a:noFill/>
            <a:ln w="12700">
              <a:solidFill>
                <a:schemeClr val="tx2"/>
              </a:solidFill>
              <a:round/>
              <a:headEnd/>
              <a:tailEnd/>
            </a:ln>
          </p:spPr>
          <p:txBody>
            <a:bodyPr/>
            <a:lstStyle/>
            <a:p>
              <a:endParaRPr lang="en-US"/>
            </a:p>
          </p:txBody>
        </p:sp>
        <p:sp>
          <p:nvSpPr>
            <p:cNvPr id="88029" name="Line 2013"/>
            <p:cNvSpPr>
              <a:spLocks noChangeShapeType="1"/>
            </p:cNvSpPr>
            <p:nvPr/>
          </p:nvSpPr>
          <p:spPr bwMode="auto">
            <a:xfrm>
              <a:off x="4066" y="1966"/>
              <a:ext cx="16" cy="1"/>
            </a:xfrm>
            <a:prstGeom prst="line">
              <a:avLst/>
            </a:prstGeom>
            <a:noFill/>
            <a:ln w="12700">
              <a:solidFill>
                <a:schemeClr val="tx2"/>
              </a:solidFill>
              <a:round/>
              <a:headEnd/>
              <a:tailEnd/>
            </a:ln>
          </p:spPr>
          <p:txBody>
            <a:bodyPr/>
            <a:lstStyle/>
            <a:p>
              <a:endParaRPr lang="en-US"/>
            </a:p>
          </p:txBody>
        </p:sp>
      </p:grpSp>
      <p:grpSp>
        <p:nvGrpSpPr>
          <p:cNvPr id="88231" name="Group 1191"/>
          <p:cNvGrpSpPr>
            <a:grpSpLocks/>
          </p:cNvGrpSpPr>
          <p:nvPr/>
        </p:nvGrpSpPr>
        <p:grpSpPr bwMode="auto">
          <a:xfrm>
            <a:off x="1814513" y="2614613"/>
            <a:ext cx="5959475" cy="508000"/>
            <a:chOff x="1143" y="1647"/>
            <a:chExt cx="3754" cy="320"/>
          </a:xfrm>
        </p:grpSpPr>
        <p:sp>
          <p:nvSpPr>
            <p:cNvPr id="88031" name="Line 2015"/>
            <p:cNvSpPr>
              <a:spLocks noChangeShapeType="1"/>
            </p:cNvSpPr>
            <p:nvPr/>
          </p:nvSpPr>
          <p:spPr bwMode="auto">
            <a:xfrm>
              <a:off x="4114" y="1966"/>
              <a:ext cx="16" cy="1"/>
            </a:xfrm>
            <a:prstGeom prst="line">
              <a:avLst/>
            </a:prstGeom>
            <a:noFill/>
            <a:ln w="12700">
              <a:solidFill>
                <a:schemeClr val="tx2"/>
              </a:solidFill>
              <a:round/>
              <a:headEnd/>
              <a:tailEnd/>
            </a:ln>
          </p:spPr>
          <p:txBody>
            <a:bodyPr/>
            <a:lstStyle/>
            <a:p>
              <a:endParaRPr lang="en-US"/>
            </a:p>
          </p:txBody>
        </p:sp>
        <p:sp>
          <p:nvSpPr>
            <p:cNvPr id="88032" name="Line 2016"/>
            <p:cNvSpPr>
              <a:spLocks noChangeShapeType="1"/>
            </p:cNvSpPr>
            <p:nvPr/>
          </p:nvSpPr>
          <p:spPr bwMode="auto">
            <a:xfrm>
              <a:off x="4162" y="1966"/>
              <a:ext cx="16" cy="1"/>
            </a:xfrm>
            <a:prstGeom prst="line">
              <a:avLst/>
            </a:prstGeom>
            <a:noFill/>
            <a:ln w="12700">
              <a:solidFill>
                <a:schemeClr val="tx2"/>
              </a:solidFill>
              <a:round/>
              <a:headEnd/>
              <a:tailEnd/>
            </a:ln>
          </p:spPr>
          <p:txBody>
            <a:bodyPr/>
            <a:lstStyle/>
            <a:p>
              <a:endParaRPr lang="en-US"/>
            </a:p>
          </p:txBody>
        </p:sp>
        <p:sp>
          <p:nvSpPr>
            <p:cNvPr id="88033" name="Line 2017"/>
            <p:cNvSpPr>
              <a:spLocks noChangeShapeType="1"/>
            </p:cNvSpPr>
            <p:nvPr/>
          </p:nvSpPr>
          <p:spPr bwMode="auto">
            <a:xfrm>
              <a:off x="4210" y="1966"/>
              <a:ext cx="16" cy="1"/>
            </a:xfrm>
            <a:prstGeom prst="line">
              <a:avLst/>
            </a:prstGeom>
            <a:noFill/>
            <a:ln w="12700">
              <a:solidFill>
                <a:schemeClr val="tx2"/>
              </a:solidFill>
              <a:round/>
              <a:headEnd/>
              <a:tailEnd/>
            </a:ln>
          </p:spPr>
          <p:txBody>
            <a:bodyPr/>
            <a:lstStyle/>
            <a:p>
              <a:endParaRPr lang="en-US"/>
            </a:p>
          </p:txBody>
        </p:sp>
        <p:sp>
          <p:nvSpPr>
            <p:cNvPr id="88034" name="Line 2018"/>
            <p:cNvSpPr>
              <a:spLocks noChangeShapeType="1"/>
            </p:cNvSpPr>
            <p:nvPr/>
          </p:nvSpPr>
          <p:spPr bwMode="auto">
            <a:xfrm>
              <a:off x="4258" y="1966"/>
              <a:ext cx="16" cy="1"/>
            </a:xfrm>
            <a:prstGeom prst="line">
              <a:avLst/>
            </a:prstGeom>
            <a:noFill/>
            <a:ln w="12700">
              <a:solidFill>
                <a:schemeClr val="tx2"/>
              </a:solidFill>
              <a:round/>
              <a:headEnd/>
              <a:tailEnd/>
            </a:ln>
          </p:spPr>
          <p:txBody>
            <a:bodyPr/>
            <a:lstStyle/>
            <a:p>
              <a:endParaRPr lang="en-US"/>
            </a:p>
          </p:txBody>
        </p:sp>
        <p:sp>
          <p:nvSpPr>
            <p:cNvPr id="88035" name="Line 2019"/>
            <p:cNvSpPr>
              <a:spLocks noChangeShapeType="1"/>
            </p:cNvSpPr>
            <p:nvPr/>
          </p:nvSpPr>
          <p:spPr bwMode="auto">
            <a:xfrm>
              <a:off x="4306" y="1966"/>
              <a:ext cx="16" cy="1"/>
            </a:xfrm>
            <a:prstGeom prst="line">
              <a:avLst/>
            </a:prstGeom>
            <a:noFill/>
            <a:ln w="12700">
              <a:solidFill>
                <a:schemeClr val="tx2"/>
              </a:solidFill>
              <a:round/>
              <a:headEnd/>
              <a:tailEnd/>
            </a:ln>
          </p:spPr>
          <p:txBody>
            <a:bodyPr/>
            <a:lstStyle/>
            <a:p>
              <a:endParaRPr lang="en-US"/>
            </a:p>
          </p:txBody>
        </p:sp>
        <p:sp>
          <p:nvSpPr>
            <p:cNvPr id="88036" name="Line 2020"/>
            <p:cNvSpPr>
              <a:spLocks noChangeShapeType="1"/>
            </p:cNvSpPr>
            <p:nvPr/>
          </p:nvSpPr>
          <p:spPr bwMode="auto">
            <a:xfrm>
              <a:off x="4353" y="1966"/>
              <a:ext cx="16" cy="1"/>
            </a:xfrm>
            <a:prstGeom prst="line">
              <a:avLst/>
            </a:prstGeom>
            <a:noFill/>
            <a:ln w="12700">
              <a:solidFill>
                <a:schemeClr val="tx2"/>
              </a:solidFill>
              <a:round/>
              <a:headEnd/>
              <a:tailEnd/>
            </a:ln>
          </p:spPr>
          <p:txBody>
            <a:bodyPr/>
            <a:lstStyle/>
            <a:p>
              <a:endParaRPr lang="en-US"/>
            </a:p>
          </p:txBody>
        </p:sp>
        <p:sp>
          <p:nvSpPr>
            <p:cNvPr id="88037" name="Line 2021"/>
            <p:cNvSpPr>
              <a:spLocks noChangeShapeType="1"/>
            </p:cNvSpPr>
            <p:nvPr/>
          </p:nvSpPr>
          <p:spPr bwMode="auto">
            <a:xfrm>
              <a:off x="4401" y="1966"/>
              <a:ext cx="16" cy="1"/>
            </a:xfrm>
            <a:prstGeom prst="line">
              <a:avLst/>
            </a:prstGeom>
            <a:noFill/>
            <a:ln w="12700">
              <a:solidFill>
                <a:schemeClr val="tx2"/>
              </a:solidFill>
              <a:round/>
              <a:headEnd/>
              <a:tailEnd/>
            </a:ln>
          </p:spPr>
          <p:txBody>
            <a:bodyPr/>
            <a:lstStyle/>
            <a:p>
              <a:endParaRPr lang="en-US"/>
            </a:p>
          </p:txBody>
        </p:sp>
        <p:sp>
          <p:nvSpPr>
            <p:cNvPr id="88038" name="Line 2022"/>
            <p:cNvSpPr>
              <a:spLocks noChangeShapeType="1"/>
            </p:cNvSpPr>
            <p:nvPr/>
          </p:nvSpPr>
          <p:spPr bwMode="auto">
            <a:xfrm>
              <a:off x="4449" y="1966"/>
              <a:ext cx="16" cy="1"/>
            </a:xfrm>
            <a:prstGeom prst="line">
              <a:avLst/>
            </a:prstGeom>
            <a:noFill/>
            <a:ln w="12700">
              <a:solidFill>
                <a:schemeClr val="tx2"/>
              </a:solidFill>
              <a:round/>
              <a:headEnd/>
              <a:tailEnd/>
            </a:ln>
          </p:spPr>
          <p:txBody>
            <a:bodyPr/>
            <a:lstStyle/>
            <a:p>
              <a:endParaRPr lang="en-US"/>
            </a:p>
          </p:txBody>
        </p:sp>
        <p:sp>
          <p:nvSpPr>
            <p:cNvPr id="88039" name="Line 2023"/>
            <p:cNvSpPr>
              <a:spLocks noChangeShapeType="1"/>
            </p:cNvSpPr>
            <p:nvPr/>
          </p:nvSpPr>
          <p:spPr bwMode="auto">
            <a:xfrm>
              <a:off x="4497" y="1966"/>
              <a:ext cx="16" cy="1"/>
            </a:xfrm>
            <a:prstGeom prst="line">
              <a:avLst/>
            </a:prstGeom>
            <a:noFill/>
            <a:ln w="12700">
              <a:solidFill>
                <a:schemeClr val="tx2"/>
              </a:solidFill>
              <a:round/>
              <a:headEnd/>
              <a:tailEnd/>
            </a:ln>
          </p:spPr>
          <p:txBody>
            <a:bodyPr/>
            <a:lstStyle/>
            <a:p>
              <a:endParaRPr lang="en-US"/>
            </a:p>
          </p:txBody>
        </p:sp>
        <p:sp>
          <p:nvSpPr>
            <p:cNvPr id="88040" name="Line 2024"/>
            <p:cNvSpPr>
              <a:spLocks noChangeShapeType="1"/>
            </p:cNvSpPr>
            <p:nvPr/>
          </p:nvSpPr>
          <p:spPr bwMode="auto">
            <a:xfrm>
              <a:off x="4545" y="1966"/>
              <a:ext cx="16" cy="1"/>
            </a:xfrm>
            <a:prstGeom prst="line">
              <a:avLst/>
            </a:prstGeom>
            <a:noFill/>
            <a:ln w="12700">
              <a:solidFill>
                <a:schemeClr val="tx2"/>
              </a:solidFill>
              <a:round/>
              <a:headEnd/>
              <a:tailEnd/>
            </a:ln>
          </p:spPr>
          <p:txBody>
            <a:bodyPr/>
            <a:lstStyle/>
            <a:p>
              <a:endParaRPr lang="en-US"/>
            </a:p>
          </p:txBody>
        </p:sp>
        <p:sp>
          <p:nvSpPr>
            <p:cNvPr id="88041" name="Line 2025"/>
            <p:cNvSpPr>
              <a:spLocks noChangeShapeType="1"/>
            </p:cNvSpPr>
            <p:nvPr/>
          </p:nvSpPr>
          <p:spPr bwMode="auto">
            <a:xfrm>
              <a:off x="4593" y="1966"/>
              <a:ext cx="16" cy="1"/>
            </a:xfrm>
            <a:prstGeom prst="line">
              <a:avLst/>
            </a:prstGeom>
            <a:noFill/>
            <a:ln w="12700">
              <a:solidFill>
                <a:schemeClr val="tx2"/>
              </a:solidFill>
              <a:round/>
              <a:headEnd/>
              <a:tailEnd/>
            </a:ln>
          </p:spPr>
          <p:txBody>
            <a:bodyPr/>
            <a:lstStyle/>
            <a:p>
              <a:endParaRPr lang="en-US"/>
            </a:p>
          </p:txBody>
        </p:sp>
        <p:sp>
          <p:nvSpPr>
            <p:cNvPr id="88042" name="Line 2026"/>
            <p:cNvSpPr>
              <a:spLocks noChangeShapeType="1"/>
            </p:cNvSpPr>
            <p:nvPr/>
          </p:nvSpPr>
          <p:spPr bwMode="auto">
            <a:xfrm>
              <a:off x="4641" y="1966"/>
              <a:ext cx="16" cy="1"/>
            </a:xfrm>
            <a:prstGeom prst="line">
              <a:avLst/>
            </a:prstGeom>
            <a:noFill/>
            <a:ln w="12700">
              <a:solidFill>
                <a:schemeClr val="tx2"/>
              </a:solidFill>
              <a:round/>
              <a:headEnd/>
              <a:tailEnd/>
            </a:ln>
          </p:spPr>
          <p:txBody>
            <a:bodyPr/>
            <a:lstStyle/>
            <a:p>
              <a:endParaRPr lang="en-US"/>
            </a:p>
          </p:txBody>
        </p:sp>
        <p:sp>
          <p:nvSpPr>
            <p:cNvPr id="88043" name="Line 2027"/>
            <p:cNvSpPr>
              <a:spLocks noChangeShapeType="1"/>
            </p:cNvSpPr>
            <p:nvPr/>
          </p:nvSpPr>
          <p:spPr bwMode="auto">
            <a:xfrm>
              <a:off x="4689" y="1966"/>
              <a:ext cx="16" cy="1"/>
            </a:xfrm>
            <a:prstGeom prst="line">
              <a:avLst/>
            </a:prstGeom>
            <a:noFill/>
            <a:ln w="12700">
              <a:solidFill>
                <a:schemeClr val="tx2"/>
              </a:solidFill>
              <a:round/>
              <a:headEnd/>
              <a:tailEnd/>
            </a:ln>
          </p:spPr>
          <p:txBody>
            <a:bodyPr/>
            <a:lstStyle/>
            <a:p>
              <a:endParaRPr lang="en-US"/>
            </a:p>
          </p:txBody>
        </p:sp>
        <p:sp>
          <p:nvSpPr>
            <p:cNvPr id="88044" name="Line 2028"/>
            <p:cNvSpPr>
              <a:spLocks noChangeShapeType="1"/>
            </p:cNvSpPr>
            <p:nvPr/>
          </p:nvSpPr>
          <p:spPr bwMode="auto">
            <a:xfrm>
              <a:off x="4737" y="1966"/>
              <a:ext cx="16" cy="1"/>
            </a:xfrm>
            <a:prstGeom prst="line">
              <a:avLst/>
            </a:prstGeom>
            <a:noFill/>
            <a:ln w="12700">
              <a:solidFill>
                <a:schemeClr val="tx2"/>
              </a:solidFill>
              <a:round/>
              <a:headEnd/>
              <a:tailEnd/>
            </a:ln>
          </p:spPr>
          <p:txBody>
            <a:bodyPr/>
            <a:lstStyle/>
            <a:p>
              <a:endParaRPr lang="en-US"/>
            </a:p>
          </p:txBody>
        </p:sp>
        <p:sp>
          <p:nvSpPr>
            <p:cNvPr id="88045" name="Line 2029"/>
            <p:cNvSpPr>
              <a:spLocks noChangeShapeType="1"/>
            </p:cNvSpPr>
            <p:nvPr/>
          </p:nvSpPr>
          <p:spPr bwMode="auto">
            <a:xfrm>
              <a:off x="4785" y="1966"/>
              <a:ext cx="16" cy="1"/>
            </a:xfrm>
            <a:prstGeom prst="line">
              <a:avLst/>
            </a:prstGeom>
            <a:noFill/>
            <a:ln w="12700">
              <a:solidFill>
                <a:schemeClr val="tx2"/>
              </a:solidFill>
              <a:round/>
              <a:headEnd/>
              <a:tailEnd/>
            </a:ln>
          </p:spPr>
          <p:txBody>
            <a:bodyPr/>
            <a:lstStyle/>
            <a:p>
              <a:endParaRPr lang="en-US"/>
            </a:p>
          </p:txBody>
        </p:sp>
        <p:sp>
          <p:nvSpPr>
            <p:cNvPr id="88046" name="Line 2030"/>
            <p:cNvSpPr>
              <a:spLocks noChangeShapeType="1"/>
            </p:cNvSpPr>
            <p:nvPr/>
          </p:nvSpPr>
          <p:spPr bwMode="auto">
            <a:xfrm>
              <a:off x="4833" y="1966"/>
              <a:ext cx="16" cy="1"/>
            </a:xfrm>
            <a:prstGeom prst="line">
              <a:avLst/>
            </a:prstGeom>
            <a:noFill/>
            <a:ln w="12700">
              <a:solidFill>
                <a:schemeClr val="tx2"/>
              </a:solidFill>
              <a:round/>
              <a:headEnd/>
              <a:tailEnd/>
            </a:ln>
          </p:spPr>
          <p:txBody>
            <a:bodyPr/>
            <a:lstStyle/>
            <a:p>
              <a:endParaRPr lang="en-US"/>
            </a:p>
          </p:txBody>
        </p:sp>
        <p:sp>
          <p:nvSpPr>
            <p:cNvPr id="88047" name="Line 2031"/>
            <p:cNvSpPr>
              <a:spLocks noChangeShapeType="1"/>
            </p:cNvSpPr>
            <p:nvPr/>
          </p:nvSpPr>
          <p:spPr bwMode="auto">
            <a:xfrm>
              <a:off x="4881" y="1966"/>
              <a:ext cx="16" cy="1"/>
            </a:xfrm>
            <a:prstGeom prst="line">
              <a:avLst/>
            </a:prstGeom>
            <a:noFill/>
            <a:ln w="12700">
              <a:solidFill>
                <a:schemeClr val="tx2"/>
              </a:solidFill>
              <a:round/>
              <a:headEnd/>
              <a:tailEnd/>
            </a:ln>
          </p:spPr>
          <p:txBody>
            <a:bodyPr/>
            <a:lstStyle/>
            <a:p>
              <a:endParaRPr lang="en-US"/>
            </a:p>
          </p:txBody>
        </p:sp>
        <p:sp>
          <p:nvSpPr>
            <p:cNvPr id="88048" name="Line 2032"/>
            <p:cNvSpPr>
              <a:spLocks noChangeShapeType="1"/>
            </p:cNvSpPr>
            <p:nvPr/>
          </p:nvSpPr>
          <p:spPr bwMode="auto">
            <a:xfrm>
              <a:off x="1143" y="1934"/>
              <a:ext cx="16" cy="1"/>
            </a:xfrm>
            <a:prstGeom prst="line">
              <a:avLst/>
            </a:prstGeom>
            <a:noFill/>
            <a:ln w="12700">
              <a:solidFill>
                <a:schemeClr val="tx2"/>
              </a:solidFill>
              <a:round/>
              <a:headEnd/>
              <a:tailEnd/>
            </a:ln>
          </p:spPr>
          <p:txBody>
            <a:bodyPr/>
            <a:lstStyle/>
            <a:p>
              <a:endParaRPr lang="en-US"/>
            </a:p>
          </p:txBody>
        </p:sp>
        <p:sp>
          <p:nvSpPr>
            <p:cNvPr id="88049" name="Line 2033"/>
            <p:cNvSpPr>
              <a:spLocks noChangeShapeType="1"/>
            </p:cNvSpPr>
            <p:nvPr/>
          </p:nvSpPr>
          <p:spPr bwMode="auto">
            <a:xfrm>
              <a:off x="1191" y="1934"/>
              <a:ext cx="16" cy="1"/>
            </a:xfrm>
            <a:prstGeom prst="line">
              <a:avLst/>
            </a:prstGeom>
            <a:noFill/>
            <a:ln w="12700">
              <a:solidFill>
                <a:schemeClr val="tx2"/>
              </a:solidFill>
              <a:round/>
              <a:headEnd/>
              <a:tailEnd/>
            </a:ln>
          </p:spPr>
          <p:txBody>
            <a:bodyPr/>
            <a:lstStyle/>
            <a:p>
              <a:endParaRPr lang="en-US"/>
            </a:p>
          </p:txBody>
        </p:sp>
        <p:sp>
          <p:nvSpPr>
            <p:cNvPr id="88050" name="Line 2034"/>
            <p:cNvSpPr>
              <a:spLocks noChangeShapeType="1"/>
            </p:cNvSpPr>
            <p:nvPr/>
          </p:nvSpPr>
          <p:spPr bwMode="auto">
            <a:xfrm>
              <a:off x="1239" y="1934"/>
              <a:ext cx="16" cy="1"/>
            </a:xfrm>
            <a:prstGeom prst="line">
              <a:avLst/>
            </a:prstGeom>
            <a:noFill/>
            <a:ln w="12700">
              <a:solidFill>
                <a:schemeClr val="tx2"/>
              </a:solidFill>
              <a:round/>
              <a:headEnd/>
              <a:tailEnd/>
            </a:ln>
          </p:spPr>
          <p:txBody>
            <a:bodyPr/>
            <a:lstStyle/>
            <a:p>
              <a:endParaRPr lang="en-US"/>
            </a:p>
          </p:txBody>
        </p:sp>
        <p:sp>
          <p:nvSpPr>
            <p:cNvPr id="88051" name="Line 2035"/>
            <p:cNvSpPr>
              <a:spLocks noChangeShapeType="1"/>
            </p:cNvSpPr>
            <p:nvPr/>
          </p:nvSpPr>
          <p:spPr bwMode="auto">
            <a:xfrm>
              <a:off x="1287" y="1934"/>
              <a:ext cx="16" cy="1"/>
            </a:xfrm>
            <a:prstGeom prst="line">
              <a:avLst/>
            </a:prstGeom>
            <a:noFill/>
            <a:ln w="12700">
              <a:solidFill>
                <a:schemeClr val="tx2"/>
              </a:solidFill>
              <a:round/>
              <a:headEnd/>
              <a:tailEnd/>
            </a:ln>
          </p:spPr>
          <p:txBody>
            <a:bodyPr/>
            <a:lstStyle/>
            <a:p>
              <a:endParaRPr lang="en-US"/>
            </a:p>
          </p:txBody>
        </p:sp>
        <p:sp>
          <p:nvSpPr>
            <p:cNvPr id="88052" name="Line 2036"/>
            <p:cNvSpPr>
              <a:spLocks noChangeShapeType="1"/>
            </p:cNvSpPr>
            <p:nvPr/>
          </p:nvSpPr>
          <p:spPr bwMode="auto">
            <a:xfrm>
              <a:off x="1335" y="1934"/>
              <a:ext cx="16" cy="1"/>
            </a:xfrm>
            <a:prstGeom prst="line">
              <a:avLst/>
            </a:prstGeom>
            <a:noFill/>
            <a:ln w="12700">
              <a:solidFill>
                <a:schemeClr val="tx2"/>
              </a:solidFill>
              <a:round/>
              <a:headEnd/>
              <a:tailEnd/>
            </a:ln>
          </p:spPr>
          <p:txBody>
            <a:bodyPr/>
            <a:lstStyle/>
            <a:p>
              <a:endParaRPr lang="en-US"/>
            </a:p>
          </p:txBody>
        </p:sp>
        <p:sp>
          <p:nvSpPr>
            <p:cNvPr id="88053" name="Line 2037"/>
            <p:cNvSpPr>
              <a:spLocks noChangeShapeType="1"/>
            </p:cNvSpPr>
            <p:nvPr/>
          </p:nvSpPr>
          <p:spPr bwMode="auto">
            <a:xfrm>
              <a:off x="1383" y="1934"/>
              <a:ext cx="15" cy="1"/>
            </a:xfrm>
            <a:prstGeom prst="line">
              <a:avLst/>
            </a:prstGeom>
            <a:noFill/>
            <a:ln w="12700">
              <a:solidFill>
                <a:schemeClr val="tx2"/>
              </a:solidFill>
              <a:round/>
              <a:headEnd/>
              <a:tailEnd/>
            </a:ln>
          </p:spPr>
          <p:txBody>
            <a:bodyPr/>
            <a:lstStyle/>
            <a:p>
              <a:endParaRPr lang="en-US"/>
            </a:p>
          </p:txBody>
        </p:sp>
        <p:sp>
          <p:nvSpPr>
            <p:cNvPr id="88054" name="Line 2038"/>
            <p:cNvSpPr>
              <a:spLocks noChangeShapeType="1"/>
            </p:cNvSpPr>
            <p:nvPr/>
          </p:nvSpPr>
          <p:spPr bwMode="auto">
            <a:xfrm>
              <a:off x="1430" y="1934"/>
              <a:ext cx="16" cy="1"/>
            </a:xfrm>
            <a:prstGeom prst="line">
              <a:avLst/>
            </a:prstGeom>
            <a:noFill/>
            <a:ln w="12700">
              <a:solidFill>
                <a:schemeClr val="tx2"/>
              </a:solidFill>
              <a:round/>
              <a:headEnd/>
              <a:tailEnd/>
            </a:ln>
          </p:spPr>
          <p:txBody>
            <a:bodyPr/>
            <a:lstStyle/>
            <a:p>
              <a:endParaRPr lang="en-US"/>
            </a:p>
          </p:txBody>
        </p:sp>
        <p:sp>
          <p:nvSpPr>
            <p:cNvPr id="88055" name="Line 2039"/>
            <p:cNvSpPr>
              <a:spLocks noChangeShapeType="1"/>
            </p:cNvSpPr>
            <p:nvPr/>
          </p:nvSpPr>
          <p:spPr bwMode="auto">
            <a:xfrm>
              <a:off x="1478" y="1934"/>
              <a:ext cx="16" cy="1"/>
            </a:xfrm>
            <a:prstGeom prst="line">
              <a:avLst/>
            </a:prstGeom>
            <a:noFill/>
            <a:ln w="12700">
              <a:solidFill>
                <a:schemeClr val="tx2"/>
              </a:solidFill>
              <a:round/>
              <a:headEnd/>
              <a:tailEnd/>
            </a:ln>
          </p:spPr>
          <p:txBody>
            <a:bodyPr/>
            <a:lstStyle/>
            <a:p>
              <a:endParaRPr lang="en-US"/>
            </a:p>
          </p:txBody>
        </p:sp>
        <p:sp>
          <p:nvSpPr>
            <p:cNvPr id="88056" name="Line 2040"/>
            <p:cNvSpPr>
              <a:spLocks noChangeShapeType="1"/>
            </p:cNvSpPr>
            <p:nvPr/>
          </p:nvSpPr>
          <p:spPr bwMode="auto">
            <a:xfrm>
              <a:off x="1526" y="1934"/>
              <a:ext cx="16" cy="1"/>
            </a:xfrm>
            <a:prstGeom prst="line">
              <a:avLst/>
            </a:prstGeom>
            <a:noFill/>
            <a:ln w="12700">
              <a:solidFill>
                <a:schemeClr val="tx2"/>
              </a:solidFill>
              <a:round/>
              <a:headEnd/>
              <a:tailEnd/>
            </a:ln>
          </p:spPr>
          <p:txBody>
            <a:bodyPr/>
            <a:lstStyle/>
            <a:p>
              <a:endParaRPr lang="en-US"/>
            </a:p>
          </p:txBody>
        </p:sp>
        <p:sp>
          <p:nvSpPr>
            <p:cNvPr id="88057" name="Line 2041"/>
            <p:cNvSpPr>
              <a:spLocks noChangeShapeType="1"/>
            </p:cNvSpPr>
            <p:nvPr/>
          </p:nvSpPr>
          <p:spPr bwMode="auto">
            <a:xfrm>
              <a:off x="1574" y="1934"/>
              <a:ext cx="16" cy="1"/>
            </a:xfrm>
            <a:prstGeom prst="line">
              <a:avLst/>
            </a:prstGeom>
            <a:noFill/>
            <a:ln w="12700">
              <a:solidFill>
                <a:schemeClr val="tx2"/>
              </a:solidFill>
              <a:round/>
              <a:headEnd/>
              <a:tailEnd/>
            </a:ln>
          </p:spPr>
          <p:txBody>
            <a:bodyPr/>
            <a:lstStyle/>
            <a:p>
              <a:endParaRPr lang="en-US"/>
            </a:p>
          </p:txBody>
        </p:sp>
        <p:sp>
          <p:nvSpPr>
            <p:cNvPr id="88058" name="Line 2042"/>
            <p:cNvSpPr>
              <a:spLocks noChangeShapeType="1"/>
            </p:cNvSpPr>
            <p:nvPr/>
          </p:nvSpPr>
          <p:spPr bwMode="auto">
            <a:xfrm>
              <a:off x="1622" y="1934"/>
              <a:ext cx="16" cy="1"/>
            </a:xfrm>
            <a:prstGeom prst="line">
              <a:avLst/>
            </a:prstGeom>
            <a:noFill/>
            <a:ln w="12700">
              <a:solidFill>
                <a:schemeClr val="tx2"/>
              </a:solidFill>
              <a:round/>
              <a:headEnd/>
              <a:tailEnd/>
            </a:ln>
          </p:spPr>
          <p:txBody>
            <a:bodyPr/>
            <a:lstStyle/>
            <a:p>
              <a:endParaRPr lang="en-US"/>
            </a:p>
          </p:txBody>
        </p:sp>
        <p:sp>
          <p:nvSpPr>
            <p:cNvPr id="88059" name="Line 2043"/>
            <p:cNvSpPr>
              <a:spLocks noChangeShapeType="1"/>
            </p:cNvSpPr>
            <p:nvPr/>
          </p:nvSpPr>
          <p:spPr bwMode="auto">
            <a:xfrm>
              <a:off x="1670" y="1934"/>
              <a:ext cx="16" cy="1"/>
            </a:xfrm>
            <a:prstGeom prst="line">
              <a:avLst/>
            </a:prstGeom>
            <a:noFill/>
            <a:ln w="12700">
              <a:solidFill>
                <a:schemeClr val="tx2"/>
              </a:solidFill>
              <a:round/>
              <a:headEnd/>
              <a:tailEnd/>
            </a:ln>
          </p:spPr>
          <p:txBody>
            <a:bodyPr/>
            <a:lstStyle/>
            <a:p>
              <a:endParaRPr lang="en-US"/>
            </a:p>
          </p:txBody>
        </p:sp>
        <p:sp>
          <p:nvSpPr>
            <p:cNvPr id="88060" name="Line 2044"/>
            <p:cNvSpPr>
              <a:spLocks noChangeShapeType="1"/>
            </p:cNvSpPr>
            <p:nvPr/>
          </p:nvSpPr>
          <p:spPr bwMode="auto">
            <a:xfrm>
              <a:off x="1718" y="1934"/>
              <a:ext cx="16" cy="1"/>
            </a:xfrm>
            <a:prstGeom prst="line">
              <a:avLst/>
            </a:prstGeom>
            <a:noFill/>
            <a:ln w="12700">
              <a:solidFill>
                <a:schemeClr val="tx2"/>
              </a:solidFill>
              <a:round/>
              <a:headEnd/>
              <a:tailEnd/>
            </a:ln>
          </p:spPr>
          <p:txBody>
            <a:bodyPr/>
            <a:lstStyle/>
            <a:p>
              <a:endParaRPr lang="en-US"/>
            </a:p>
          </p:txBody>
        </p:sp>
        <p:sp>
          <p:nvSpPr>
            <p:cNvPr id="88061" name="Line 2045"/>
            <p:cNvSpPr>
              <a:spLocks noChangeShapeType="1"/>
            </p:cNvSpPr>
            <p:nvPr/>
          </p:nvSpPr>
          <p:spPr bwMode="auto">
            <a:xfrm>
              <a:off x="1766" y="1934"/>
              <a:ext cx="16" cy="1"/>
            </a:xfrm>
            <a:prstGeom prst="line">
              <a:avLst/>
            </a:prstGeom>
            <a:noFill/>
            <a:ln w="12700">
              <a:solidFill>
                <a:schemeClr val="tx2"/>
              </a:solidFill>
              <a:round/>
              <a:headEnd/>
              <a:tailEnd/>
            </a:ln>
          </p:spPr>
          <p:txBody>
            <a:bodyPr/>
            <a:lstStyle/>
            <a:p>
              <a:endParaRPr lang="en-US"/>
            </a:p>
          </p:txBody>
        </p:sp>
        <p:sp>
          <p:nvSpPr>
            <p:cNvPr id="88062" name="Line 2046"/>
            <p:cNvSpPr>
              <a:spLocks noChangeShapeType="1"/>
            </p:cNvSpPr>
            <p:nvPr/>
          </p:nvSpPr>
          <p:spPr bwMode="auto">
            <a:xfrm>
              <a:off x="1814" y="1934"/>
              <a:ext cx="16" cy="1"/>
            </a:xfrm>
            <a:prstGeom prst="line">
              <a:avLst/>
            </a:prstGeom>
            <a:noFill/>
            <a:ln w="12700">
              <a:solidFill>
                <a:schemeClr val="tx2"/>
              </a:solidFill>
              <a:round/>
              <a:headEnd/>
              <a:tailEnd/>
            </a:ln>
          </p:spPr>
          <p:txBody>
            <a:bodyPr/>
            <a:lstStyle/>
            <a:p>
              <a:endParaRPr lang="en-US"/>
            </a:p>
          </p:txBody>
        </p:sp>
        <p:sp>
          <p:nvSpPr>
            <p:cNvPr id="88063" name="Line 2047"/>
            <p:cNvSpPr>
              <a:spLocks noChangeShapeType="1"/>
            </p:cNvSpPr>
            <p:nvPr/>
          </p:nvSpPr>
          <p:spPr bwMode="auto">
            <a:xfrm>
              <a:off x="1862" y="1934"/>
              <a:ext cx="16" cy="1"/>
            </a:xfrm>
            <a:prstGeom prst="line">
              <a:avLst/>
            </a:prstGeom>
            <a:noFill/>
            <a:ln w="12700">
              <a:solidFill>
                <a:schemeClr val="tx2"/>
              </a:solidFill>
              <a:round/>
              <a:headEnd/>
              <a:tailEnd/>
            </a:ln>
          </p:spPr>
          <p:txBody>
            <a:bodyPr/>
            <a:lstStyle/>
            <a:p>
              <a:endParaRPr lang="en-US"/>
            </a:p>
          </p:txBody>
        </p:sp>
        <p:sp>
          <p:nvSpPr>
            <p:cNvPr id="88064" name="Line 1024"/>
            <p:cNvSpPr>
              <a:spLocks noChangeShapeType="1"/>
            </p:cNvSpPr>
            <p:nvPr/>
          </p:nvSpPr>
          <p:spPr bwMode="auto">
            <a:xfrm>
              <a:off x="1910" y="1934"/>
              <a:ext cx="16" cy="1"/>
            </a:xfrm>
            <a:prstGeom prst="line">
              <a:avLst/>
            </a:prstGeom>
            <a:noFill/>
            <a:ln w="12700">
              <a:solidFill>
                <a:schemeClr val="tx2"/>
              </a:solidFill>
              <a:round/>
              <a:headEnd/>
              <a:tailEnd/>
            </a:ln>
          </p:spPr>
          <p:txBody>
            <a:bodyPr/>
            <a:lstStyle/>
            <a:p>
              <a:endParaRPr lang="en-US"/>
            </a:p>
          </p:txBody>
        </p:sp>
        <p:sp>
          <p:nvSpPr>
            <p:cNvPr id="88065" name="Line 1025"/>
            <p:cNvSpPr>
              <a:spLocks noChangeShapeType="1"/>
            </p:cNvSpPr>
            <p:nvPr/>
          </p:nvSpPr>
          <p:spPr bwMode="auto">
            <a:xfrm>
              <a:off x="1958" y="1934"/>
              <a:ext cx="16" cy="1"/>
            </a:xfrm>
            <a:prstGeom prst="line">
              <a:avLst/>
            </a:prstGeom>
            <a:noFill/>
            <a:ln w="12700">
              <a:solidFill>
                <a:schemeClr val="tx2"/>
              </a:solidFill>
              <a:round/>
              <a:headEnd/>
              <a:tailEnd/>
            </a:ln>
          </p:spPr>
          <p:txBody>
            <a:bodyPr/>
            <a:lstStyle/>
            <a:p>
              <a:endParaRPr lang="en-US"/>
            </a:p>
          </p:txBody>
        </p:sp>
        <p:sp>
          <p:nvSpPr>
            <p:cNvPr id="88066" name="Line 1026"/>
            <p:cNvSpPr>
              <a:spLocks noChangeShapeType="1"/>
            </p:cNvSpPr>
            <p:nvPr/>
          </p:nvSpPr>
          <p:spPr bwMode="auto">
            <a:xfrm>
              <a:off x="2005" y="1934"/>
              <a:ext cx="16" cy="1"/>
            </a:xfrm>
            <a:prstGeom prst="line">
              <a:avLst/>
            </a:prstGeom>
            <a:noFill/>
            <a:ln w="12700">
              <a:solidFill>
                <a:schemeClr val="tx2"/>
              </a:solidFill>
              <a:round/>
              <a:headEnd/>
              <a:tailEnd/>
            </a:ln>
          </p:spPr>
          <p:txBody>
            <a:bodyPr/>
            <a:lstStyle/>
            <a:p>
              <a:endParaRPr lang="en-US"/>
            </a:p>
          </p:txBody>
        </p:sp>
        <p:sp>
          <p:nvSpPr>
            <p:cNvPr id="88067" name="Line 1027"/>
            <p:cNvSpPr>
              <a:spLocks noChangeShapeType="1"/>
            </p:cNvSpPr>
            <p:nvPr/>
          </p:nvSpPr>
          <p:spPr bwMode="auto">
            <a:xfrm>
              <a:off x="2053" y="1934"/>
              <a:ext cx="16" cy="1"/>
            </a:xfrm>
            <a:prstGeom prst="line">
              <a:avLst/>
            </a:prstGeom>
            <a:noFill/>
            <a:ln w="12700">
              <a:solidFill>
                <a:schemeClr val="tx2"/>
              </a:solidFill>
              <a:round/>
              <a:headEnd/>
              <a:tailEnd/>
            </a:ln>
          </p:spPr>
          <p:txBody>
            <a:bodyPr/>
            <a:lstStyle/>
            <a:p>
              <a:endParaRPr lang="en-US"/>
            </a:p>
          </p:txBody>
        </p:sp>
        <p:sp>
          <p:nvSpPr>
            <p:cNvPr id="88068" name="Line 1028"/>
            <p:cNvSpPr>
              <a:spLocks noChangeShapeType="1"/>
            </p:cNvSpPr>
            <p:nvPr/>
          </p:nvSpPr>
          <p:spPr bwMode="auto">
            <a:xfrm>
              <a:off x="2101" y="1934"/>
              <a:ext cx="16" cy="1"/>
            </a:xfrm>
            <a:prstGeom prst="line">
              <a:avLst/>
            </a:prstGeom>
            <a:noFill/>
            <a:ln w="12700">
              <a:solidFill>
                <a:schemeClr val="tx2"/>
              </a:solidFill>
              <a:round/>
              <a:headEnd/>
              <a:tailEnd/>
            </a:ln>
          </p:spPr>
          <p:txBody>
            <a:bodyPr/>
            <a:lstStyle/>
            <a:p>
              <a:endParaRPr lang="en-US"/>
            </a:p>
          </p:txBody>
        </p:sp>
        <p:sp>
          <p:nvSpPr>
            <p:cNvPr id="88069" name="Line 1029"/>
            <p:cNvSpPr>
              <a:spLocks noChangeShapeType="1"/>
            </p:cNvSpPr>
            <p:nvPr/>
          </p:nvSpPr>
          <p:spPr bwMode="auto">
            <a:xfrm>
              <a:off x="2149" y="1934"/>
              <a:ext cx="16" cy="1"/>
            </a:xfrm>
            <a:prstGeom prst="line">
              <a:avLst/>
            </a:prstGeom>
            <a:noFill/>
            <a:ln w="12700">
              <a:solidFill>
                <a:schemeClr val="tx2"/>
              </a:solidFill>
              <a:round/>
              <a:headEnd/>
              <a:tailEnd/>
            </a:ln>
          </p:spPr>
          <p:txBody>
            <a:bodyPr/>
            <a:lstStyle/>
            <a:p>
              <a:endParaRPr lang="en-US"/>
            </a:p>
          </p:txBody>
        </p:sp>
        <p:sp>
          <p:nvSpPr>
            <p:cNvPr id="88070" name="Line 1030"/>
            <p:cNvSpPr>
              <a:spLocks noChangeShapeType="1"/>
            </p:cNvSpPr>
            <p:nvPr/>
          </p:nvSpPr>
          <p:spPr bwMode="auto">
            <a:xfrm>
              <a:off x="2197" y="1934"/>
              <a:ext cx="16" cy="1"/>
            </a:xfrm>
            <a:prstGeom prst="line">
              <a:avLst/>
            </a:prstGeom>
            <a:noFill/>
            <a:ln w="12700">
              <a:solidFill>
                <a:schemeClr val="tx2"/>
              </a:solidFill>
              <a:round/>
              <a:headEnd/>
              <a:tailEnd/>
            </a:ln>
          </p:spPr>
          <p:txBody>
            <a:bodyPr/>
            <a:lstStyle/>
            <a:p>
              <a:endParaRPr lang="en-US"/>
            </a:p>
          </p:txBody>
        </p:sp>
        <p:sp>
          <p:nvSpPr>
            <p:cNvPr id="88071" name="Line 1031"/>
            <p:cNvSpPr>
              <a:spLocks noChangeShapeType="1"/>
            </p:cNvSpPr>
            <p:nvPr/>
          </p:nvSpPr>
          <p:spPr bwMode="auto">
            <a:xfrm>
              <a:off x="2245" y="1934"/>
              <a:ext cx="16" cy="1"/>
            </a:xfrm>
            <a:prstGeom prst="line">
              <a:avLst/>
            </a:prstGeom>
            <a:noFill/>
            <a:ln w="12700">
              <a:solidFill>
                <a:schemeClr val="tx2"/>
              </a:solidFill>
              <a:round/>
              <a:headEnd/>
              <a:tailEnd/>
            </a:ln>
          </p:spPr>
          <p:txBody>
            <a:bodyPr/>
            <a:lstStyle/>
            <a:p>
              <a:endParaRPr lang="en-US"/>
            </a:p>
          </p:txBody>
        </p:sp>
        <p:sp>
          <p:nvSpPr>
            <p:cNvPr id="88072" name="Line 1032"/>
            <p:cNvSpPr>
              <a:spLocks noChangeShapeType="1"/>
            </p:cNvSpPr>
            <p:nvPr/>
          </p:nvSpPr>
          <p:spPr bwMode="auto">
            <a:xfrm>
              <a:off x="2293" y="1934"/>
              <a:ext cx="16" cy="1"/>
            </a:xfrm>
            <a:prstGeom prst="line">
              <a:avLst/>
            </a:prstGeom>
            <a:noFill/>
            <a:ln w="12700">
              <a:solidFill>
                <a:schemeClr val="tx2"/>
              </a:solidFill>
              <a:round/>
              <a:headEnd/>
              <a:tailEnd/>
            </a:ln>
          </p:spPr>
          <p:txBody>
            <a:bodyPr/>
            <a:lstStyle/>
            <a:p>
              <a:endParaRPr lang="en-US"/>
            </a:p>
          </p:txBody>
        </p:sp>
        <p:sp>
          <p:nvSpPr>
            <p:cNvPr id="88073" name="Line 1033"/>
            <p:cNvSpPr>
              <a:spLocks noChangeShapeType="1"/>
            </p:cNvSpPr>
            <p:nvPr/>
          </p:nvSpPr>
          <p:spPr bwMode="auto">
            <a:xfrm>
              <a:off x="2341" y="1934"/>
              <a:ext cx="16" cy="1"/>
            </a:xfrm>
            <a:prstGeom prst="line">
              <a:avLst/>
            </a:prstGeom>
            <a:noFill/>
            <a:ln w="12700">
              <a:solidFill>
                <a:schemeClr val="tx2"/>
              </a:solidFill>
              <a:round/>
              <a:headEnd/>
              <a:tailEnd/>
            </a:ln>
          </p:spPr>
          <p:txBody>
            <a:bodyPr/>
            <a:lstStyle/>
            <a:p>
              <a:endParaRPr lang="en-US"/>
            </a:p>
          </p:txBody>
        </p:sp>
        <p:sp>
          <p:nvSpPr>
            <p:cNvPr id="88074" name="Line 1034"/>
            <p:cNvSpPr>
              <a:spLocks noChangeShapeType="1"/>
            </p:cNvSpPr>
            <p:nvPr/>
          </p:nvSpPr>
          <p:spPr bwMode="auto">
            <a:xfrm>
              <a:off x="2389" y="1934"/>
              <a:ext cx="16" cy="1"/>
            </a:xfrm>
            <a:prstGeom prst="line">
              <a:avLst/>
            </a:prstGeom>
            <a:noFill/>
            <a:ln w="12700">
              <a:solidFill>
                <a:schemeClr val="tx2"/>
              </a:solidFill>
              <a:round/>
              <a:headEnd/>
              <a:tailEnd/>
            </a:ln>
          </p:spPr>
          <p:txBody>
            <a:bodyPr/>
            <a:lstStyle/>
            <a:p>
              <a:endParaRPr lang="en-US"/>
            </a:p>
          </p:txBody>
        </p:sp>
        <p:sp>
          <p:nvSpPr>
            <p:cNvPr id="88075" name="Line 1035"/>
            <p:cNvSpPr>
              <a:spLocks noChangeShapeType="1"/>
            </p:cNvSpPr>
            <p:nvPr/>
          </p:nvSpPr>
          <p:spPr bwMode="auto">
            <a:xfrm>
              <a:off x="2437" y="1934"/>
              <a:ext cx="16" cy="1"/>
            </a:xfrm>
            <a:prstGeom prst="line">
              <a:avLst/>
            </a:prstGeom>
            <a:noFill/>
            <a:ln w="12700">
              <a:solidFill>
                <a:schemeClr val="tx2"/>
              </a:solidFill>
              <a:round/>
              <a:headEnd/>
              <a:tailEnd/>
            </a:ln>
          </p:spPr>
          <p:txBody>
            <a:bodyPr/>
            <a:lstStyle/>
            <a:p>
              <a:endParaRPr lang="en-US"/>
            </a:p>
          </p:txBody>
        </p:sp>
        <p:sp>
          <p:nvSpPr>
            <p:cNvPr id="88076" name="Line 1036"/>
            <p:cNvSpPr>
              <a:spLocks noChangeShapeType="1"/>
            </p:cNvSpPr>
            <p:nvPr/>
          </p:nvSpPr>
          <p:spPr bwMode="auto">
            <a:xfrm>
              <a:off x="2485" y="1934"/>
              <a:ext cx="16" cy="1"/>
            </a:xfrm>
            <a:prstGeom prst="line">
              <a:avLst/>
            </a:prstGeom>
            <a:noFill/>
            <a:ln w="12700">
              <a:solidFill>
                <a:schemeClr val="tx2"/>
              </a:solidFill>
              <a:round/>
              <a:headEnd/>
              <a:tailEnd/>
            </a:ln>
          </p:spPr>
          <p:txBody>
            <a:bodyPr/>
            <a:lstStyle/>
            <a:p>
              <a:endParaRPr lang="en-US"/>
            </a:p>
          </p:txBody>
        </p:sp>
        <p:sp>
          <p:nvSpPr>
            <p:cNvPr id="88077" name="Line 1037"/>
            <p:cNvSpPr>
              <a:spLocks noChangeShapeType="1"/>
            </p:cNvSpPr>
            <p:nvPr/>
          </p:nvSpPr>
          <p:spPr bwMode="auto">
            <a:xfrm>
              <a:off x="2533" y="1934"/>
              <a:ext cx="16" cy="1"/>
            </a:xfrm>
            <a:prstGeom prst="line">
              <a:avLst/>
            </a:prstGeom>
            <a:noFill/>
            <a:ln w="12700">
              <a:solidFill>
                <a:schemeClr val="tx2"/>
              </a:solidFill>
              <a:round/>
              <a:headEnd/>
              <a:tailEnd/>
            </a:ln>
          </p:spPr>
          <p:txBody>
            <a:bodyPr/>
            <a:lstStyle/>
            <a:p>
              <a:endParaRPr lang="en-US"/>
            </a:p>
          </p:txBody>
        </p:sp>
        <p:sp>
          <p:nvSpPr>
            <p:cNvPr id="88078" name="Line 1038"/>
            <p:cNvSpPr>
              <a:spLocks noChangeShapeType="1"/>
            </p:cNvSpPr>
            <p:nvPr/>
          </p:nvSpPr>
          <p:spPr bwMode="auto">
            <a:xfrm>
              <a:off x="2580" y="1934"/>
              <a:ext cx="16" cy="1"/>
            </a:xfrm>
            <a:prstGeom prst="line">
              <a:avLst/>
            </a:prstGeom>
            <a:noFill/>
            <a:ln w="12700">
              <a:solidFill>
                <a:schemeClr val="tx2"/>
              </a:solidFill>
              <a:round/>
              <a:headEnd/>
              <a:tailEnd/>
            </a:ln>
          </p:spPr>
          <p:txBody>
            <a:bodyPr/>
            <a:lstStyle/>
            <a:p>
              <a:endParaRPr lang="en-US"/>
            </a:p>
          </p:txBody>
        </p:sp>
        <p:sp>
          <p:nvSpPr>
            <p:cNvPr id="88079" name="Line 1039"/>
            <p:cNvSpPr>
              <a:spLocks noChangeShapeType="1"/>
            </p:cNvSpPr>
            <p:nvPr/>
          </p:nvSpPr>
          <p:spPr bwMode="auto">
            <a:xfrm>
              <a:off x="2628" y="1934"/>
              <a:ext cx="16" cy="1"/>
            </a:xfrm>
            <a:prstGeom prst="line">
              <a:avLst/>
            </a:prstGeom>
            <a:noFill/>
            <a:ln w="12700">
              <a:solidFill>
                <a:schemeClr val="tx2"/>
              </a:solidFill>
              <a:round/>
              <a:headEnd/>
              <a:tailEnd/>
            </a:ln>
          </p:spPr>
          <p:txBody>
            <a:bodyPr/>
            <a:lstStyle/>
            <a:p>
              <a:endParaRPr lang="en-US"/>
            </a:p>
          </p:txBody>
        </p:sp>
        <p:sp>
          <p:nvSpPr>
            <p:cNvPr id="88080" name="Line 1040"/>
            <p:cNvSpPr>
              <a:spLocks noChangeShapeType="1"/>
            </p:cNvSpPr>
            <p:nvPr/>
          </p:nvSpPr>
          <p:spPr bwMode="auto">
            <a:xfrm>
              <a:off x="2676" y="1934"/>
              <a:ext cx="16" cy="1"/>
            </a:xfrm>
            <a:prstGeom prst="line">
              <a:avLst/>
            </a:prstGeom>
            <a:noFill/>
            <a:ln w="12700">
              <a:solidFill>
                <a:schemeClr val="tx2"/>
              </a:solidFill>
              <a:round/>
              <a:headEnd/>
              <a:tailEnd/>
            </a:ln>
          </p:spPr>
          <p:txBody>
            <a:bodyPr/>
            <a:lstStyle/>
            <a:p>
              <a:endParaRPr lang="en-US"/>
            </a:p>
          </p:txBody>
        </p:sp>
        <p:sp>
          <p:nvSpPr>
            <p:cNvPr id="88081" name="Line 1041"/>
            <p:cNvSpPr>
              <a:spLocks noChangeShapeType="1"/>
            </p:cNvSpPr>
            <p:nvPr/>
          </p:nvSpPr>
          <p:spPr bwMode="auto">
            <a:xfrm>
              <a:off x="2724" y="1934"/>
              <a:ext cx="16" cy="1"/>
            </a:xfrm>
            <a:prstGeom prst="line">
              <a:avLst/>
            </a:prstGeom>
            <a:noFill/>
            <a:ln w="12700">
              <a:solidFill>
                <a:schemeClr val="tx2"/>
              </a:solidFill>
              <a:round/>
              <a:headEnd/>
              <a:tailEnd/>
            </a:ln>
          </p:spPr>
          <p:txBody>
            <a:bodyPr/>
            <a:lstStyle/>
            <a:p>
              <a:endParaRPr lang="en-US"/>
            </a:p>
          </p:txBody>
        </p:sp>
        <p:sp>
          <p:nvSpPr>
            <p:cNvPr id="88082" name="Line 1042"/>
            <p:cNvSpPr>
              <a:spLocks noChangeShapeType="1"/>
            </p:cNvSpPr>
            <p:nvPr/>
          </p:nvSpPr>
          <p:spPr bwMode="auto">
            <a:xfrm>
              <a:off x="2772" y="1934"/>
              <a:ext cx="16" cy="1"/>
            </a:xfrm>
            <a:prstGeom prst="line">
              <a:avLst/>
            </a:prstGeom>
            <a:noFill/>
            <a:ln w="12700">
              <a:solidFill>
                <a:schemeClr val="tx2"/>
              </a:solidFill>
              <a:round/>
              <a:headEnd/>
              <a:tailEnd/>
            </a:ln>
          </p:spPr>
          <p:txBody>
            <a:bodyPr/>
            <a:lstStyle/>
            <a:p>
              <a:endParaRPr lang="en-US"/>
            </a:p>
          </p:txBody>
        </p:sp>
        <p:sp>
          <p:nvSpPr>
            <p:cNvPr id="88083" name="Line 1043"/>
            <p:cNvSpPr>
              <a:spLocks noChangeShapeType="1"/>
            </p:cNvSpPr>
            <p:nvPr/>
          </p:nvSpPr>
          <p:spPr bwMode="auto">
            <a:xfrm>
              <a:off x="2820" y="1934"/>
              <a:ext cx="16" cy="1"/>
            </a:xfrm>
            <a:prstGeom prst="line">
              <a:avLst/>
            </a:prstGeom>
            <a:noFill/>
            <a:ln w="12700">
              <a:solidFill>
                <a:schemeClr val="tx2"/>
              </a:solidFill>
              <a:round/>
              <a:headEnd/>
              <a:tailEnd/>
            </a:ln>
          </p:spPr>
          <p:txBody>
            <a:bodyPr/>
            <a:lstStyle/>
            <a:p>
              <a:endParaRPr lang="en-US"/>
            </a:p>
          </p:txBody>
        </p:sp>
        <p:sp>
          <p:nvSpPr>
            <p:cNvPr id="88084" name="Line 1044"/>
            <p:cNvSpPr>
              <a:spLocks noChangeShapeType="1"/>
            </p:cNvSpPr>
            <p:nvPr/>
          </p:nvSpPr>
          <p:spPr bwMode="auto">
            <a:xfrm>
              <a:off x="2868" y="1934"/>
              <a:ext cx="16" cy="1"/>
            </a:xfrm>
            <a:prstGeom prst="line">
              <a:avLst/>
            </a:prstGeom>
            <a:noFill/>
            <a:ln w="12700">
              <a:solidFill>
                <a:schemeClr val="tx2"/>
              </a:solidFill>
              <a:round/>
              <a:headEnd/>
              <a:tailEnd/>
            </a:ln>
          </p:spPr>
          <p:txBody>
            <a:bodyPr/>
            <a:lstStyle/>
            <a:p>
              <a:endParaRPr lang="en-US"/>
            </a:p>
          </p:txBody>
        </p:sp>
        <p:sp>
          <p:nvSpPr>
            <p:cNvPr id="88085" name="Line 1045"/>
            <p:cNvSpPr>
              <a:spLocks noChangeShapeType="1"/>
            </p:cNvSpPr>
            <p:nvPr/>
          </p:nvSpPr>
          <p:spPr bwMode="auto">
            <a:xfrm>
              <a:off x="2916" y="1934"/>
              <a:ext cx="16" cy="1"/>
            </a:xfrm>
            <a:prstGeom prst="line">
              <a:avLst/>
            </a:prstGeom>
            <a:noFill/>
            <a:ln w="12700">
              <a:solidFill>
                <a:schemeClr val="tx2"/>
              </a:solidFill>
              <a:round/>
              <a:headEnd/>
              <a:tailEnd/>
            </a:ln>
          </p:spPr>
          <p:txBody>
            <a:bodyPr/>
            <a:lstStyle/>
            <a:p>
              <a:endParaRPr lang="en-US"/>
            </a:p>
          </p:txBody>
        </p:sp>
        <p:sp>
          <p:nvSpPr>
            <p:cNvPr id="88086" name="Line 1046"/>
            <p:cNvSpPr>
              <a:spLocks noChangeShapeType="1"/>
            </p:cNvSpPr>
            <p:nvPr/>
          </p:nvSpPr>
          <p:spPr bwMode="auto">
            <a:xfrm>
              <a:off x="2964" y="1934"/>
              <a:ext cx="16" cy="1"/>
            </a:xfrm>
            <a:prstGeom prst="line">
              <a:avLst/>
            </a:prstGeom>
            <a:noFill/>
            <a:ln w="12700">
              <a:solidFill>
                <a:schemeClr val="tx2"/>
              </a:solidFill>
              <a:round/>
              <a:headEnd/>
              <a:tailEnd/>
            </a:ln>
          </p:spPr>
          <p:txBody>
            <a:bodyPr/>
            <a:lstStyle/>
            <a:p>
              <a:endParaRPr lang="en-US"/>
            </a:p>
          </p:txBody>
        </p:sp>
        <p:sp>
          <p:nvSpPr>
            <p:cNvPr id="88087" name="Line 1047"/>
            <p:cNvSpPr>
              <a:spLocks noChangeShapeType="1"/>
            </p:cNvSpPr>
            <p:nvPr/>
          </p:nvSpPr>
          <p:spPr bwMode="auto">
            <a:xfrm>
              <a:off x="3012" y="1934"/>
              <a:ext cx="16" cy="1"/>
            </a:xfrm>
            <a:prstGeom prst="line">
              <a:avLst/>
            </a:prstGeom>
            <a:noFill/>
            <a:ln w="12700">
              <a:solidFill>
                <a:schemeClr val="tx2"/>
              </a:solidFill>
              <a:round/>
              <a:headEnd/>
              <a:tailEnd/>
            </a:ln>
          </p:spPr>
          <p:txBody>
            <a:bodyPr/>
            <a:lstStyle/>
            <a:p>
              <a:endParaRPr lang="en-US"/>
            </a:p>
          </p:txBody>
        </p:sp>
        <p:sp>
          <p:nvSpPr>
            <p:cNvPr id="88088" name="Line 1048"/>
            <p:cNvSpPr>
              <a:spLocks noChangeShapeType="1"/>
            </p:cNvSpPr>
            <p:nvPr/>
          </p:nvSpPr>
          <p:spPr bwMode="auto">
            <a:xfrm>
              <a:off x="3060" y="1934"/>
              <a:ext cx="16" cy="1"/>
            </a:xfrm>
            <a:prstGeom prst="line">
              <a:avLst/>
            </a:prstGeom>
            <a:noFill/>
            <a:ln w="12700">
              <a:solidFill>
                <a:schemeClr val="tx2"/>
              </a:solidFill>
              <a:round/>
              <a:headEnd/>
              <a:tailEnd/>
            </a:ln>
          </p:spPr>
          <p:txBody>
            <a:bodyPr/>
            <a:lstStyle/>
            <a:p>
              <a:endParaRPr lang="en-US"/>
            </a:p>
          </p:txBody>
        </p:sp>
        <p:sp>
          <p:nvSpPr>
            <p:cNvPr id="88089" name="Line 1049"/>
            <p:cNvSpPr>
              <a:spLocks noChangeShapeType="1"/>
            </p:cNvSpPr>
            <p:nvPr/>
          </p:nvSpPr>
          <p:spPr bwMode="auto">
            <a:xfrm>
              <a:off x="3108" y="1934"/>
              <a:ext cx="16" cy="1"/>
            </a:xfrm>
            <a:prstGeom prst="line">
              <a:avLst/>
            </a:prstGeom>
            <a:noFill/>
            <a:ln w="12700">
              <a:solidFill>
                <a:schemeClr val="tx2"/>
              </a:solidFill>
              <a:round/>
              <a:headEnd/>
              <a:tailEnd/>
            </a:ln>
          </p:spPr>
          <p:txBody>
            <a:bodyPr/>
            <a:lstStyle/>
            <a:p>
              <a:endParaRPr lang="en-US"/>
            </a:p>
          </p:txBody>
        </p:sp>
        <p:sp>
          <p:nvSpPr>
            <p:cNvPr id="88090" name="Line 1050"/>
            <p:cNvSpPr>
              <a:spLocks noChangeShapeType="1"/>
            </p:cNvSpPr>
            <p:nvPr/>
          </p:nvSpPr>
          <p:spPr bwMode="auto">
            <a:xfrm>
              <a:off x="3156" y="1934"/>
              <a:ext cx="15" cy="1"/>
            </a:xfrm>
            <a:prstGeom prst="line">
              <a:avLst/>
            </a:prstGeom>
            <a:noFill/>
            <a:ln w="12700">
              <a:solidFill>
                <a:schemeClr val="tx2"/>
              </a:solidFill>
              <a:round/>
              <a:headEnd/>
              <a:tailEnd/>
            </a:ln>
          </p:spPr>
          <p:txBody>
            <a:bodyPr/>
            <a:lstStyle/>
            <a:p>
              <a:endParaRPr lang="en-US"/>
            </a:p>
          </p:txBody>
        </p:sp>
        <p:sp>
          <p:nvSpPr>
            <p:cNvPr id="88091" name="Line 1051"/>
            <p:cNvSpPr>
              <a:spLocks noChangeShapeType="1"/>
            </p:cNvSpPr>
            <p:nvPr/>
          </p:nvSpPr>
          <p:spPr bwMode="auto">
            <a:xfrm>
              <a:off x="3203" y="1934"/>
              <a:ext cx="16" cy="1"/>
            </a:xfrm>
            <a:prstGeom prst="line">
              <a:avLst/>
            </a:prstGeom>
            <a:noFill/>
            <a:ln w="12700">
              <a:solidFill>
                <a:schemeClr val="tx2"/>
              </a:solidFill>
              <a:round/>
              <a:headEnd/>
              <a:tailEnd/>
            </a:ln>
          </p:spPr>
          <p:txBody>
            <a:bodyPr/>
            <a:lstStyle/>
            <a:p>
              <a:endParaRPr lang="en-US"/>
            </a:p>
          </p:txBody>
        </p:sp>
        <p:sp>
          <p:nvSpPr>
            <p:cNvPr id="88092" name="Line 1052"/>
            <p:cNvSpPr>
              <a:spLocks noChangeShapeType="1"/>
            </p:cNvSpPr>
            <p:nvPr/>
          </p:nvSpPr>
          <p:spPr bwMode="auto">
            <a:xfrm>
              <a:off x="3251" y="1934"/>
              <a:ext cx="16" cy="1"/>
            </a:xfrm>
            <a:prstGeom prst="line">
              <a:avLst/>
            </a:prstGeom>
            <a:noFill/>
            <a:ln w="12700">
              <a:solidFill>
                <a:schemeClr val="tx2"/>
              </a:solidFill>
              <a:round/>
              <a:headEnd/>
              <a:tailEnd/>
            </a:ln>
          </p:spPr>
          <p:txBody>
            <a:bodyPr/>
            <a:lstStyle/>
            <a:p>
              <a:endParaRPr lang="en-US"/>
            </a:p>
          </p:txBody>
        </p:sp>
        <p:sp>
          <p:nvSpPr>
            <p:cNvPr id="88093" name="Line 1053"/>
            <p:cNvSpPr>
              <a:spLocks noChangeShapeType="1"/>
            </p:cNvSpPr>
            <p:nvPr/>
          </p:nvSpPr>
          <p:spPr bwMode="auto">
            <a:xfrm>
              <a:off x="3299" y="1934"/>
              <a:ext cx="16" cy="1"/>
            </a:xfrm>
            <a:prstGeom prst="line">
              <a:avLst/>
            </a:prstGeom>
            <a:noFill/>
            <a:ln w="12700">
              <a:solidFill>
                <a:schemeClr val="tx2"/>
              </a:solidFill>
              <a:round/>
              <a:headEnd/>
              <a:tailEnd/>
            </a:ln>
          </p:spPr>
          <p:txBody>
            <a:bodyPr/>
            <a:lstStyle/>
            <a:p>
              <a:endParaRPr lang="en-US"/>
            </a:p>
          </p:txBody>
        </p:sp>
        <p:sp>
          <p:nvSpPr>
            <p:cNvPr id="88094" name="Line 1054"/>
            <p:cNvSpPr>
              <a:spLocks noChangeShapeType="1"/>
            </p:cNvSpPr>
            <p:nvPr/>
          </p:nvSpPr>
          <p:spPr bwMode="auto">
            <a:xfrm>
              <a:off x="3347" y="1934"/>
              <a:ext cx="16" cy="1"/>
            </a:xfrm>
            <a:prstGeom prst="line">
              <a:avLst/>
            </a:prstGeom>
            <a:noFill/>
            <a:ln w="12700">
              <a:solidFill>
                <a:schemeClr val="tx2"/>
              </a:solidFill>
              <a:round/>
              <a:headEnd/>
              <a:tailEnd/>
            </a:ln>
          </p:spPr>
          <p:txBody>
            <a:bodyPr/>
            <a:lstStyle/>
            <a:p>
              <a:endParaRPr lang="en-US"/>
            </a:p>
          </p:txBody>
        </p:sp>
        <p:sp>
          <p:nvSpPr>
            <p:cNvPr id="88095" name="Line 1055"/>
            <p:cNvSpPr>
              <a:spLocks noChangeShapeType="1"/>
            </p:cNvSpPr>
            <p:nvPr/>
          </p:nvSpPr>
          <p:spPr bwMode="auto">
            <a:xfrm>
              <a:off x="3395" y="1934"/>
              <a:ext cx="16" cy="1"/>
            </a:xfrm>
            <a:prstGeom prst="line">
              <a:avLst/>
            </a:prstGeom>
            <a:noFill/>
            <a:ln w="12700">
              <a:solidFill>
                <a:schemeClr val="tx2"/>
              </a:solidFill>
              <a:round/>
              <a:headEnd/>
              <a:tailEnd/>
            </a:ln>
          </p:spPr>
          <p:txBody>
            <a:bodyPr/>
            <a:lstStyle/>
            <a:p>
              <a:endParaRPr lang="en-US"/>
            </a:p>
          </p:txBody>
        </p:sp>
        <p:sp>
          <p:nvSpPr>
            <p:cNvPr id="88096" name="Line 1056"/>
            <p:cNvSpPr>
              <a:spLocks noChangeShapeType="1"/>
            </p:cNvSpPr>
            <p:nvPr/>
          </p:nvSpPr>
          <p:spPr bwMode="auto">
            <a:xfrm>
              <a:off x="3443" y="1934"/>
              <a:ext cx="16" cy="1"/>
            </a:xfrm>
            <a:prstGeom prst="line">
              <a:avLst/>
            </a:prstGeom>
            <a:noFill/>
            <a:ln w="12700">
              <a:solidFill>
                <a:schemeClr val="tx2"/>
              </a:solidFill>
              <a:round/>
              <a:headEnd/>
              <a:tailEnd/>
            </a:ln>
          </p:spPr>
          <p:txBody>
            <a:bodyPr/>
            <a:lstStyle/>
            <a:p>
              <a:endParaRPr lang="en-US"/>
            </a:p>
          </p:txBody>
        </p:sp>
        <p:sp>
          <p:nvSpPr>
            <p:cNvPr id="88097" name="Line 1057"/>
            <p:cNvSpPr>
              <a:spLocks noChangeShapeType="1"/>
            </p:cNvSpPr>
            <p:nvPr/>
          </p:nvSpPr>
          <p:spPr bwMode="auto">
            <a:xfrm>
              <a:off x="3491" y="1934"/>
              <a:ext cx="16" cy="1"/>
            </a:xfrm>
            <a:prstGeom prst="line">
              <a:avLst/>
            </a:prstGeom>
            <a:noFill/>
            <a:ln w="12700">
              <a:solidFill>
                <a:schemeClr val="tx2"/>
              </a:solidFill>
              <a:round/>
              <a:headEnd/>
              <a:tailEnd/>
            </a:ln>
          </p:spPr>
          <p:txBody>
            <a:bodyPr/>
            <a:lstStyle/>
            <a:p>
              <a:endParaRPr lang="en-US"/>
            </a:p>
          </p:txBody>
        </p:sp>
        <p:sp>
          <p:nvSpPr>
            <p:cNvPr id="88098" name="Line 1058"/>
            <p:cNvSpPr>
              <a:spLocks noChangeShapeType="1"/>
            </p:cNvSpPr>
            <p:nvPr/>
          </p:nvSpPr>
          <p:spPr bwMode="auto">
            <a:xfrm>
              <a:off x="3539" y="1934"/>
              <a:ext cx="16" cy="1"/>
            </a:xfrm>
            <a:prstGeom prst="line">
              <a:avLst/>
            </a:prstGeom>
            <a:noFill/>
            <a:ln w="12700">
              <a:solidFill>
                <a:schemeClr val="tx2"/>
              </a:solidFill>
              <a:round/>
              <a:headEnd/>
              <a:tailEnd/>
            </a:ln>
          </p:spPr>
          <p:txBody>
            <a:bodyPr/>
            <a:lstStyle/>
            <a:p>
              <a:endParaRPr lang="en-US"/>
            </a:p>
          </p:txBody>
        </p:sp>
        <p:sp>
          <p:nvSpPr>
            <p:cNvPr id="88099" name="Line 1059"/>
            <p:cNvSpPr>
              <a:spLocks noChangeShapeType="1"/>
            </p:cNvSpPr>
            <p:nvPr/>
          </p:nvSpPr>
          <p:spPr bwMode="auto">
            <a:xfrm>
              <a:off x="3587" y="1934"/>
              <a:ext cx="16" cy="1"/>
            </a:xfrm>
            <a:prstGeom prst="line">
              <a:avLst/>
            </a:prstGeom>
            <a:noFill/>
            <a:ln w="12700">
              <a:solidFill>
                <a:schemeClr val="tx2"/>
              </a:solidFill>
              <a:round/>
              <a:headEnd/>
              <a:tailEnd/>
            </a:ln>
          </p:spPr>
          <p:txBody>
            <a:bodyPr/>
            <a:lstStyle/>
            <a:p>
              <a:endParaRPr lang="en-US"/>
            </a:p>
          </p:txBody>
        </p:sp>
        <p:sp>
          <p:nvSpPr>
            <p:cNvPr id="88100" name="Line 1060"/>
            <p:cNvSpPr>
              <a:spLocks noChangeShapeType="1"/>
            </p:cNvSpPr>
            <p:nvPr/>
          </p:nvSpPr>
          <p:spPr bwMode="auto">
            <a:xfrm>
              <a:off x="3635" y="1934"/>
              <a:ext cx="16" cy="1"/>
            </a:xfrm>
            <a:prstGeom prst="line">
              <a:avLst/>
            </a:prstGeom>
            <a:noFill/>
            <a:ln w="12700">
              <a:solidFill>
                <a:schemeClr val="tx2"/>
              </a:solidFill>
              <a:round/>
              <a:headEnd/>
              <a:tailEnd/>
            </a:ln>
          </p:spPr>
          <p:txBody>
            <a:bodyPr/>
            <a:lstStyle/>
            <a:p>
              <a:endParaRPr lang="en-US"/>
            </a:p>
          </p:txBody>
        </p:sp>
        <p:sp>
          <p:nvSpPr>
            <p:cNvPr id="88101" name="Line 1061"/>
            <p:cNvSpPr>
              <a:spLocks noChangeShapeType="1"/>
            </p:cNvSpPr>
            <p:nvPr/>
          </p:nvSpPr>
          <p:spPr bwMode="auto">
            <a:xfrm>
              <a:off x="3683" y="1934"/>
              <a:ext cx="16" cy="1"/>
            </a:xfrm>
            <a:prstGeom prst="line">
              <a:avLst/>
            </a:prstGeom>
            <a:noFill/>
            <a:ln w="12700">
              <a:solidFill>
                <a:schemeClr val="tx2"/>
              </a:solidFill>
              <a:round/>
              <a:headEnd/>
              <a:tailEnd/>
            </a:ln>
          </p:spPr>
          <p:txBody>
            <a:bodyPr/>
            <a:lstStyle/>
            <a:p>
              <a:endParaRPr lang="en-US"/>
            </a:p>
          </p:txBody>
        </p:sp>
        <p:sp>
          <p:nvSpPr>
            <p:cNvPr id="88102" name="Line 1062"/>
            <p:cNvSpPr>
              <a:spLocks noChangeShapeType="1"/>
            </p:cNvSpPr>
            <p:nvPr/>
          </p:nvSpPr>
          <p:spPr bwMode="auto">
            <a:xfrm>
              <a:off x="3731" y="1934"/>
              <a:ext cx="16" cy="1"/>
            </a:xfrm>
            <a:prstGeom prst="line">
              <a:avLst/>
            </a:prstGeom>
            <a:noFill/>
            <a:ln w="12700">
              <a:solidFill>
                <a:schemeClr val="tx2"/>
              </a:solidFill>
              <a:round/>
              <a:headEnd/>
              <a:tailEnd/>
            </a:ln>
          </p:spPr>
          <p:txBody>
            <a:bodyPr/>
            <a:lstStyle/>
            <a:p>
              <a:endParaRPr lang="en-US"/>
            </a:p>
          </p:txBody>
        </p:sp>
        <p:sp>
          <p:nvSpPr>
            <p:cNvPr id="88103" name="Line 1063"/>
            <p:cNvSpPr>
              <a:spLocks noChangeShapeType="1"/>
            </p:cNvSpPr>
            <p:nvPr/>
          </p:nvSpPr>
          <p:spPr bwMode="auto">
            <a:xfrm>
              <a:off x="3778" y="1934"/>
              <a:ext cx="16" cy="1"/>
            </a:xfrm>
            <a:prstGeom prst="line">
              <a:avLst/>
            </a:prstGeom>
            <a:noFill/>
            <a:ln w="12700">
              <a:solidFill>
                <a:schemeClr val="tx2"/>
              </a:solidFill>
              <a:round/>
              <a:headEnd/>
              <a:tailEnd/>
            </a:ln>
          </p:spPr>
          <p:txBody>
            <a:bodyPr/>
            <a:lstStyle/>
            <a:p>
              <a:endParaRPr lang="en-US"/>
            </a:p>
          </p:txBody>
        </p:sp>
        <p:sp>
          <p:nvSpPr>
            <p:cNvPr id="88104" name="Line 1064"/>
            <p:cNvSpPr>
              <a:spLocks noChangeShapeType="1"/>
            </p:cNvSpPr>
            <p:nvPr/>
          </p:nvSpPr>
          <p:spPr bwMode="auto">
            <a:xfrm>
              <a:off x="3826" y="1934"/>
              <a:ext cx="16" cy="1"/>
            </a:xfrm>
            <a:prstGeom prst="line">
              <a:avLst/>
            </a:prstGeom>
            <a:noFill/>
            <a:ln w="12700">
              <a:solidFill>
                <a:schemeClr val="tx2"/>
              </a:solidFill>
              <a:round/>
              <a:headEnd/>
              <a:tailEnd/>
            </a:ln>
          </p:spPr>
          <p:txBody>
            <a:bodyPr/>
            <a:lstStyle/>
            <a:p>
              <a:endParaRPr lang="en-US"/>
            </a:p>
          </p:txBody>
        </p:sp>
        <p:sp>
          <p:nvSpPr>
            <p:cNvPr id="88105" name="Line 1065"/>
            <p:cNvSpPr>
              <a:spLocks noChangeShapeType="1"/>
            </p:cNvSpPr>
            <p:nvPr/>
          </p:nvSpPr>
          <p:spPr bwMode="auto">
            <a:xfrm>
              <a:off x="3874" y="1934"/>
              <a:ext cx="16" cy="1"/>
            </a:xfrm>
            <a:prstGeom prst="line">
              <a:avLst/>
            </a:prstGeom>
            <a:noFill/>
            <a:ln w="12700">
              <a:solidFill>
                <a:schemeClr val="tx2"/>
              </a:solidFill>
              <a:round/>
              <a:headEnd/>
              <a:tailEnd/>
            </a:ln>
          </p:spPr>
          <p:txBody>
            <a:bodyPr/>
            <a:lstStyle/>
            <a:p>
              <a:endParaRPr lang="en-US"/>
            </a:p>
          </p:txBody>
        </p:sp>
        <p:sp>
          <p:nvSpPr>
            <p:cNvPr id="88106" name="Line 1066"/>
            <p:cNvSpPr>
              <a:spLocks noChangeShapeType="1"/>
            </p:cNvSpPr>
            <p:nvPr/>
          </p:nvSpPr>
          <p:spPr bwMode="auto">
            <a:xfrm>
              <a:off x="3922" y="1934"/>
              <a:ext cx="16" cy="1"/>
            </a:xfrm>
            <a:prstGeom prst="line">
              <a:avLst/>
            </a:prstGeom>
            <a:noFill/>
            <a:ln w="12700">
              <a:solidFill>
                <a:schemeClr val="tx2"/>
              </a:solidFill>
              <a:round/>
              <a:headEnd/>
              <a:tailEnd/>
            </a:ln>
          </p:spPr>
          <p:txBody>
            <a:bodyPr/>
            <a:lstStyle/>
            <a:p>
              <a:endParaRPr lang="en-US"/>
            </a:p>
          </p:txBody>
        </p:sp>
        <p:sp>
          <p:nvSpPr>
            <p:cNvPr id="88107" name="Line 1067"/>
            <p:cNvSpPr>
              <a:spLocks noChangeShapeType="1"/>
            </p:cNvSpPr>
            <p:nvPr/>
          </p:nvSpPr>
          <p:spPr bwMode="auto">
            <a:xfrm>
              <a:off x="3970" y="1934"/>
              <a:ext cx="16" cy="1"/>
            </a:xfrm>
            <a:prstGeom prst="line">
              <a:avLst/>
            </a:prstGeom>
            <a:noFill/>
            <a:ln w="12700">
              <a:solidFill>
                <a:schemeClr val="tx2"/>
              </a:solidFill>
              <a:round/>
              <a:headEnd/>
              <a:tailEnd/>
            </a:ln>
          </p:spPr>
          <p:txBody>
            <a:bodyPr/>
            <a:lstStyle/>
            <a:p>
              <a:endParaRPr lang="en-US"/>
            </a:p>
          </p:txBody>
        </p:sp>
        <p:sp>
          <p:nvSpPr>
            <p:cNvPr id="88108" name="Line 1068"/>
            <p:cNvSpPr>
              <a:spLocks noChangeShapeType="1"/>
            </p:cNvSpPr>
            <p:nvPr/>
          </p:nvSpPr>
          <p:spPr bwMode="auto">
            <a:xfrm>
              <a:off x="4018" y="1934"/>
              <a:ext cx="16" cy="1"/>
            </a:xfrm>
            <a:prstGeom prst="line">
              <a:avLst/>
            </a:prstGeom>
            <a:noFill/>
            <a:ln w="12700">
              <a:solidFill>
                <a:schemeClr val="tx2"/>
              </a:solidFill>
              <a:round/>
              <a:headEnd/>
              <a:tailEnd/>
            </a:ln>
          </p:spPr>
          <p:txBody>
            <a:bodyPr/>
            <a:lstStyle/>
            <a:p>
              <a:endParaRPr lang="en-US"/>
            </a:p>
          </p:txBody>
        </p:sp>
        <p:sp>
          <p:nvSpPr>
            <p:cNvPr id="88109" name="Line 1069"/>
            <p:cNvSpPr>
              <a:spLocks noChangeShapeType="1"/>
            </p:cNvSpPr>
            <p:nvPr/>
          </p:nvSpPr>
          <p:spPr bwMode="auto">
            <a:xfrm>
              <a:off x="4066" y="1934"/>
              <a:ext cx="16" cy="1"/>
            </a:xfrm>
            <a:prstGeom prst="line">
              <a:avLst/>
            </a:prstGeom>
            <a:noFill/>
            <a:ln w="12700">
              <a:solidFill>
                <a:schemeClr val="tx2"/>
              </a:solidFill>
              <a:round/>
              <a:headEnd/>
              <a:tailEnd/>
            </a:ln>
          </p:spPr>
          <p:txBody>
            <a:bodyPr/>
            <a:lstStyle/>
            <a:p>
              <a:endParaRPr lang="en-US"/>
            </a:p>
          </p:txBody>
        </p:sp>
        <p:sp>
          <p:nvSpPr>
            <p:cNvPr id="88110" name="Line 1070"/>
            <p:cNvSpPr>
              <a:spLocks noChangeShapeType="1"/>
            </p:cNvSpPr>
            <p:nvPr/>
          </p:nvSpPr>
          <p:spPr bwMode="auto">
            <a:xfrm>
              <a:off x="4114" y="1934"/>
              <a:ext cx="16" cy="1"/>
            </a:xfrm>
            <a:prstGeom prst="line">
              <a:avLst/>
            </a:prstGeom>
            <a:noFill/>
            <a:ln w="12700">
              <a:solidFill>
                <a:schemeClr val="tx2"/>
              </a:solidFill>
              <a:round/>
              <a:headEnd/>
              <a:tailEnd/>
            </a:ln>
          </p:spPr>
          <p:txBody>
            <a:bodyPr/>
            <a:lstStyle/>
            <a:p>
              <a:endParaRPr lang="en-US"/>
            </a:p>
          </p:txBody>
        </p:sp>
        <p:sp>
          <p:nvSpPr>
            <p:cNvPr id="88111" name="Line 1071"/>
            <p:cNvSpPr>
              <a:spLocks noChangeShapeType="1"/>
            </p:cNvSpPr>
            <p:nvPr/>
          </p:nvSpPr>
          <p:spPr bwMode="auto">
            <a:xfrm>
              <a:off x="4162" y="1934"/>
              <a:ext cx="16" cy="1"/>
            </a:xfrm>
            <a:prstGeom prst="line">
              <a:avLst/>
            </a:prstGeom>
            <a:noFill/>
            <a:ln w="12700">
              <a:solidFill>
                <a:schemeClr val="tx2"/>
              </a:solidFill>
              <a:round/>
              <a:headEnd/>
              <a:tailEnd/>
            </a:ln>
          </p:spPr>
          <p:txBody>
            <a:bodyPr/>
            <a:lstStyle/>
            <a:p>
              <a:endParaRPr lang="en-US"/>
            </a:p>
          </p:txBody>
        </p:sp>
        <p:sp>
          <p:nvSpPr>
            <p:cNvPr id="88112" name="Line 1072"/>
            <p:cNvSpPr>
              <a:spLocks noChangeShapeType="1"/>
            </p:cNvSpPr>
            <p:nvPr/>
          </p:nvSpPr>
          <p:spPr bwMode="auto">
            <a:xfrm>
              <a:off x="4210" y="1934"/>
              <a:ext cx="16" cy="1"/>
            </a:xfrm>
            <a:prstGeom prst="line">
              <a:avLst/>
            </a:prstGeom>
            <a:noFill/>
            <a:ln w="12700">
              <a:solidFill>
                <a:schemeClr val="tx2"/>
              </a:solidFill>
              <a:round/>
              <a:headEnd/>
              <a:tailEnd/>
            </a:ln>
          </p:spPr>
          <p:txBody>
            <a:bodyPr/>
            <a:lstStyle/>
            <a:p>
              <a:endParaRPr lang="en-US"/>
            </a:p>
          </p:txBody>
        </p:sp>
        <p:sp>
          <p:nvSpPr>
            <p:cNvPr id="88113" name="Line 1073"/>
            <p:cNvSpPr>
              <a:spLocks noChangeShapeType="1"/>
            </p:cNvSpPr>
            <p:nvPr/>
          </p:nvSpPr>
          <p:spPr bwMode="auto">
            <a:xfrm>
              <a:off x="4258" y="1934"/>
              <a:ext cx="16" cy="1"/>
            </a:xfrm>
            <a:prstGeom prst="line">
              <a:avLst/>
            </a:prstGeom>
            <a:noFill/>
            <a:ln w="12700">
              <a:solidFill>
                <a:schemeClr val="tx2"/>
              </a:solidFill>
              <a:round/>
              <a:headEnd/>
              <a:tailEnd/>
            </a:ln>
          </p:spPr>
          <p:txBody>
            <a:bodyPr/>
            <a:lstStyle/>
            <a:p>
              <a:endParaRPr lang="en-US"/>
            </a:p>
          </p:txBody>
        </p:sp>
        <p:sp>
          <p:nvSpPr>
            <p:cNvPr id="88114" name="Line 1074"/>
            <p:cNvSpPr>
              <a:spLocks noChangeShapeType="1"/>
            </p:cNvSpPr>
            <p:nvPr/>
          </p:nvSpPr>
          <p:spPr bwMode="auto">
            <a:xfrm>
              <a:off x="4306" y="1934"/>
              <a:ext cx="16" cy="1"/>
            </a:xfrm>
            <a:prstGeom prst="line">
              <a:avLst/>
            </a:prstGeom>
            <a:noFill/>
            <a:ln w="12700">
              <a:solidFill>
                <a:schemeClr val="tx2"/>
              </a:solidFill>
              <a:round/>
              <a:headEnd/>
              <a:tailEnd/>
            </a:ln>
          </p:spPr>
          <p:txBody>
            <a:bodyPr/>
            <a:lstStyle/>
            <a:p>
              <a:endParaRPr lang="en-US"/>
            </a:p>
          </p:txBody>
        </p:sp>
        <p:sp>
          <p:nvSpPr>
            <p:cNvPr id="88115" name="Line 1075"/>
            <p:cNvSpPr>
              <a:spLocks noChangeShapeType="1"/>
            </p:cNvSpPr>
            <p:nvPr/>
          </p:nvSpPr>
          <p:spPr bwMode="auto">
            <a:xfrm>
              <a:off x="4353" y="1934"/>
              <a:ext cx="16" cy="1"/>
            </a:xfrm>
            <a:prstGeom prst="line">
              <a:avLst/>
            </a:prstGeom>
            <a:noFill/>
            <a:ln w="12700">
              <a:solidFill>
                <a:schemeClr val="tx2"/>
              </a:solidFill>
              <a:round/>
              <a:headEnd/>
              <a:tailEnd/>
            </a:ln>
          </p:spPr>
          <p:txBody>
            <a:bodyPr/>
            <a:lstStyle/>
            <a:p>
              <a:endParaRPr lang="en-US"/>
            </a:p>
          </p:txBody>
        </p:sp>
        <p:sp>
          <p:nvSpPr>
            <p:cNvPr id="88116" name="Line 1076"/>
            <p:cNvSpPr>
              <a:spLocks noChangeShapeType="1"/>
            </p:cNvSpPr>
            <p:nvPr/>
          </p:nvSpPr>
          <p:spPr bwMode="auto">
            <a:xfrm>
              <a:off x="4401" y="1934"/>
              <a:ext cx="16" cy="1"/>
            </a:xfrm>
            <a:prstGeom prst="line">
              <a:avLst/>
            </a:prstGeom>
            <a:noFill/>
            <a:ln w="12700">
              <a:solidFill>
                <a:schemeClr val="tx2"/>
              </a:solidFill>
              <a:round/>
              <a:headEnd/>
              <a:tailEnd/>
            </a:ln>
          </p:spPr>
          <p:txBody>
            <a:bodyPr/>
            <a:lstStyle/>
            <a:p>
              <a:endParaRPr lang="en-US"/>
            </a:p>
          </p:txBody>
        </p:sp>
        <p:sp>
          <p:nvSpPr>
            <p:cNvPr id="88117" name="Line 1077"/>
            <p:cNvSpPr>
              <a:spLocks noChangeShapeType="1"/>
            </p:cNvSpPr>
            <p:nvPr/>
          </p:nvSpPr>
          <p:spPr bwMode="auto">
            <a:xfrm>
              <a:off x="4449" y="1934"/>
              <a:ext cx="16" cy="1"/>
            </a:xfrm>
            <a:prstGeom prst="line">
              <a:avLst/>
            </a:prstGeom>
            <a:noFill/>
            <a:ln w="12700">
              <a:solidFill>
                <a:schemeClr val="tx2"/>
              </a:solidFill>
              <a:round/>
              <a:headEnd/>
              <a:tailEnd/>
            </a:ln>
          </p:spPr>
          <p:txBody>
            <a:bodyPr/>
            <a:lstStyle/>
            <a:p>
              <a:endParaRPr lang="en-US"/>
            </a:p>
          </p:txBody>
        </p:sp>
        <p:sp>
          <p:nvSpPr>
            <p:cNvPr id="88118" name="Line 1078"/>
            <p:cNvSpPr>
              <a:spLocks noChangeShapeType="1"/>
            </p:cNvSpPr>
            <p:nvPr/>
          </p:nvSpPr>
          <p:spPr bwMode="auto">
            <a:xfrm>
              <a:off x="4497" y="1934"/>
              <a:ext cx="16" cy="1"/>
            </a:xfrm>
            <a:prstGeom prst="line">
              <a:avLst/>
            </a:prstGeom>
            <a:noFill/>
            <a:ln w="12700">
              <a:solidFill>
                <a:schemeClr val="tx2"/>
              </a:solidFill>
              <a:round/>
              <a:headEnd/>
              <a:tailEnd/>
            </a:ln>
          </p:spPr>
          <p:txBody>
            <a:bodyPr/>
            <a:lstStyle/>
            <a:p>
              <a:endParaRPr lang="en-US"/>
            </a:p>
          </p:txBody>
        </p:sp>
        <p:sp>
          <p:nvSpPr>
            <p:cNvPr id="88119" name="Line 1079"/>
            <p:cNvSpPr>
              <a:spLocks noChangeShapeType="1"/>
            </p:cNvSpPr>
            <p:nvPr/>
          </p:nvSpPr>
          <p:spPr bwMode="auto">
            <a:xfrm>
              <a:off x="4545" y="1934"/>
              <a:ext cx="16" cy="1"/>
            </a:xfrm>
            <a:prstGeom prst="line">
              <a:avLst/>
            </a:prstGeom>
            <a:noFill/>
            <a:ln w="12700">
              <a:solidFill>
                <a:schemeClr val="tx2"/>
              </a:solidFill>
              <a:round/>
              <a:headEnd/>
              <a:tailEnd/>
            </a:ln>
          </p:spPr>
          <p:txBody>
            <a:bodyPr/>
            <a:lstStyle/>
            <a:p>
              <a:endParaRPr lang="en-US"/>
            </a:p>
          </p:txBody>
        </p:sp>
        <p:sp>
          <p:nvSpPr>
            <p:cNvPr id="88120" name="Line 1080"/>
            <p:cNvSpPr>
              <a:spLocks noChangeShapeType="1"/>
            </p:cNvSpPr>
            <p:nvPr/>
          </p:nvSpPr>
          <p:spPr bwMode="auto">
            <a:xfrm>
              <a:off x="4593" y="1934"/>
              <a:ext cx="16" cy="1"/>
            </a:xfrm>
            <a:prstGeom prst="line">
              <a:avLst/>
            </a:prstGeom>
            <a:noFill/>
            <a:ln w="12700">
              <a:solidFill>
                <a:schemeClr val="tx2"/>
              </a:solidFill>
              <a:round/>
              <a:headEnd/>
              <a:tailEnd/>
            </a:ln>
          </p:spPr>
          <p:txBody>
            <a:bodyPr/>
            <a:lstStyle/>
            <a:p>
              <a:endParaRPr lang="en-US"/>
            </a:p>
          </p:txBody>
        </p:sp>
        <p:sp>
          <p:nvSpPr>
            <p:cNvPr id="88121" name="Line 1081"/>
            <p:cNvSpPr>
              <a:spLocks noChangeShapeType="1"/>
            </p:cNvSpPr>
            <p:nvPr/>
          </p:nvSpPr>
          <p:spPr bwMode="auto">
            <a:xfrm>
              <a:off x="4641" y="1934"/>
              <a:ext cx="16" cy="1"/>
            </a:xfrm>
            <a:prstGeom prst="line">
              <a:avLst/>
            </a:prstGeom>
            <a:noFill/>
            <a:ln w="12700">
              <a:solidFill>
                <a:schemeClr val="tx2"/>
              </a:solidFill>
              <a:round/>
              <a:headEnd/>
              <a:tailEnd/>
            </a:ln>
          </p:spPr>
          <p:txBody>
            <a:bodyPr/>
            <a:lstStyle/>
            <a:p>
              <a:endParaRPr lang="en-US"/>
            </a:p>
          </p:txBody>
        </p:sp>
        <p:sp>
          <p:nvSpPr>
            <p:cNvPr id="88122" name="Line 1082"/>
            <p:cNvSpPr>
              <a:spLocks noChangeShapeType="1"/>
            </p:cNvSpPr>
            <p:nvPr/>
          </p:nvSpPr>
          <p:spPr bwMode="auto">
            <a:xfrm>
              <a:off x="4689" y="1934"/>
              <a:ext cx="16" cy="1"/>
            </a:xfrm>
            <a:prstGeom prst="line">
              <a:avLst/>
            </a:prstGeom>
            <a:noFill/>
            <a:ln w="12700">
              <a:solidFill>
                <a:schemeClr val="tx2"/>
              </a:solidFill>
              <a:round/>
              <a:headEnd/>
              <a:tailEnd/>
            </a:ln>
          </p:spPr>
          <p:txBody>
            <a:bodyPr/>
            <a:lstStyle/>
            <a:p>
              <a:endParaRPr lang="en-US"/>
            </a:p>
          </p:txBody>
        </p:sp>
        <p:sp>
          <p:nvSpPr>
            <p:cNvPr id="88123" name="Line 1083"/>
            <p:cNvSpPr>
              <a:spLocks noChangeShapeType="1"/>
            </p:cNvSpPr>
            <p:nvPr/>
          </p:nvSpPr>
          <p:spPr bwMode="auto">
            <a:xfrm>
              <a:off x="4737" y="1934"/>
              <a:ext cx="16" cy="1"/>
            </a:xfrm>
            <a:prstGeom prst="line">
              <a:avLst/>
            </a:prstGeom>
            <a:noFill/>
            <a:ln w="12700">
              <a:solidFill>
                <a:schemeClr val="tx2"/>
              </a:solidFill>
              <a:round/>
              <a:headEnd/>
              <a:tailEnd/>
            </a:ln>
          </p:spPr>
          <p:txBody>
            <a:bodyPr/>
            <a:lstStyle/>
            <a:p>
              <a:endParaRPr lang="en-US"/>
            </a:p>
          </p:txBody>
        </p:sp>
        <p:sp>
          <p:nvSpPr>
            <p:cNvPr id="88124" name="Line 1084"/>
            <p:cNvSpPr>
              <a:spLocks noChangeShapeType="1"/>
            </p:cNvSpPr>
            <p:nvPr/>
          </p:nvSpPr>
          <p:spPr bwMode="auto">
            <a:xfrm>
              <a:off x="4785" y="1934"/>
              <a:ext cx="16" cy="1"/>
            </a:xfrm>
            <a:prstGeom prst="line">
              <a:avLst/>
            </a:prstGeom>
            <a:noFill/>
            <a:ln w="12700">
              <a:solidFill>
                <a:schemeClr val="tx2"/>
              </a:solidFill>
              <a:round/>
              <a:headEnd/>
              <a:tailEnd/>
            </a:ln>
          </p:spPr>
          <p:txBody>
            <a:bodyPr/>
            <a:lstStyle/>
            <a:p>
              <a:endParaRPr lang="en-US"/>
            </a:p>
          </p:txBody>
        </p:sp>
        <p:sp>
          <p:nvSpPr>
            <p:cNvPr id="88125" name="Line 1085"/>
            <p:cNvSpPr>
              <a:spLocks noChangeShapeType="1"/>
            </p:cNvSpPr>
            <p:nvPr/>
          </p:nvSpPr>
          <p:spPr bwMode="auto">
            <a:xfrm>
              <a:off x="4833" y="1934"/>
              <a:ext cx="16" cy="1"/>
            </a:xfrm>
            <a:prstGeom prst="line">
              <a:avLst/>
            </a:prstGeom>
            <a:noFill/>
            <a:ln w="12700">
              <a:solidFill>
                <a:schemeClr val="tx2"/>
              </a:solidFill>
              <a:round/>
              <a:headEnd/>
              <a:tailEnd/>
            </a:ln>
          </p:spPr>
          <p:txBody>
            <a:bodyPr/>
            <a:lstStyle/>
            <a:p>
              <a:endParaRPr lang="en-US"/>
            </a:p>
          </p:txBody>
        </p:sp>
        <p:sp>
          <p:nvSpPr>
            <p:cNvPr id="88126" name="Line 1086"/>
            <p:cNvSpPr>
              <a:spLocks noChangeShapeType="1"/>
            </p:cNvSpPr>
            <p:nvPr/>
          </p:nvSpPr>
          <p:spPr bwMode="auto">
            <a:xfrm>
              <a:off x="4881" y="1934"/>
              <a:ext cx="16" cy="1"/>
            </a:xfrm>
            <a:prstGeom prst="line">
              <a:avLst/>
            </a:prstGeom>
            <a:noFill/>
            <a:ln w="12700">
              <a:solidFill>
                <a:schemeClr val="tx2"/>
              </a:solidFill>
              <a:round/>
              <a:headEnd/>
              <a:tailEnd/>
            </a:ln>
          </p:spPr>
          <p:txBody>
            <a:bodyPr/>
            <a:lstStyle/>
            <a:p>
              <a:endParaRPr lang="en-US"/>
            </a:p>
          </p:txBody>
        </p:sp>
        <p:sp>
          <p:nvSpPr>
            <p:cNvPr id="88127" name="Line 1087"/>
            <p:cNvSpPr>
              <a:spLocks noChangeShapeType="1"/>
            </p:cNvSpPr>
            <p:nvPr/>
          </p:nvSpPr>
          <p:spPr bwMode="auto">
            <a:xfrm>
              <a:off x="1143" y="1742"/>
              <a:ext cx="16" cy="1"/>
            </a:xfrm>
            <a:prstGeom prst="line">
              <a:avLst/>
            </a:prstGeom>
            <a:noFill/>
            <a:ln w="12700">
              <a:solidFill>
                <a:schemeClr val="tx2"/>
              </a:solidFill>
              <a:round/>
              <a:headEnd/>
              <a:tailEnd/>
            </a:ln>
          </p:spPr>
          <p:txBody>
            <a:bodyPr/>
            <a:lstStyle/>
            <a:p>
              <a:endParaRPr lang="en-US"/>
            </a:p>
          </p:txBody>
        </p:sp>
        <p:sp>
          <p:nvSpPr>
            <p:cNvPr id="88128" name="Line 1088"/>
            <p:cNvSpPr>
              <a:spLocks noChangeShapeType="1"/>
            </p:cNvSpPr>
            <p:nvPr/>
          </p:nvSpPr>
          <p:spPr bwMode="auto">
            <a:xfrm>
              <a:off x="1191" y="1742"/>
              <a:ext cx="16" cy="1"/>
            </a:xfrm>
            <a:prstGeom prst="line">
              <a:avLst/>
            </a:prstGeom>
            <a:noFill/>
            <a:ln w="12700">
              <a:solidFill>
                <a:schemeClr val="tx2"/>
              </a:solidFill>
              <a:round/>
              <a:headEnd/>
              <a:tailEnd/>
            </a:ln>
          </p:spPr>
          <p:txBody>
            <a:bodyPr/>
            <a:lstStyle/>
            <a:p>
              <a:endParaRPr lang="en-US"/>
            </a:p>
          </p:txBody>
        </p:sp>
        <p:sp>
          <p:nvSpPr>
            <p:cNvPr id="88129" name="Line 1089"/>
            <p:cNvSpPr>
              <a:spLocks noChangeShapeType="1"/>
            </p:cNvSpPr>
            <p:nvPr/>
          </p:nvSpPr>
          <p:spPr bwMode="auto">
            <a:xfrm>
              <a:off x="1239" y="1742"/>
              <a:ext cx="16" cy="1"/>
            </a:xfrm>
            <a:prstGeom prst="line">
              <a:avLst/>
            </a:prstGeom>
            <a:noFill/>
            <a:ln w="12700">
              <a:solidFill>
                <a:schemeClr val="tx2"/>
              </a:solidFill>
              <a:round/>
              <a:headEnd/>
              <a:tailEnd/>
            </a:ln>
          </p:spPr>
          <p:txBody>
            <a:bodyPr/>
            <a:lstStyle/>
            <a:p>
              <a:endParaRPr lang="en-US"/>
            </a:p>
          </p:txBody>
        </p:sp>
        <p:sp>
          <p:nvSpPr>
            <p:cNvPr id="88130" name="Line 1090"/>
            <p:cNvSpPr>
              <a:spLocks noChangeShapeType="1"/>
            </p:cNvSpPr>
            <p:nvPr/>
          </p:nvSpPr>
          <p:spPr bwMode="auto">
            <a:xfrm>
              <a:off x="1287" y="1742"/>
              <a:ext cx="16" cy="1"/>
            </a:xfrm>
            <a:prstGeom prst="line">
              <a:avLst/>
            </a:prstGeom>
            <a:noFill/>
            <a:ln w="12700">
              <a:solidFill>
                <a:schemeClr val="tx2"/>
              </a:solidFill>
              <a:round/>
              <a:headEnd/>
              <a:tailEnd/>
            </a:ln>
          </p:spPr>
          <p:txBody>
            <a:bodyPr/>
            <a:lstStyle/>
            <a:p>
              <a:endParaRPr lang="en-US"/>
            </a:p>
          </p:txBody>
        </p:sp>
        <p:sp>
          <p:nvSpPr>
            <p:cNvPr id="88131" name="Line 1091"/>
            <p:cNvSpPr>
              <a:spLocks noChangeShapeType="1"/>
            </p:cNvSpPr>
            <p:nvPr/>
          </p:nvSpPr>
          <p:spPr bwMode="auto">
            <a:xfrm>
              <a:off x="1335" y="1742"/>
              <a:ext cx="16" cy="1"/>
            </a:xfrm>
            <a:prstGeom prst="line">
              <a:avLst/>
            </a:prstGeom>
            <a:noFill/>
            <a:ln w="12700">
              <a:solidFill>
                <a:schemeClr val="tx2"/>
              </a:solidFill>
              <a:round/>
              <a:headEnd/>
              <a:tailEnd/>
            </a:ln>
          </p:spPr>
          <p:txBody>
            <a:bodyPr/>
            <a:lstStyle/>
            <a:p>
              <a:endParaRPr lang="en-US"/>
            </a:p>
          </p:txBody>
        </p:sp>
        <p:sp>
          <p:nvSpPr>
            <p:cNvPr id="88132" name="Line 1092"/>
            <p:cNvSpPr>
              <a:spLocks noChangeShapeType="1"/>
            </p:cNvSpPr>
            <p:nvPr/>
          </p:nvSpPr>
          <p:spPr bwMode="auto">
            <a:xfrm>
              <a:off x="1383" y="1742"/>
              <a:ext cx="15" cy="1"/>
            </a:xfrm>
            <a:prstGeom prst="line">
              <a:avLst/>
            </a:prstGeom>
            <a:noFill/>
            <a:ln w="12700">
              <a:solidFill>
                <a:schemeClr val="tx2"/>
              </a:solidFill>
              <a:round/>
              <a:headEnd/>
              <a:tailEnd/>
            </a:ln>
          </p:spPr>
          <p:txBody>
            <a:bodyPr/>
            <a:lstStyle/>
            <a:p>
              <a:endParaRPr lang="en-US"/>
            </a:p>
          </p:txBody>
        </p:sp>
        <p:sp>
          <p:nvSpPr>
            <p:cNvPr id="88133" name="Line 1093"/>
            <p:cNvSpPr>
              <a:spLocks noChangeShapeType="1"/>
            </p:cNvSpPr>
            <p:nvPr/>
          </p:nvSpPr>
          <p:spPr bwMode="auto">
            <a:xfrm>
              <a:off x="1430" y="1742"/>
              <a:ext cx="16" cy="1"/>
            </a:xfrm>
            <a:prstGeom prst="line">
              <a:avLst/>
            </a:prstGeom>
            <a:noFill/>
            <a:ln w="12700">
              <a:solidFill>
                <a:schemeClr val="tx2"/>
              </a:solidFill>
              <a:round/>
              <a:headEnd/>
              <a:tailEnd/>
            </a:ln>
          </p:spPr>
          <p:txBody>
            <a:bodyPr/>
            <a:lstStyle/>
            <a:p>
              <a:endParaRPr lang="en-US"/>
            </a:p>
          </p:txBody>
        </p:sp>
        <p:sp>
          <p:nvSpPr>
            <p:cNvPr id="88134" name="Line 1094"/>
            <p:cNvSpPr>
              <a:spLocks noChangeShapeType="1"/>
            </p:cNvSpPr>
            <p:nvPr/>
          </p:nvSpPr>
          <p:spPr bwMode="auto">
            <a:xfrm>
              <a:off x="1478" y="1742"/>
              <a:ext cx="16" cy="1"/>
            </a:xfrm>
            <a:prstGeom prst="line">
              <a:avLst/>
            </a:prstGeom>
            <a:noFill/>
            <a:ln w="12700">
              <a:solidFill>
                <a:schemeClr val="tx2"/>
              </a:solidFill>
              <a:round/>
              <a:headEnd/>
              <a:tailEnd/>
            </a:ln>
          </p:spPr>
          <p:txBody>
            <a:bodyPr/>
            <a:lstStyle/>
            <a:p>
              <a:endParaRPr lang="en-US"/>
            </a:p>
          </p:txBody>
        </p:sp>
        <p:sp>
          <p:nvSpPr>
            <p:cNvPr id="88135" name="Line 1095"/>
            <p:cNvSpPr>
              <a:spLocks noChangeShapeType="1"/>
            </p:cNvSpPr>
            <p:nvPr/>
          </p:nvSpPr>
          <p:spPr bwMode="auto">
            <a:xfrm>
              <a:off x="1526" y="1742"/>
              <a:ext cx="16" cy="1"/>
            </a:xfrm>
            <a:prstGeom prst="line">
              <a:avLst/>
            </a:prstGeom>
            <a:noFill/>
            <a:ln w="12700">
              <a:solidFill>
                <a:schemeClr val="tx2"/>
              </a:solidFill>
              <a:round/>
              <a:headEnd/>
              <a:tailEnd/>
            </a:ln>
          </p:spPr>
          <p:txBody>
            <a:bodyPr/>
            <a:lstStyle/>
            <a:p>
              <a:endParaRPr lang="en-US"/>
            </a:p>
          </p:txBody>
        </p:sp>
        <p:sp>
          <p:nvSpPr>
            <p:cNvPr id="88136" name="Line 1096"/>
            <p:cNvSpPr>
              <a:spLocks noChangeShapeType="1"/>
            </p:cNvSpPr>
            <p:nvPr/>
          </p:nvSpPr>
          <p:spPr bwMode="auto">
            <a:xfrm>
              <a:off x="1574" y="1742"/>
              <a:ext cx="16" cy="1"/>
            </a:xfrm>
            <a:prstGeom prst="line">
              <a:avLst/>
            </a:prstGeom>
            <a:noFill/>
            <a:ln w="12700">
              <a:solidFill>
                <a:schemeClr val="tx2"/>
              </a:solidFill>
              <a:round/>
              <a:headEnd/>
              <a:tailEnd/>
            </a:ln>
          </p:spPr>
          <p:txBody>
            <a:bodyPr/>
            <a:lstStyle/>
            <a:p>
              <a:endParaRPr lang="en-US"/>
            </a:p>
          </p:txBody>
        </p:sp>
        <p:sp>
          <p:nvSpPr>
            <p:cNvPr id="88137" name="Line 1097"/>
            <p:cNvSpPr>
              <a:spLocks noChangeShapeType="1"/>
            </p:cNvSpPr>
            <p:nvPr/>
          </p:nvSpPr>
          <p:spPr bwMode="auto">
            <a:xfrm>
              <a:off x="1622" y="1742"/>
              <a:ext cx="16" cy="1"/>
            </a:xfrm>
            <a:prstGeom prst="line">
              <a:avLst/>
            </a:prstGeom>
            <a:noFill/>
            <a:ln w="12700">
              <a:solidFill>
                <a:schemeClr val="tx2"/>
              </a:solidFill>
              <a:round/>
              <a:headEnd/>
              <a:tailEnd/>
            </a:ln>
          </p:spPr>
          <p:txBody>
            <a:bodyPr/>
            <a:lstStyle/>
            <a:p>
              <a:endParaRPr lang="en-US"/>
            </a:p>
          </p:txBody>
        </p:sp>
        <p:sp>
          <p:nvSpPr>
            <p:cNvPr id="88138" name="Line 1098"/>
            <p:cNvSpPr>
              <a:spLocks noChangeShapeType="1"/>
            </p:cNvSpPr>
            <p:nvPr/>
          </p:nvSpPr>
          <p:spPr bwMode="auto">
            <a:xfrm>
              <a:off x="1670" y="1742"/>
              <a:ext cx="16" cy="1"/>
            </a:xfrm>
            <a:prstGeom prst="line">
              <a:avLst/>
            </a:prstGeom>
            <a:noFill/>
            <a:ln w="12700">
              <a:solidFill>
                <a:schemeClr val="tx2"/>
              </a:solidFill>
              <a:round/>
              <a:headEnd/>
              <a:tailEnd/>
            </a:ln>
          </p:spPr>
          <p:txBody>
            <a:bodyPr/>
            <a:lstStyle/>
            <a:p>
              <a:endParaRPr lang="en-US"/>
            </a:p>
          </p:txBody>
        </p:sp>
        <p:sp>
          <p:nvSpPr>
            <p:cNvPr id="88139" name="Line 1099"/>
            <p:cNvSpPr>
              <a:spLocks noChangeShapeType="1"/>
            </p:cNvSpPr>
            <p:nvPr/>
          </p:nvSpPr>
          <p:spPr bwMode="auto">
            <a:xfrm>
              <a:off x="1718" y="1742"/>
              <a:ext cx="16" cy="1"/>
            </a:xfrm>
            <a:prstGeom prst="line">
              <a:avLst/>
            </a:prstGeom>
            <a:noFill/>
            <a:ln w="12700">
              <a:solidFill>
                <a:schemeClr val="tx2"/>
              </a:solidFill>
              <a:round/>
              <a:headEnd/>
              <a:tailEnd/>
            </a:ln>
          </p:spPr>
          <p:txBody>
            <a:bodyPr/>
            <a:lstStyle/>
            <a:p>
              <a:endParaRPr lang="en-US"/>
            </a:p>
          </p:txBody>
        </p:sp>
        <p:sp>
          <p:nvSpPr>
            <p:cNvPr id="88140" name="Line 1100"/>
            <p:cNvSpPr>
              <a:spLocks noChangeShapeType="1"/>
            </p:cNvSpPr>
            <p:nvPr/>
          </p:nvSpPr>
          <p:spPr bwMode="auto">
            <a:xfrm>
              <a:off x="1766" y="1742"/>
              <a:ext cx="16" cy="1"/>
            </a:xfrm>
            <a:prstGeom prst="line">
              <a:avLst/>
            </a:prstGeom>
            <a:noFill/>
            <a:ln w="12700">
              <a:solidFill>
                <a:schemeClr val="tx2"/>
              </a:solidFill>
              <a:round/>
              <a:headEnd/>
              <a:tailEnd/>
            </a:ln>
          </p:spPr>
          <p:txBody>
            <a:bodyPr/>
            <a:lstStyle/>
            <a:p>
              <a:endParaRPr lang="en-US"/>
            </a:p>
          </p:txBody>
        </p:sp>
        <p:sp>
          <p:nvSpPr>
            <p:cNvPr id="88141" name="Line 1101"/>
            <p:cNvSpPr>
              <a:spLocks noChangeShapeType="1"/>
            </p:cNvSpPr>
            <p:nvPr/>
          </p:nvSpPr>
          <p:spPr bwMode="auto">
            <a:xfrm>
              <a:off x="1814" y="1742"/>
              <a:ext cx="16" cy="1"/>
            </a:xfrm>
            <a:prstGeom prst="line">
              <a:avLst/>
            </a:prstGeom>
            <a:noFill/>
            <a:ln w="12700">
              <a:solidFill>
                <a:schemeClr val="tx2"/>
              </a:solidFill>
              <a:round/>
              <a:headEnd/>
              <a:tailEnd/>
            </a:ln>
          </p:spPr>
          <p:txBody>
            <a:bodyPr/>
            <a:lstStyle/>
            <a:p>
              <a:endParaRPr lang="en-US"/>
            </a:p>
          </p:txBody>
        </p:sp>
        <p:sp>
          <p:nvSpPr>
            <p:cNvPr id="88142" name="Line 1102"/>
            <p:cNvSpPr>
              <a:spLocks noChangeShapeType="1"/>
            </p:cNvSpPr>
            <p:nvPr/>
          </p:nvSpPr>
          <p:spPr bwMode="auto">
            <a:xfrm>
              <a:off x="1862" y="1742"/>
              <a:ext cx="16" cy="1"/>
            </a:xfrm>
            <a:prstGeom prst="line">
              <a:avLst/>
            </a:prstGeom>
            <a:noFill/>
            <a:ln w="12700">
              <a:solidFill>
                <a:schemeClr val="tx2"/>
              </a:solidFill>
              <a:round/>
              <a:headEnd/>
              <a:tailEnd/>
            </a:ln>
          </p:spPr>
          <p:txBody>
            <a:bodyPr/>
            <a:lstStyle/>
            <a:p>
              <a:endParaRPr lang="en-US"/>
            </a:p>
          </p:txBody>
        </p:sp>
        <p:sp>
          <p:nvSpPr>
            <p:cNvPr id="88143" name="Line 1103"/>
            <p:cNvSpPr>
              <a:spLocks noChangeShapeType="1"/>
            </p:cNvSpPr>
            <p:nvPr/>
          </p:nvSpPr>
          <p:spPr bwMode="auto">
            <a:xfrm>
              <a:off x="1910" y="1742"/>
              <a:ext cx="16" cy="1"/>
            </a:xfrm>
            <a:prstGeom prst="line">
              <a:avLst/>
            </a:prstGeom>
            <a:noFill/>
            <a:ln w="12700">
              <a:solidFill>
                <a:schemeClr val="tx2"/>
              </a:solidFill>
              <a:round/>
              <a:headEnd/>
              <a:tailEnd/>
            </a:ln>
          </p:spPr>
          <p:txBody>
            <a:bodyPr/>
            <a:lstStyle/>
            <a:p>
              <a:endParaRPr lang="en-US"/>
            </a:p>
          </p:txBody>
        </p:sp>
        <p:sp>
          <p:nvSpPr>
            <p:cNvPr id="88144" name="Line 1104"/>
            <p:cNvSpPr>
              <a:spLocks noChangeShapeType="1"/>
            </p:cNvSpPr>
            <p:nvPr/>
          </p:nvSpPr>
          <p:spPr bwMode="auto">
            <a:xfrm>
              <a:off x="1958" y="1742"/>
              <a:ext cx="16" cy="1"/>
            </a:xfrm>
            <a:prstGeom prst="line">
              <a:avLst/>
            </a:prstGeom>
            <a:noFill/>
            <a:ln w="12700">
              <a:solidFill>
                <a:schemeClr val="tx2"/>
              </a:solidFill>
              <a:round/>
              <a:headEnd/>
              <a:tailEnd/>
            </a:ln>
          </p:spPr>
          <p:txBody>
            <a:bodyPr/>
            <a:lstStyle/>
            <a:p>
              <a:endParaRPr lang="en-US"/>
            </a:p>
          </p:txBody>
        </p:sp>
        <p:sp>
          <p:nvSpPr>
            <p:cNvPr id="88145" name="Line 1105"/>
            <p:cNvSpPr>
              <a:spLocks noChangeShapeType="1"/>
            </p:cNvSpPr>
            <p:nvPr/>
          </p:nvSpPr>
          <p:spPr bwMode="auto">
            <a:xfrm>
              <a:off x="2005" y="1742"/>
              <a:ext cx="16" cy="1"/>
            </a:xfrm>
            <a:prstGeom prst="line">
              <a:avLst/>
            </a:prstGeom>
            <a:noFill/>
            <a:ln w="12700">
              <a:solidFill>
                <a:schemeClr val="tx2"/>
              </a:solidFill>
              <a:round/>
              <a:headEnd/>
              <a:tailEnd/>
            </a:ln>
          </p:spPr>
          <p:txBody>
            <a:bodyPr/>
            <a:lstStyle/>
            <a:p>
              <a:endParaRPr lang="en-US"/>
            </a:p>
          </p:txBody>
        </p:sp>
        <p:sp>
          <p:nvSpPr>
            <p:cNvPr id="88146" name="Line 1106"/>
            <p:cNvSpPr>
              <a:spLocks noChangeShapeType="1"/>
            </p:cNvSpPr>
            <p:nvPr/>
          </p:nvSpPr>
          <p:spPr bwMode="auto">
            <a:xfrm>
              <a:off x="2053" y="1742"/>
              <a:ext cx="16" cy="1"/>
            </a:xfrm>
            <a:prstGeom prst="line">
              <a:avLst/>
            </a:prstGeom>
            <a:noFill/>
            <a:ln w="12700">
              <a:solidFill>
                <a:schemeClr val="tx2"/>
              </a:solidFill>
              <a:round/>
              <a:headEnd/>
              <a:tailEnd/>
            </a:ln>
          </p:spPr>
          <p:txBody>
            <a:bodyPr/>
            <a:lstStyle/>
            <a:p>
              <a:endParaRPr lang="en-US"/>
            </a:p>
          </p:txBody>
        </p:sp>
        <p:sp>
          <p:nvSpPr>
            <p:cNvPr id="88147" name="Line 1107"/>
            <p:cNvSpPr>
              <a:spLocks noChangeShapeType="1"/>
            </p:cNvSpPr>
            <p:nvPr/>
          </p:nvSpPr>
          <p:spPr bwMode="auto">
            <a:xfrm>
              <a:off x="2101" y="1742"/>
              <a:ext cx="16" cy="1"/>
            </a:xfrm>
            <a:prstGeom prst="line">
              <a:avLst/>
            </a:prstGeom>
            <a:noFill/>
            <a:ln w="12700">
              <a:solidFill>
                <a:schemeClr val="tx2"/>
              </a:solidFill>
              <a:round/>
              <a:headEnd/>
              <a:tailEnd/>
            </a:ln>
          </p:spPr>
          <p:txBody>
            <a:bodyPr/>
            <a:lstStyle/>
            <a:p>
              <a:endParaRPr lang="en-US"/>
            </a:p>
          </p:txBody>
        </p:sp>
        <p:sp>
          <p:nvSpPr>
            <p:cNvPr id="88148" name="Line 1108"/>
            <p:cNvSpPr>
              <a:spLocks noChangeShapeType="1"/>
            </p:cNvSpPr>
            <p:nvPr/>
          </p:nvSpPr>
          <p:spPr bwMode="auto">
            <a:xfrm>
              <a:off x="2149" y="1742"/>
              <a:ext cx="16" cy="1"/>
            </a:xfrm>
            <a:prstGeom prst="line">
              <a:avLst/>
            </a:prstGeom>
            <a:noFill/>
            <a:ln w="12700">
              <a:solidFill>
                <a:schemeClr val="tx2"/>
              </a:solidFill>
              <a:round/>
              <a:headEnd/>
              <a:tailEnd/>
            </a:ln>
          </p:spPr>
          <p:txBody>
            <a:bodyPr/>
            <a:lstStyle/>
            <a:p>
              <a:endParaRPr lang="en-US"/>
            </a:p>
          </p:txBody>
        </p:sp>
        <p:sp>
          <p:nvSpPr>
            <p:cNvPr id="88149" name="Line 1109"/>
            <p:cNvSpPr>
              <a:spLocks noChangeShapeType="1"/>
            </p:cNvSpPr>
            <p:nvPr/>
          </p:nvSpPr>
          <p:spPr bwMode="auto">
            <a:xfrm>
              <a:off x="2197" y="1742"/>
              <a:ext cx="16" cy="1"/>
            </a:xfrm>
            <a:prstGeom prst="line">
              <a:avLst/>
            </a:prstGeom>
            <a:noFill/>
            <a:ln w="12700">
              <a:solidFill>
                <a:schemeClr val="tx2"/>
              </a:solidFill>
              <a:round/>
              <a:headEnd/>
              <a:tailEnd/>
            </a:ln>
          </p:spPr>
          <p:txBody>
            <a:bodyPr/>
            <a:lstStyle/>
            <a:p>
              <a:endParaRPr lang="en-US"/>
            </a:p>
          </p:txBody>
        </p:sp>
        <p:sp>
          <p:nvSpPr>
            <p:cNvPr id="88150" name="Line 1110"/>
            <p:cNvSpPr>
              <a:spLocks noChangeShapeType="1"/>
            </p:cNvSpPr>
            <p:nvPr/>
          </p:nvSpPr>
          <p:spPr bwMode="auto">
            <a:xfrm>
              <a:off x="2245" y="1742"/>
              <a:ext cx="16" cy="1"/>
            </a:xfrm>
            <a:prstGeom prst="line">
              <a:avLst/>
            </a:prstGeom>
            <a:noFill/>
            <a:ln w="12700">
              <a:solidFill>
                <a:schemeClr val="tx2"/>
              </a:solidFill>
              <a:round/>
              <a:headEnd/>
              <a:tailEnd/>
            </a:ln>
          </p:spPr>
          <p:txBody>
            <a:bodyPr/>
            <a:lstStyle/>
            <a:p>
              <a:endParaRPr lang="en-US"/>
            </a:p>
          </p:txBody>
        </p:sp>
        <p:sp>
          <p:nvSpPr>
            <p:cNvPr id="88151" name="Line 1111"/>
            <p:cNvSpPr>
              <a:spLocks noChangeShapeType="1"/>
            </p:cNvSpPr>
            <p:nvPr/>
          </p:nvSpPr>
          <p:spPr bwMode="auto">
            <a:xfrm>
              <a:off x="2293" y="1742"/>
              <a:ext cx="16" cy="1"/>
            </a:xfrm>
            <a:prstGeom prst="line">
              <a:avLst/>
            </a:prstGeom>
            <a:noFill/>
            <a:ln w="12700">
              <a:solidFill>
                <a:schemeClr val="tx2"/>
              </a:solidFill>
              <a:round/>
              <a:headEnd/>
              <a:tailEnd/>
            </a:ln>
          </p:spPr>
          <p:txBody>
            <a:bodyPr/>
            <a:lstStyle/>
            <a:p>
              <a:endParaRPr lang="en-US"/>
            </a:p>
          </p:txBody>
        </p:sp>
        <p:sp>
          <p:nvSpPr>
            <p:cNvPr id="88152" name="Line 1112"/>
            <p:cNvSpPr>
              <a:spLocks noChangeShapeType="1"/>
            </p:cNvSpPr>
            <p:nvPr/>
          </p:nvSpPr>
          <p:spPr bwMode="auto">
            <a:xfrm>
              <a:off x="2341" y="1742"/>
              <a:ext cx="16" cy="1"/>
            </a:xfrm>
            <a:prstGeom prst="line">
              <a:avLst/>
            </a:prstGeom>
            <a:noFill/>
            <a:ln w="12700">
              <a:solidFill>
                <a:schemeClr val="tx2"/>
              </a:solidFill>
              <a:round/>
              <a:headEnd/>
              <a:tailEnd/>
            </a:ln>
          </p:spPr>
          <p:txBody>
            <a:bodyPr/>
            <a:lstStyle/>
            <a:p>
              <a:endParaRPr lang="en-US"/>
            </a:p>
          </p:txBody>
        </p:sp>
        <p:sp>
          <p:nvSpPr>
            <p:cNvPr id="88153" name="Line 1113"/>
            <p:cNvSpPr>
              <a:spLocks noChangeShapeType="1"/>
            </p:cNvSpPr>
            <p:nvPr/>
          </p:nvSpPr>
          <p:spPr bwMode="auto">
            <a:xfrm>
              <a:off x="2389" y="1742"/>
              <a:ext cx="16" cy="1"/>
            </a:xfrm>
            <a:prstGeom prst="line">
              <a:avLst/>
            </a:prstGeom>
            <a:noFill/>
            <a:ln w="12700">
              <a:solidFill>
                <a:schemeClr val="tx2"/>
              </a:solidFill>
              <a:round/>
              <a:headEnd/>
              <a:tailEnd/>
            </a:ln>
          </p:spPr>
          <p:txBody>
            <a:bodyPr/>
            <a:lstStyle/>
            <a:p>
              <a:endParaRPr lang="en-US"/>
            </a:p>
          </p:txBody>
        </p:sp>
        <p:sp>
          <p:nvSpPr>
            <p:cNvPr id="88154" name="Line 1114"/>
            <p:cNvSpPr>
              <a:spLocks noChangeShapeType="1"/>
            </p:cNvSpPr>
            <p:nvPr/>
          </p:nvSpPr>
          <p:spPr bwMode="auto">
            <a:xfrm>
              <a:off x="2437" y="1742"/>
              <a:ext cx="16" cy="1"/>
            </a:xfrm>
            <a:prstGeom prst="line">
              <a:avLst/>
            </a:prstGeom>
            <a:noFill/>
            <a:ln w="12700">
              <a:solidFill>
                <a:schemeClr val="tx2"/>
              </a:solidFill>
              <a:round/>
              <a:headEnd/>
              <a:tailEnd/>
            </a:ln>
          </p:spPr>
          <p:txBody>
            <a:bodyPr/>
            <a:lstStyle/>
            <a:p>
              <a:endParaRPr lang="en-US"/>
            </a:p>
          </p:txBody>
        </p:sp>
        <p:sp>
          <p:nvSpPr>
            <p:cNvPr id="88155" name="Line 1115"/>
            <p:cNvSpPr>
              <a:spLocks noChangeShapeType="1"/>
            </p:cNvSpPr>
            <p:nvPr/>
          </p:nvSpPr>
          <p:spPr bwMode="auto">
            <a:xfrm>
              <a:off x="2485" y="1742"/>
              <a:ext cx="16" cy="1"/>
            </a:xfrm>
            <a:prstGeom prst="line">
              <a:avLst/>
            </a:prstGeom>
            <a:noFill/>
            <a:ln w="12700">
              <a:solidFill>
                <a:schemeClr val="tx2"/>
              </a:solidFill>
              <a:round/>
              <a:headEnd/>
              <a:tailEnd/>
            </a:ln>
          </p:spPr>
          <p:txBody>
            <a:bodyPr/>
            <a:lstStyle/>
            <a:p>
              <a:endParaRPr lang="en-US"/>
            </a:p>
          </p:txBody>
        </p:sp>
        <p:sp>
          <p:nvSpPr>
            <p:cNvPr id="88156" name="Line 1116"/>
            <p:cNvSpPr>
              <a:spLocks noChangeShapeType="1"/>
            </p:cNvSpPr>
            <p:nvPr/>
          </p:nvSpPr>
          <p:spPr bwMode="auto">
            <a:xfrm>
              <a:off x="2533" y="1742"/>
              <a:ext cx="16" cy="1"/>
            </a:xfrm>
            <a:prstGeom prst="line">
              <a:avLst/>
            </a:prstGeom>
            <a:noFill/>
            <a:ln w="12700">
              <a:solidFill>
                <a:schemeClr val="tx2"/>
              </a:solidFill>
              <a:round/>
              <a:headEnd/>
              <a:tailEnd/>
            </a:ln>
          </p:spPr>
          <p:txBody>
            <a:bodyPr/>
            <a:lstStyle/>
            <a:p>
              <a:endParaRPr lang="en-US"/>
            </a:p>
          </p:txBody>
        </p:sp>
        <p:sp>
          <p:nvSpPr>
            <p:cNvPr id="88157" name="Line 1117"/>
            <p:cNvSpPr>
              <a:spLocks noChangeShapeType="1"/>
            </p:cNvSpPr>
            <p:nvPr/>
          </p:nvSpPr>
          <p:spPr bwMode="auto">
            <a:xfrm>
              <a:off x="2580" y="1742"/>
              <a:ext cx="16" cy="1"/>
            </a:xfrm>
            <a:prstGeom prst="line">
              <a:avLst/>
            </a:prstGeom>
            <a:noFill/>
            <a:ln w="12700">
              <a:solidFill>
                <a:schemeClr val="tx2"/>
              </a:solidFill>
              <a:round/>
              <a:headEnd/>
              <a:tailEnd/>
            </a:ln>
          </p:spPr>
          <p:txBody>
            <a:bodyPr/>
            <a:lstStyle/>
            <a:p>
              <a:endParaRPr lang="en-US"/>
            </a:p>
          </p:txBody>
        </p:sp>
        <p:sp>
          <p:nvSpPr>
            <p:cNvPr id="88158" name="Line 1118"/>
            <p:cNvSpPr>
              <a:spLocks noChangeShapeType="1"/>
            </p:cNvSpPr>
            <p:nvPr/>
          </p:nvSpPr>
          <p:spPr bwMode="auto">
            <a:xfrm>
              <a:off x="2628" y="1742"/>
              <a:ext cx="16" cy="1"/>
            </a:xfrm>
            <a:prstGeom prst="line">
              <a:avLst/>
            </a:prstGeom>
            <a:noFill/>
            <a:ln w="12700">
              <a:solidFill>
                <a:schemeClr val="tx2"/>
              </a:solidFill>
              <a:round/>
              <a:headEnd/>
              <a:tailEnd/>
            </a:ln>
          </p:spPr>
          <p:txBody>
            <a:bodyPr/>
            <a:lstStyle/>
            <a:p>
              <a:endParaRPr lang="en-US"/>
            </a:p>
          </p:txBody>
        </p:sp>
        <p:sp>
          <p:nvSpPr>
            <p:cNvPr id="88159" name="Line 1119"/>
            <p:cNvSpPr>
              <a:spLocks noChangeShapeType="1"/>
            </p:cNvSpPr>
            <p:nvPr/>
          </p:nvSpPr>
          <p:spPr bwMode="auto">
            <a:xfrm>
              <a:off x="2676" y="1742"/>
              <a:ext cx="16" cy="1"/>
            </a:xfrm>
            <a:prstGeom prst="line">
              <a:avLst/>
            </a:prstGeom>
            <a:noFill/>
            <a:ln w="12700">
              <a:solidFill>
                <a:schemeClr val="tx2"/>
              </a:solidFill>
              <a:round/>
              <a:headEnd/>
              <a:tailEnd/>
            </a:ln>
          </p:spPr>
          <p:txBody>
            <a:bodyPr/>
            <a:lstStyle/>
            <a:p>
              <a:endParaRPr lang="en-US"/>
            </a:p>
          </p:txBody>
        </p:sp>
        <p:sp>
          <p:nvSpPr>
            <p:cNvPr id="88160" name="Line 1120"/>
            <p:cNvSpPr>
              <a:spLocks noChangeShapeType="1"/>
            </p:cNvSpPr>
            <p:nvPr/>
          </p:nvSpPr>
          <p:spPr bwMode="auto">
            <a:xfrm>
              <a:off x="2724" y="1742"/>
              <a:ext cx="16" cy="1"/>
            </a:xfrm>
            <a:prstGeom prst="line">
              <a:avLst/>
            </a:prstGeom>
            <a:noFill/>
            <a:ln w="12700">
              <a:solidFill>
                <a:schemeClr val="tx2"/>
              </a:solidFill>
              <a:round/>
              <a:headEnd/>
              <a:tailEnd/>
            </a:ln>
          </p:spPr>
          <p:txBody>
            <a:bodyPr/>
            <a:lstStyle/>
            <a:p>
              <a:endParaRPr lang="en-US"/>
            </a:p>
          </p:txBody>
        </p:sp>
        <p:sp>
          <p:nvSpPr>
            <p:cNvPr id="88161" name="Line 1121"/>
            <p:cNvSpPr>
              <a:spLocks noChangeShapeType="1"/>
            </p:cNvSpPr>
            <p:nvPr/>
          </p:nvSpPr>
          <p:spPr bwMode="auto">
            <a:xfrm>
              <a:off x="2772" y="1742"/>
              <a:ext cx="16" cy="1"/>
            </a:xfrm>
            <a:prstGeom prst="line">
              <a:avLst/>
            </a:prstGeom>
            <a:noFill/>
            <a:ln w="12700">
              <a:solidFill>
                <a:schemeClr val="tx2"/>
              </a:solidFill>
              <a:round/>
              <a:headEnd/>
              <a:tailEnd/>
            </a:ln>
          </p:spPr>
          <p:txBody>
            <a:bodyPr/>
            <a:lstStyle/>
            <a:p>
              <a:endParaRPr lang="en-US"/>
            </a:p>
          </p:txBody>
        </p:sp>
        <p:sp>
          <p:nvSpPr>
            <p:cNvPr id="88162" name="Line 1122"/>
            <p:cNvSpPr>
              <a:spLocks noChangeShapeType="1"/>
            </p:cNvSpPr>
            <p:nvPr/>
          </p:nvSpPr>
          <p:spPr bwMode="auto">
            <a:xfrm>
              <a:off x="2820" y="1742"/>
              <a:ext cx="16" cy="1"/>
            </a:xfrm>
            <a:prstGeom prst="line">
              <a:avLst/>
            </a:prstGeom>
            <a:noFill/>
            <a:ln w="12700">
              <a:solidFill>
                <a:schemeClr val="tx2"/>
              </a:solidFill>
              <a:round/>
              <a:headEnd/>
              <a:tailEnd/>
            </a:ln>
          </p:spPr>
          <p:txBody>
            <a:bodyPr/>
            <a:lstStyle/>
            <a:p>
              <a:endParaRPr lang="en-US"/>
            </a:p>
          </p:txBody>
        </p:sp>
        <p:sp>
          <p:nvSpPr>
            <p:cNvPr id="88163" name="Line 1123"/>
            <p:cNvSpPr>
              <a:spLocks noChangeShapeType="1"/>
            </p:cNvSpPr>
            <p:nvPr/>
          </p:nvSpPr>
          <p:spPr bwMode="auto">
            <a:xfrm>
              <a:off x="2868" y="1742"/>
              <a:ext cx="16" cy="1"/>
            </a:xfrm>
            <a:prstGeom prst="line">
              <a:avLst/>
            </a:prstGeom>
            <a:noFill/>
            <a:ln w="12700">
              <a:solidFill>
                <a:schemeClr val="tx2"/>
              </a:solidFill>
              <a:round/>
              <a:headEnd/>
              <a:tailEnd/>
            </a:ln>
          </p:spPr>
          <p:txBody>
            <a:bodyPr/>
            <a:lstStyle/>
            <a:p>
              <a:endParaRPr lang="en-US"/>
            </a:p>
          </p:txBody>
        </p:sp>
        <p:sp>
          <p:nvSpPr>
            <p:cNvPr id="88164" name="Line 1124"/>
            <p:cNvSpPr>
              <a:spLocks noChangeShapeType="1"/>
            </p:cNvSpPr>
            <p:nvPr/>
          </p:nvSpPr>
          <p:spPr bwMode="auto">
            <a:xfrm>
              <a:off x="2916" y="1742"/>
              <a:ext cx="16" cy="1"/>
            </a:xfrm>
            <a:prstGeom prst="line">
              <a:avLst/>
            </a:prstGeom>
            <a:noFill/>
            <a:ln w="12700">
              <a:solidFill>
                <a:schemeClr val="tx2"/>
              </a:solidFill>
              <a:round/>
              <a:headEnd/>
              <a:tailEnd/>
            </a:ln>
          </p:spPr>
          <p:txBody>
            <a:bodyPr/>
            <a:lstStyle/>
            <a:p>
              <a:endParaRPr lang="en-US"/>
            </a:p>
          </p:txBody>
        </p:sp>
        <p:sp>
          <p:nvSpPr>
            <p:cNvPr id="88165" name="Line 1125"/>
            <p:cNvSpPr>
              <a:spLocks noChangeShapeType="1"/>
            </p:cNvSpPr>
            <p:nvPr/>
          </p:nvSpPr>
          <p:spPr bwMode="auto">
            <a:xfrm>
              <a:off x="2964" y="1742"/>
              <a:ext cx="16" cy="1"/>
            </a:xfrm>
            <a:prstGeom prst="line">
              <a:avLst/>
            </a:prstGeom>
            <a:noFill/>
            <a:ln w="12700">
              <a:solidFill>
                <a:schemeClr val="tx2"/>
              </a:solidFill>
              <a:round/>
              <a:headEnd/>
              <a:tailEnd/>
            </a:ln>
          </p:spPr>
          <p:txBody>
            <a:bodyPr/>
            <a:lstStyle/>
            <a:p>
              <a:endParaRPr lang="en-US"/>
            </a:p>
          </p:txBody>
        </p:sp>
        <p:sp>
          <p:nvSpPr>
            <p:cNvPr id="88166" name="Line 1126"/>
            <p:cNvSpPr>
              <a:spLocks noChangeShapeType="1"/>
            </p:cNvSpPr>
            <p:nvPr/>
          </p:nvSpPr>
          <p:spPr bwMode="auto">
            <a:xfrm>
              <a:off x="3012" y="1742"/>
              <a:ext cx="16" cy="1"/>
            </a:xfrm>
            <a:prstGeom prst="line">
              <a:avLst/>
            </a:prstGeom>
            <a:noFill/>
            <a:ln w="12700">
              <a:solidFill>
                <a:schemeClr val="tx2"/>
              </a:solidFill>
              <a:round/>
              <a:headEnd/>
              <a:tailEnd/>
            </a:ln>
          </p:spPr>
          <p:txBody>
            <a:bodyPr/>
            <a:lstStyle/>
            <a:p>
              <a:endParaRPr lang="en-US"/>
            </a:p>
          </p:txBody>
        </p:sp>
        <p:sp>
          <p:nvSpPr>
            <p:cNvPr id="88167" name="Line 1127"/>
            <p:cNvSpPr>
              <a:spLocks noChangeShapeType="1"/>
            </p:cNvSpPr>
            <p:nvPr/>
          </p:nvSpPr>
          <p:spPr bwMode="auto">
            <a:xfrm>
              <a:off x="3060" y="1742"/>
              <a:ext cx="16" cy="1"/>
            </a:xfrm>
            <a:prstGeom prst="line">
              <a:avLst/>
            </a:prstGeom>
            <a:noFill/>
            <a:ln w="12700">
              <a:solidFill>
                <a:schemeClr val="tx2"/>
              </a:solidFill>
              <a:round/>
              <a:headEnd/>
              <a:tailEnd/>
            </a:ln>
          </p:spPr>
          <p:txBody>
            <a:bodyPr/>
            <a:lstStyle/>
            <a:p>
              <a:endParaRPr lang="en-US"/>
            </a:p>
          </p:txBody>
        </p:sp>
        <p:sp>
          <p:nvSpPr>
            <p:cNvPr id="88168" name="Line 1128"/>
            <p:cNvSpPr>
              <a:spLocks noChangeShapeType="1"/>
            </p:cNvSpPr>
            <p:nvPr/>
          </p:nvSpPr>
          <p:spPr bwMode="auto">
            <a:xfrm>
              <a:off x="3108" y="1742"/>
              <a:ext cx="16" cy="1"/>
            </a:xfrm>
            <a:prstGeom prst="line">
              <a:avLst/>
            </a:prstGeom>
            <a:noFill/>
            <a:ln w="12700">
              <a:solidFill>
                <a:schemeClr val="tx2"/>
              </a:solidFill>
              <a:round/>
              <a:headEnd/>
              <a:tailEnd/>
            </a:ln>
          </p:spPr>
          <p:txBody>
            <a:bodyPr/>
            <a:lstStyle/>
            <a:p>
              <a:endParaRPr lang="en-US"/>
            </a:p>
          </p:txBody>
        </p:sp>
        <p:sp>
          <p:nvSpPr>
            <p:cNvPr id="88169" name="Line 1129"/>
            <p:cNvSpPr>
              <a:spLocks noChangeShapeType="1"/>
            </p:cNvSpPr>
            <p:nvPr/>
          </p:nvSpPr>
          <p:spPr bwMode="auto">
            <a:xfrm>
              <a:off x="3156" y="1742"/>
              <a:ext cx="15" cy="1"/>
            </a:xfrm>
            <a:prstGeom prst="line">
              <a:avLst/>
            </a:prstGeom>
            <a:noFill/>
            <a:ln w="12700">
              <a:solidFill>
                <a:schemeClr val="tx2"/>
              </a:solidFill>
              <a:round/>
              <a:headEnd/>
              <a:tailEnd/>
            </a:ln>
          </p:spPr>
          <p:txBody>
            <a:bodyPr/>
            <a:lstStyle/>
            <a:p>
              <a:endParaRPr lang="en-US"/>
            </a:p>
          </p:txBody>
        </p:sp>
        <p:sp>
          <p:nvSpPr>
            <p:cNvPr id="88170" name="Line 1130"/>
            <p:cNvSpPr>
              <a:spLocks noChangeShapeType="1"/>
            </p:cNvSpPr>
            <p:nvPr/>
          </p:nvSpPr>
          <p:spPr bwMode="auto">
            <a:xfrm>
              <a:off x="3203" y="1742"/>
              <a:ext cx="16" cy="1"/>
            </a:xfrm>
            <a:prstGeom prst="line">
              <a:avLst/>
            </a:prstGeom>
            <a:noFill/>
            <a:ln w="12700">
              <a:solidFill>
                <a:schemeClr val="tx2"/>
              </a:solidFill>
              <a:round/>
              <a:headEnd/>
              <a:tailEnd/>
            </a:ln>
          </p:spPr>
          <p:txBody>
            <a:bodyPr/>
            <a:lstStyle/>
            <a:p>
              <a:endParaRPr lang="en-US"/>
            </a:p>
          </p:txBody>
        </p:sp>
        <p:sp>
          <p:nvSpPr>
            <p:cNvPr id="88171" name="Line 1131"/>
            <p:cNvSpPr>
              <a:spLocks noChangeShapeType="1"/>
            </p:cNvSpPr>
            <p:nvPr/>
          </p:nvSpPr>
          <p:spPr bwMode="auto">
            <a:xfrm>
              <a:off x="3251" y="1742"/>
              <a:ext cx="16" cy="1"/>
            </a:xfrm>
            <a:prstGeom prst="line">
              <a:avLst/>
            </a:prstGeom>
            <a:noFill/>
            <a:ln w="12700">
              <a:solidFill>
                <a:schemeClr val="tx2"/>
              </a:solidFill>
              <a:round/>
              <a:headEnd/>
              <a:tailEnd/>
            </a:ln>
          </p:spPr>
          <p:txBody>
            <a:bodyPr/>
            <a:lstStyle/>
            <a:p>
              <a:endParaRPr lang="en-US"/>
            </a:p>
          </p:txBody>
        </p:sp>
        <p:sp>
          <p:nvSpPr>
            <p:cNvPr id="88172" name="Line 1132"/>
            <p:cNvSpPr>
              <a:spLocks noChangeShapeType="1"/>
            </p:cNvSpPr>
            <p:nvPr/>
          </p:nvSpPr>
          <p:spPr bwMode="auto">
            <a:xfrm>
              <a:off x="3299" y="1742"/>
              <a:ext cx="16" cy="1"/>
            </a:xfrm>
            <a:prstGeom prst="line">
              <a:avLst/>
            </a:prstGeom>
            <a:noFill/>
            <a:ln w="12700">
              <a:solidFill>
                <a:schemeClr val="tx2"/>
              </a:solidFill>
              <a:round/>
              <a:headEnd/>
              <a:tailEnd/>
            </a:ln>
          </p:spPr>
          <p:txBody>
            <a:bodyPr/>
            <a:lstStyle/>
            <a:p>
              <a:endParaRPr lang="en-US"/>
            </a:p>
          </p:txBody>
        </p:sp>
        <p:sp>
          <p:nvSpPr>
            <p:cNvPr id="88173" name="Line 1133"/>
            <p:cNvSpPr>
              <a:spLocks noChangeShapeType="1"/>
            </p:cNvSpPr>
            <p:nvPr/>
          </p:nvSpPr>
          <p:spPr bwMode="auto">
            <a:xfrm>
              <a:off x="3347" y="1742"/>
              <a:ext cx="16" cy="1"/>
            </a:xfrm>
            <a:prstGeom prst="line">
              <a:avLst/>
            </a:prstGeom>
            <a:noFill/>
            <a:ln w="12700">
              <a:solidFill>
                <a:schemeClr val="tx2"/>
              </a:solidFill>
              <a:round/>
              <a:headEnd/>
              <a:tailEnd/>
            </a:ln>
          </p:spPr>
          <p:txBody>
            <a:bodyPr/>
            <a:lstStyle/>
            <a:p>
              <a:endParaRPr lang="en-US"/>
            </a:p>
          </p:txBody>
        </p:sp>
        <p:sp>
          <p:nvSpPr>
            <p:cNvPr id="88174" name="Line 1134"/>
            <p:cNvSpPr>
              <a:spLocks noChangeShapeType="1"/>
            </p:cNvSpPr>
            <p:nvPr/>
          </p:nvSpPr>
          <p:spPr bwMode="auto">
            <a:xfrm>
              <a:off x="3395" y="1742"/>
              <a:ext cx="16" cy="1"/>
            </a:xfrm>
            <a:prstGeom prst="line">
              <a:avLst/>
            </a:prstGeom>
            <a:noFill/>
            <a:ln w="12700">
              <a:solidFill>
                <a:schemeClr val="tx2"/>
              </a:solidFill>
              <a:round/>
              <a:headEnd/>
              <a:tailEnd/>
            </a:ln>
          </p:spPr>
          <p:txBody>
            <a:bodyPr/>
            <a:lstStyle/>
            <a:p>
              <a:endParaRPr lang="en-US"/>
            </a:p>
          </p:txBody>
        </p:sp>
        <p:sp>
          <p:nvSpPr>
            <p:cNvPr id="88175" name="Line 1135"/>
            <p:cNvSpPr>
              <a:spLocks noChangeShapeType="1"/>
            </p:cNvSpPr>
            <p:nvPr/>
          </p:nvSpPr>
          <p:spPr bwMode="auto">
            <a:xfrm>
              <a:off x="3443" y="1742"/>
              <a:ext cx="16" cy="1"/>
            </a:xfrm>
            <a:prstGeom prst="line">
              <a:avLst/>
            </a:prstGeom>
            <a:noFill/>
            <a:ln w="12700">
              <a:solidFill>
                <a:schemeClr val="tx2"/>
              </a:solidFill>
              <a:round/>
              <a:headEnd/>
              <a:tailEnd/>
            </a:ln>
          </p:spPr>
          <p:txBody>
            <a:bodyPr/>
            <a:lstStyle/>
            <a:p>
              <a:endParaRPr lang="en-US"/>
            </a:p>
          </p:txBody>
        </p:sp>
        <p:sp>
          <p:nvSpPr>
            <p:cNvPr id="88176" name="Line 1136"/>
            <p:cNvSpPr>
              <a:spLocks noChangeShapeType="1"/>
            </p:cNvSpPr>
            <p:nvPr/>
          </p:nvSpPr>
          <p:spPr bwMode="auto">
            <a:xfrm>
              <a:off x="3491" y="1742"/>
              <a:ext cx="16" cy="1"/>
            </a:xfrm>
            <a:prstGeom prst="line">
              <a:avLst/>
            </a:prstGeom>
            <a:noFill/>
            <a:ln w="12700">
              <a:solidFill>
                <a:schemeClr val="tx2"/>
              </a:solidFill>
              <a:round/>
              <a:headEnd/>
              <a:tailEnd/>
            </a:ln>
          </p:spPr>
          <p:txBody>
            <a:bodyPr/>
            <a:lstStyle/>
            <a:p>
              <a:endParaRPr lang="en-US"/>
            </a:p>
          </p:txBody>
        </p:sp>
        <p:sp>
          <p:nvSpPr>
            <p:cNvPr id="88177" name="Line 1137"/>
            <p:cNvSpPr>
              <a:spLocks noChangeShapeType="1"/>
            </p:cNvSpPr>
            <p:nvPr/>
          </p:nvSpPr>
          <p:spPr bwMode="auto">
            <a:xfrm>
              <a:off x="3539" y="1742"/>
              <a:ext cx="16" cy="1"/>
            </a:xfrm>
            <a:prstGeom prst="line">
              <a:avLst/>
            </a:prstGeom>
            <a:noFill/>
            <a:ln w="12700">
              <a:solidFill>
                <a:schemeClr val="tx2"/>
              </a:solidFill>
              <a:round/>
              <a:headEnd/>
              <a:tailEnd/>
            </a:ln>
          </p:spPr>
          <p:txBody>
            <a:bodyPr/>
            <a:lstStyle/>
            <a:p>
              <a:endParaRPr lang="en-US"/>
            </a:p>
          </p:txBody>
        </p:sp>
        <p:sp>
          <p:nvSpPr>
            <p:cNvPr id="88178" name="Line 1138"/>
            <p:cNvSpPr>
              <a:spLocks noChangeShapeType="1"/>
            </p:cNvSpPr>
            <p:nvPr/>
          </p:nvSpPr>
          <p:spPr bwMode="auto">
            <a:xfrm>
              <a:off x="3587" y="1742"/>
              <a:ext cx="16" cy="1"/>
            </a:xfrm>
            <a:prstGeom prst="line">
              <a:avLst/>
            </a:prstGeom>
            <a:noFill/>
            <a:ln w="12700">
              <a:solidFill>
                <a:schemeClr val="tx2"/>
              </a:solidFill>
              <a:round/>
              <a:headEnd/>
              <a:tailEnd/>
            </a:ln>
          </p:spPr>
          <p:txBody>
            <a:bodyPr/>
            <a:lstStyle/>
            <a:p>
              <a:endParaRPr lang="en-US"/>
            </a:p>
          </p:txBody>
        </p:sp>
        <p:sp>
          <p:nvSpPr>
            <p:cNvPr id="88179" name="Line 1139"/>
            <p:cNvSpPr>
              <a:spLocks noChangeShapeType="1"/>
            </p:cNvSpPr>
            <p:nvPr/>
          </p:nvSpPr>
          <p:spPr bwMode="auto">
            <a:xfrm>
              <a:off x="3635" y="1742"/>
              <a:ext cx="16" cy="1"/>
            </a:xfrm>
            <a:prstGeom prst="line">
              <a:avLst/>
            </a:prstGeom>
            <a:noFill/>
            <a:ln w="12700">
              <a:solidFill>
                <a:schemeClr val="tx2"/>
              </a:solidFill>
              <a:round/>
              <a:headEnd/>
              <a:tailEnd/>
            </a:ln>
          </p:spPr>
          <p:txBody>
            <a:bodyPr/>
            <a:lstStyle/>
            <a:p>
              <a:endParaRPr lang="en-US"/>
            </a:p>
          </p:txBody>
        </p:sp>
        <p:sp>
          <p:nvSpPr>
            <p:cNvPr id="88180" name="Line 1140"/>
            <p:cNvSpPr>
              <a:spLocks noChangeShapeType="1"/>
            </p:cNvSpPr>
            <p:nvPr/>
          </p:nvSpPr>
          <p:spPr bwMode="auto">
            <a:xfrm>
              <a:off x="3683" y="1742"/>
              <a:ext cx="16" cy="1"/>
            </a:xfrm>
            <a:prstGeom prst="line">
              <a:avLst/>
            </a:prstGeom>
            <a:noFill/>
            <a:ln w="12700">
              <a:solidFill>
                <a:schemeClr val="tx2"/>
              </a:solidFill>
              <a:round/>
              <a:headEnd/>
              <a:tailEnd/>
            </a:ln>
          </p:spPr>
          <p:txBody>
            <a:bodyPr/>
            <a:lstStyle/>
            <a:p>
              <a:endParaRPr lang="en-US"/>
            </a:p>
          </p:txBody>
        </p:sp>
        <p:sp>
          <p:nvSpPr>
            <p:cNvPr id="88181" name="Line 1141"/>
            <p:cNvSpPr>
              <a:spLocks noChangeShapeType="1"/>
            </p:cNvSpPr>
            <p:nvPr/>
          </p:nvSpPr>
          <p:spPr bwMode="auto">
            <a:xfrm>
              <a:off x="3731" y="1742"/>
              <a:ext cx="16" cy="1"/>
            </a:xfrm>
            <a:prstGeom prst="line">
              <a:avLst/>
            </a:prstGeom>
            <a:noFill/>
            <a:ln w="12700">
              <a:solidFill>
                <a:schemeClr val="tx2"/>
              </a:solidFill>
              <a:round/>
              <a:headEnd/>
              <a:tailEnd/>
            </a:ln>
          </p:spPr>
          <p:txBody>
            <a:bodyPr/>
            <a:lstStyle/>
            <a:p>
              <a:endParaRPr lang="en-US"/>
            </a:p>
          </p:txBody>
        </p:sp>
        <p:sp>
          <p:nvSpPr>
            <p:cNvPr id="88182" name="Line 1142"/>
            <p:cNvSpPr>
              <a:spLocks noChangeShapeType="1"/>
            </p:cNvSpPr>
            <p:nvPr/>
          </p:nvSpPr>
          <p:spPr bwMode="auto">
            <a:xfrm>
              <a:off x="3778" y="1742"/>
              <a:ext cx="16" cy="1"/>
            </a:xfrm>
            <a:prstGeom prst="line">
              <a:avLst/>
            </a:prstGeom>
            <a:noFill/>
            <a:ln w="12700">
              <a:solidFill>
                <a:schemeClr val="tx2"/>
              </a:solidFill>
              <a:round/>
              <a:headEnd/>
              <a:tailEnd/>
            </a:ln>
          </p:spPr>
          <p:txBody>
            <a:bodyPr/>
            <a:lstStyle/>
            <a:p>
              <a:endParaRPr lang="en-US"/>
            </a:p>
          </p:txBody>
        </p:sp>
        <p:sp>
          <p:nvSpPr>
            <p:cNvPr id="88183" name="Line 1143"/>
            <p:cNvSpPr>
              <a:spLocks noChangeShapeType="1"/>
            </p:cNvSpPr>
            <p:nvPr/>
          </p:nvSpPr>
          <p:spPr bwMode="auto">
            <a:xfrm>
              <a:off x="3826" y="1742"/>
              <a:ext cx="16" cy="1"/>
            </a:xfrm>
            <a:prstGeom prst="line">
              <a:avLst/>
            </a:prstGeom>
            <a:noFill/>
            <a:ln w="12700">
              <a:solidFill>
                <a:schemeClr val="tx2"/>
              </a:solidFill>
              <a:round/>
              <a:headEnd/>
              <a:tailEnd/>
            </a:ln>
          </p:spPr>
          <p:txBody>
            <a:bodyPr/>
            <a:lstStyle/>
            <a:p>
              <a:endParaRPr lang="en-US"/>
            </a:p>
          </p:txBody>
        </p:sp>
        <p:sp>
          <p:nvSpPr>
            <p:cNvPr id="88184" name="Line 1144"/>
            <p:cNvSpPr>
              <a:spLocks noChangeShapeType="1"/>
            </p:cNvSpPr>
            <p:nvPr/>
          </p:nvSpPr>
          <p:spPr bwMode="auto">
            <a:xfrm>
              <a:off x="3874" y="1742"/>
              <a:ext cx="16" cy="1"/>
            </a:xfrm>
            <a:prstGeom prst="line">
              <a:avLst/>
            </a:prstGeom>
            <a:noFill/>
            <a:ln w="12700">
              <a:solidFill>
                <a:schemeClr val="tx2"/>
              </a:solidFill>
              <a:round/>
              <a:headEnd/>
              <a:tailEnd/>
            </a:ln>
          </p:spPr>
          <p:txBody>
            <a:bodyPr/>
            <a:lstStyle/>
            <a:p>
              <a:endParaRPr lang="en-US"/>
            </a:p>
          </p:txBody>
        </p:sp>
        <p:sp>
          <p:nvSpPr>
            <p:cNvPr id="88185" name="Line 1145"/>
            <p:cNvSpPr>
              <a:spLocks noChangeShapeType="1"/>
            </p:cNvSpPr>
            <p:nvPr/>
          </p:nvSpPr>
          <p:spPr bwMode="auto">
            <a:xfrm>
              <a:off x="3922" y="1742"/>
              <a:ext cx="16" cy="1"/>
            </a:xfrm>
            <a:prstGeom prst="line">
              <a:avLst/>
            </a:prstGeom>
            <a:noFill/>
            <a:ln w="12700">
              <a:solidFill>
                <a:schemeClr val="tx2"/>
              </a:solidFill>
              <a:round/>
              <a:headEnd/>
              <a:tailEnd/>
            </a:ln>
          </p:spPr>
          <p:txBody>
            <a:bodyPr/>
            <a:lstStyle/>
            <a:p>
              <a:endParaRPr lang="en-US"/>
            </a:p>
          </p:txBody>
        </p:sp>
        <p:sp>
          <p:nvSpPr>
            <p:cNvPr id="88186" name="Line 1146"/>
            <p:cNvSpPr>
              <a:spLocks noChangeShapeType="1"/>
            </p:cNvSpPr>
            <p:nvPr/>
          </p:nvSpPr>
          <p:spPr bwMode="auto">
            <a:xfrm>
              <a:off x="3970" y="1742"/>
              <a:ext cx="16" cy="1"/>
            </a:xfrm>
            <a:prstGeom prst="line">
              <a:avLst/>
            </a:prstGeom>
            <a:noFill/>
            <a:ln w="12700">
              <a:solidFill>
                <a:schemeClr val="tx2"/>
              </a:solidFill>
              <a:round/>
              <a:headEnd/>
              <a:tailEnd/>
            </a:ln>
          </p:spPr>
          <p:txBody>
            <a:bodyPr/>
            <a:lstStyle/>
            <a:p>
              <a:endParaRPr lang="en-US"/>
            </a:p>
          </p:txBody>
        </p:sp>
        <p:sp>
          <p:nvSpPr>
            <p:cNvPr id="88187" name="Line 1147"/>
            <p:cNvSpPr>
              <a:spLocks noChangeShapeType="1"/>
            </p:cNvSpPr>
            <p:nvPr/>
          </p:nvSpPr>
          <p:spPr bwMode="auto">
            <a:xfrm>
              <a:off x="4018" y="1742"/>
              <a:ext cx="16" cy="1"/>
            </a:xfrm>
            <a:prstGeom prst="line">
              <a:avLst/>
            </a:prstGeom>
            <a:noFill/>
            <a:ln w="12700">
              <a:solidFill>
                <a:schemeClr val="tx2"/>
              </a:solidFill>
              <a:round/>
              <a:headEnd/>
              <a:tailEnd/>
            </a:ln>
          </p:spPr>
          <p:txBody>
            <a:bodyPr/>
            <a:lstStyle/>
            <a:p>
              <a:endParaRPr lang="en-US"/>
            </a:p>
          </p:txBody>
        </p:sp>
        <p:sp>
          <p:nvSpPr>
            <p:cNvPr id="88188" name="Line 1148"/>
            <p:cNvSpPr>
              <a:spLocks noChangeShapeType="1"/>
            </p:cNvSpPr>
            <p:nvPr/>
          </p:nvSpPr>
          <p:spPr bwMode="auto">
            <a:xfrm>
              <a:off x="4066" y="1742"/>
              <a:ext cx="16" cy="1"/>
            </a:xfrm>
            <a:prstGeom prst="line">
              <a:avLst/>
            </a:prstGeom>
            <a:noFill/>
            <a:ln w="12700">
              <a:solidFill>
                <a:schemeClr val="tx2"/>
              </a:solidFill>
              <a:round/>
              <a:headEnd/>
              <a:tailEnd/>
            </a:ln>
          </p:spPr>
          <p:txBody>
            <a:bodyPr/>
            <a:lstStyle/>
            <a:p>
              <a:endParaRPr lang="en-US"/>
            </a:p>
          </p:txBody>
        </p:sp>
        <p:sp>
          <p:nvSpPr>
            <p:cNvPr id="88189" name="Line 1149"/>
            <p:cNvSpPr>
              <a:spLocks noChangeShapeType="1"/>
            </p:cNvSpPr>
            <p:nvPr/>
          </p:nvSpPr>
          <p:spPr bwMode="auto">
            <a:xfrm>
              <a:off x="4114" y="1742"/>
              <a:ext cx="16" cy="1"/>
            </a:xfrm>
            <a:prstGeom prst="line">
              <a:avLst/>
            </a:prstGeom>
            <a:noFill/>
            <a:ln w="12700">
              <a:solidFill>
                <a:schemeClr val="tx2"/>
              </a:solidFill>
              <a:round/>
              <a:headEnd/>
              <a:tailEnd/>
            </a:ln>
          </p:spPr>
          <p:txBody>
            <a:bodyPr/>
            <a:lstStyle/>
            <a:p>
              <a:endParaRPr lang="en-US"/>
            </a:p>
          </p:txBody>
        </p:sp>
        <p:sp>
          <p:nvSpPr>
            <p:cNvPr id="88190" name="Line 1150"/>
            <p:cNvSpPr>
              <a:spLocks noChangeShapeType="1"/>
            </p:cNvSpPr>
            <p:nvPr/>
          </p:nvSpPr>
          <p:spPr bwMode="auto">
            <a:xfrm>
              <a:off x="4162" y="1742"/>
              <a:ext cx="16" cy="1"/>
            </a:xfrm>
            <a:prstGeom prst="line">
              <a:avLst/>
            </a:prstGeom>
            <a:noFill/>
            <a:ln w="12700">
              <a:solidFill>
                <a:schemeClr val="tx2"/>
              </a:solidFill>
              <a:round/>
              <a:headEnd/>
              <a:tailEnd/>
            </a:ln>
          </p:spPr>
          <p:txBody>
            <a:bodyPr/>
            <a:lstStyle/>
            <a:p>
              <a:endParaRPr lang="en-US"/>
            </a:p>
          </p:txBody>
        </p:sp>
        <p:sp>
          <p:nvSpPr>
            <p:cNvPr id="88191" name="Line 1151"/>
            <p:cNvSpPr>
              <a:spLocks noChangeShapeType="1"/>
            </p:cNvSpPr>
            <p:nvPr/>
          </p:nvSpPr>
          <p:spPr bwMode="auto">
            <a:xfrm>
              <a:off x="4210" y="1742"/>
              <a:ext cx="16" cy="1"/>
            </a:xfrm>
            <a:prstGeom prst="line">
              <a:avLst/>
            </a:prstGeom>
            <a:noFill/>
            <a:ln w="12700">
              <a:solidFill>
                <a:schemeClr val="tx2"/>
              </a:solidFill>
              <a:round/>
              <a:headEnd/>
              <a:tailEnd/>
            </a:ln>
          </p:spPr>
          <p:txBody>
            <a:bodyPr/>
            <a:lstStyle/>
            <a:p>
              <a:endParaRPr lang="en-US"/>
            </a:p>
          </p:txBody>
        </p:sp>
        <p:sp>
          <p:nvSpPr>
            <p:cNvPr id="88192" name="Line 1152"/>
            <p:cNvSpPr>
              <a:spLocks noChangeShapeType="1"/>
            </p:cNvSpPr>
            <p:nvPr/>
          </p:nvSpPr>
          <p:spPr bwMode="auto">
            <a:xfrm>
              <a:off x="4258" y="1742"/>
              <a:ext cx="16" cy="1"/>
            </a:xfrm>
            <a:prstGeom prst="line">
              <a:avLst/>
            </a:prstGeom>
            <a:noFill/>
            <a:ln w="12700">
              <a:solidFill>
                <a:schemeClr val="tx2"/>
              </a:solidFill>
              <a:round/>
              <a:headEnd/>
              <a:tailEnd/>
            </a:ln>
          </p:spPr>
          <p:txBody>
            <a:bodyPr/>
            <a:lstStyle/>
            <a:p>
              <a:endParaRPr lang="en-US"/>
            </a:p>
          </p:txBody>
        </p:sp>
        <p:sp>
          <p:nvSpPr>
            <p:cNvPr id="88193" name="Line 1153"/>
            <p:cNvSpPr>
              <a:spLocks noChangeShapeType="1"/>
            </p:cNvSpPr>
            <p:nvPr/>
          </p:nvSpPr>
          <p:spPr bwMode="auto">
            <a:xfrm>
              <a:off x="4306" y="1742"/>
              <a:ext cx="16" cy="1"/>
            </a:xfrm>
            <a:prstGeom prst="line">
              <a:avLst/>
            </a:prstGeom>
            <a:noFill/>
            <a:ln w="12700">
              <a:solidFill>
                <a:schemeClr val="tx2"/>
              </a:solidFill>
              <a:round/>
              <a:headEnd/>
              <a:tailEnd/>
            </a:ln>
          </p:spPr>
          <p:txBody>
            <a:bodyPr/>
            <a:lstStyle/>
            <a:p>
              <a:endParaRPr lang="en-US"/>
            </a:p>
          </p:txBody>
        </p:sp>
        <p:sp>
          <p:nvSpPr>
            <p:cNvPr id="88194" name="Line 1154"/>
            <p:cNvSpPr>
              <a:spLocks noChangeShapeType="1"/>
            </p:cNvSpPr>
            <p:nvPr/>
          </p:nvSpPr>
          <p:spPr bwMode="auto">
            <a:xfrm>
              <a:off x="4353" y="1742"/>
              <a:ext cx="16" cy="1"/>
            </a:xfrm>
            <a:prstGeom prst="line">
              <a:avLst/>
            </a:prstGeom>
            <a:noFill/>
            <a:ln w="12700">
              <a:solidFill>
                <a:schemeClr val="tx2"/>
              </a:solidFill>
              <a:round/>
              <a:headEnd/>
              <a:tailEnd/>
            </a:ln>
          </p:spPr>
          <p:txBody>
            <a:bodyPr/>
            <a:lstStyle/>
            <a:p>
              <a:endParaRPr lang="en-US"/>
            </a:p>
          </p:txBody>
        </p:sp>
        <p:sp>
          <p:nvSpPr>
            <p:cNvPr id="88195" name="Line 1155"/>
            <p:cNvSpPr>
              <a:spLocks noChangeShapeType="1"/>
            </p:cNvSpPr>
            <p:nvPr/>
          </p:nvSpPr>
          <p:spPr bwMode="auto">
            <a:xfrm>
              <a:off x="4401" y="1742"/>
              <a:ext cx="16" cy="1"/>
            </a:xfrm>
            <a:prstGeom prst="line">
              <a:avLst/>
            </a:prstGeom>
            <a:noFill/>
            <a:ln w="12700">
              <a:solidFill>
                <a:schemeClr val="tx2"/>
              </a:solidFill>
              <a:round/>
              <a:headEnd/>
              <a:tailEnd/>
            </a:ln>
          </p:spPr>
          <p:txBody>
            <a:bodyPr/>
            <a:lstStyle/>
            <a:p>
              <a:endParaRPr lang="en-US"/>
            </a:p>
          </p:txBody>
        </p:sp>
        <p:sp>
          <p:nvSpPr>
            <p:cNvPr id="88196" name="Line 1156"/>
            <p:cNvSpPr>
              <a:spLocks noChangeShapeType="1"/>
            </p:cNvSpPr>
            <p:nvPr/>
          </p:nvSpPr>
          <p:spPr bwMode="auto">
            <a:xfrm>
              <a:off x="4449" y="1742"/>
              <a:ext cx="16" cy="1"/>
            </a:xfrm>
            <a:prstGeom prst="line">
              <a:avLst/>
            </a:prstGeom>
            <a:noFill/>
            <a:ln w="12700">
              <a:solidFill>
                <a:schemeClr val="tx2"/>
              </a:solidFill>
              <a:round/>
              <a:headEnd/>
              <a:tailEnd/>
            </a:ln>
          </p:spPr>
          <p:txBody>
            <a:bodyPr/>
            <a:lstStyle/>
            <a:p>
              <a:endParaRPr lang="en-US"/>
            </a:p>
          </p:txBody>
        </p:sp>
        <p:sp>
          <p:nvSpPr>
            <p:cNvPr id="88197" name="Line 1157"/>
            <p:cNvSpPr>
              <a:spLocks noChangeShapeType="1"/>
            </p:cNvSpPr>
            <p:nvPr/>
          </p:nvSpPr>
          <p:spPr bwMode="auto">
            <a:xfrm>
              <a:off x="4497" y="1742"/>
              <a:ext cx="16" cy="1"/>
            </a:xfrm>
            <a:prstGeom prst="line">
              <a:avLst/>
            </a:prstGeom>
            <a:noFill/>
            <a:ln w="12700">
              <a:solidFill>
                <a:schemeClr val="tx2"/>
              </a:solidFill>
              <a:round/>
              <a:headEnd/>
              <a:tailEnd/>
            </a:ln>
          </p:spPr>
          <p:txBody>
            <a:bodyPr/>
            <a:lstStyle/>
            <a:p>
              <a:endParaRPr lang="en-US"/>
            </a:p>
          </p:txBody>
        </p:sp>
        <p:sp>
          <p:nvSpPr>
            <p:cNvPr id="88198" name="Line 1158"/>
            <p:cNvSpPr>
              <a:spLocks noChangeShapeType="1"/>
            </p:cNvSpPr>
            <p:nvPr/>
          </p:nvSpPr>
          <p:spPr bwMode="auto">
            <a:xfrm>
              <a:off x="4545" y="1742"/>
              <a:ext cx="16" cy="1"/>
            </a:xfrm>
            <a:prstGeom prst="line">
              <a:avLst/>
            </a:prstGeom>
            <a:noFill/>
            <a:ln w="12700">
              <a:solidFill>
                <a:schemeClr val="tx2"/>
              </a:solidFill>
              <a:round/>
              <a:headEnd/>
              <a:tailEnd/>
            </a:ln>
          </p:spPr>
          <p:txBody>
            <a:bodyPr/>
            <a:lstStyle/>
            <a:p>
              <a:endParaRPr lang="en-US"/>
            </a:p>
          </p:txBody>
        </p:sp>
        <p:sp>
          <p:nvSpPr>
            <p:cNvPr id="88199" name="Line 1159"/>
            <p:cNvSpPr>
              <a:spLocks noChangeShapeType="1"/>
            </p:cNvSpPr>
            <p:nvPr/>
          </p:nvSpPr>
          <p:spPr bwMode="auto">
            <a:xfrm>
              <a:off x="4593" y="1742"/>
              <a:ext cx="16" cy="1"/>
            </a:xfrm>
            <a:prstGeom prst="line">
              <a:avLst/>
            </a:prstGeom>
            <a:noFill/>
            <a:ln w="12700">
              <a:solidFill>
                <a:schemeClr val="tx2"/>
              </a:solidFill>
              <a:round/>
              <a:headEnd/>
              <a:tailEnd/>
            </a:ln>
          </p:spPr>
          <p:txBody>
            <a:bodyPr/>
            <a:lstStyle/>
            <a:p>
              <a:endParaRPr lang="en-US"/>
            </a:p>
          </p:txBody>
        </p:sp>
        <p:sp>
          <p:nvSpPr>
            <p:cNvPr id="88200" name="Line 1160"/>
            <p:cNvSpPr>
              <a:spLocks noChangeShapeType="1"/>
            </p:cNvSpPr>
            <p:nvPr/>
          </p:nvSpPr>
          <p:spPr bwMode="auto">
            <a:xfrm>
              <a:off x="4641" y="1742"/>
              <a:ext cx="16" cy="1"/>
            </a:xfrm>
            <a:prstGeom prst="line">
              <a:avLst/>
            </a:prstGeom>
            <a:noFill/>
            <a:ln w="12700">
              <a:solidFill>
                <a:schemeClr val="tx2"/>
              </a:solidFill>
              <a:round/>
              <a:headEnd/>
              <a:tailEnd/>
            </a:ln>
          </p:spPr>
          <p:txBody>
            <a:bodyPr/>
            <a:lstStyle/>
            <a:p>
              <a:endParaRPr lang="en-US"/>
            </a:p>
          </p:txBody>
        </p:sp>
        <p:sp>
          <p:nvSpPr>
            <p:cNvPr id="88201" name="Line 1161"/>
            <p:cNvSpPr>
              <a:spLocks noChangeShapeType="1"/>
            </p:cNvSpPr>
            <p:nvPr/>
          </p:nvSpPr>
          <p:spPr bwMode="auto">
            <a:xfrm>
              <a:off x="4689" y="1742"/>
              <a:ext cx="16" cy="1"/>
            </a:xfrm>
            <a:prstGeom prst="line">
              <a:avLst/>
            </a:prstGeom>
            <a:noFill/>
            <a:ln w="12700">
              <a:solidFill>
                <a:schemeClr val="tx2"/>
              </a:solidFill>
              <a:round/>
              <a:headEnd/>
              <a:tailEnd/>
            </a:ln>
          </p:spPr>
          <p:txBody>
            <a:bodyPr/>
            <a:lstStyle/>
            <a:p>
              <a:endParaRPr lang="en-US"/>
            </a:p>
          </p:txBody>
        </p:sp>
        <p:sp>
          <p:nvSpPr>
            <p:cNvPr id="88202" name="Line 1162"/>
            <p:cNvSpPr>
              <a:spLocks noChangeShapeType="1"/>
            </p:cNvSpPr>
            <p:nvPr/>
          </p:nvSpPr>
          <p:spPr bwMode="auto">
            <a:xfrm>
              <a:off x="4737" y="1742"/>
              <a:ext cx="16" cy="1"/>
            </a:xfrm>
            <a:prstGeom prst="line">
              <a:avLst/>
            </a:prstGeom>
            <a:noFill/>
            <a:ln w="12700">
              <a:solidFill>
                <a:schemeClr val="tx2"/>
              </a:solidFill>
              <a:round/>
              <a:headEnd/>
              <a:tailEnd/>
            </a:ln>
          </p:spPr>
          <p:txBody>
            <a:bodyPr/>
            <a:lstStyle/>
            <a:p>
              <a:endParaRPr lang="en-US"/>
            </a:p>
          </p:txBody>
        </p:sp>
        <p:sp>
          <p:nvSpPr>
            <p:cNvPr id="88203" name="Line 1163"/>
            <p:cNvSpPr>
              <a:spLocks noChangeShapeType="1"/>
            </p:cNvSpPr>
            <p:nvPr/>
          </p:nvSpPr>
          <p:spPr bwMode="auto">
            <a:xfrm>
              <a:off x="4785" y="1742"/>
              <a:ext cx="16" cy="1"/>
            </a:xfrm>
            <a:prstGeom prst="line">
              <a:avLst/>
            </a:prstGeom>
            <a:noFill/>
            <a:ln w="12700">
              <a:solidFill>
                <a:schemeClr val="tx2"/>
              </a:solidFill>
              <a:round/>
              <a:headEnd/>
              <a:tailEnd/>
            </a:ln>
          </p:spPr>
          <p:txBody>
            <a:bodyPr/>
            <a:lstStyle/>
            <a:p>
              <a:endParaRPr lang="en-US"/>
            </a:p>
          </p:txBody>
        </p:sp>
        <p:sp>
          <p:nvSpPr>
            <p:cNvPr id="88204" name="Line 1164"/>
            <p:cNvSpPr>
              <a:spLocks noChangeShapeType="1"/>
            </p:cNvSpPr>
            <p:nvPr/>
          </p:nvSpPr>
          <p:spPr bwMode="auto">
            <a:xfrm>
              <a:off x="4833" y="1742"/>
              <a:ext cx="16" cy="1"/>
            </a:xfrm>
            <a:prstGeom prst="line">
              <a:avLst/>
            </a:prstGeom>
            <a:noFill/>
            <a:ln w="12700">
              <a:solidFill>
                <a:schemeClr val="tx2"/>
              </a:solidFill>
              <a:round/>
              <a:headEnd/>
              <a:tailEnd/>
            </a:ln>
          </p:spPr>
          <p:txBody>
            <a:bodyPr/>
            <a:lstStyle/>
            <a:p>
              <a:endParaRPr lang="en-US"/>
            </a:p>
          </p:txBody>
        </p:sp>
        <p:sp>
          <p:nvSpPr>
            <p:cNvPr id="88205" name="Line 1165"/>
            <p:cNvSpPr>
              <a:spLocks noChangeShapeType="1"/>
            </p:cNvSpPr>
            <p:nvPr/>
          </p:nvSpPr>
          <p:spPr bwMode="auto">
            <a:xfrm>
              <a:off x="4881" y="1742"/>
              <a:ext cx="16" cy="1"/>
            </a:xfrm>
            <a:prstGeom prst="line">
              <a:avLst/>
            </a:prstGeom>
            <a:noFill/>
            <a:ln w="12700">
              <a:solidFill>
                <a:schemeClr val="tx2"/>
              </a:solidFill>
              <a:round/>
              <a:headEnd/>
              <a:tailEnd/>
            </a:ln>
          </p:spPr>
          <p:txBody>
            <a:bodyPr/>
            <a:lstStyle/>
            <a:p>
              <a:endParaRPr lang="en-US"/>
            </a:p>
          </p:txBody>
        </p:sp>
        <p:sp>
          <p:nvSpPr>
            <p:cNvPr id="88206" name="Line 1166"/>
            <p:cNvSpPr>
              <a:spLocks noChangeShapeType="1"/>
            </p:cNvSpPr>
            <p:nvPr/>
          </p:nvSpPr>
          <p:spPr bwMode="auto">
            <a:xfrm>
              <a:off x="1143" y="1647"/>
              <a:ext cx="16" cy="1"/>
            </a:xfrm>
            <a:prstGeom prst="line">
              <a:avLst/>
            </a:prstGeom>
            <a:noFill/>
            <a:ln w="12700">
              <a:solidFill>
                <a:schemeClr val="tx2"/>
              </a:solidFill>
              <a:round/>
              <a:headEnd/>
              <a:tailEnd/>
            </a:ln>
          </p:spPr>
          <p:txBody>
            <a:bodyPr/>
            <a:lstStyle/>
            <a:p>
              <a:endParaRPr lang="en-US"/>
            </a:p>
          </p:txBody>
        </p:sp>
        <p:sp>
          <p:nvSpPr>
            <p:cNvPr id="88207" name="Line 1167"/>
            <p:cNvSpPr>
              <a:spLocks noChangeShapeType="1"/>
            </p:cNvSpPr>
            <p:nvPr/>
          </p:nvSpPr>
          <p:spPr bwMode="auto">
            <a:xfrm>
              <a:off x="1191" y="1647"/>
              <a:ext cx="16" cy="1"/>
            </a:xfrm>
            <a:prstGeom prst="line">
              <a:avLst/>
            </a:prstGeom>
            <a:noFill/>
            <a:ln w="12700">
              <a:solidFill>
                <a:schemeClr val="tx2"/>
              </a:solidFill>
              <a:round/>
              <a:headEnd/>
              <a:tailEnd/>
            </a:ln>
          </p:spPr>
          <p:txBody>
            <a:bodyPr/>
            <a:lstStyle/>
            <a:p>
              <a:endParaRPr lang="en-US"/>
            </a:p>
          </p:txBody>
        </p:sp>
        <p:sp>
          <p:nvSpPr>
            <p:cNvPr id="88208" name="Line 1168"/>
            <p:cNvSpPr>
              <a:spLocks noChangeShapeType="1"/>
            </p:cNvSpPr>
            <p:nvPr/>
          </p:nvSpPr>
          <p:spPr bwMode="auto">
            <a:xfrm>
              <a:off x="1239" y="1647"/>
              <a:ext cx="16" cy="1"/>
            </a:xfrm>
            <a:prstGeom prst="line">
              <a:avLst/>
            </a:prstGeom>
            <a:noFill/>
            <a:ln w="12700">
              <a:solidFill>
                <a:schemeClr val="tx2"/>
              </a:solidFill>
              <a:round/>
              <a:headEnd/>
              <a:tailEnd/>
            </a:ln>
          </p:spPr>
          <p:txBody>
            <a:bodyPr/>
            <a:lstStyle/>
            <a:p>
              <a:endParaRPr lang="en-US"/>
            </a:p>
          </p:txBody>
        </p:sp>
        <p:sp>
          <p:nvSpPr>
            <p:cNvPr id="88209" name="Line 1169"/>
            <p:cNvSpPr>
              <a:spLocks noChangeShapeType="1"/>
            </p:cNvSpPr>
            <p:nvPr/>
          </p:nvSpPr>
          <p:spPr bwMode="auto">
            <a:xfrm>
              <a:off x="1287" y="1647"/>
              <a:ext cx="16" cy="1"/>
            </a:xfrm>
            <a:prstGeom prst="line">
              <a:avLst/>
            </a:prstGeom>
            <a:noFill/>
            <a:ln w="12700">
              <a:solidFill>
                <a:schemeClr val="tx2"/>
              </a:solidFill>
              <a:round/>
              <a:headEnd/>
              <a:tailEnd/>
            </a:ln>
          </p:spPr>
          <p:txBody>
            <a:bodyPr/>
            <a:lstStyle/>
            <a:p>
              <a:endParaRPr lang="en-US"/>
            </a:p>
          </p:txBody>
        </p:sp>
        <p:sp>
          <p:nvSpPr>
            <p:cNvPr id="88210" name="Line 1170"/>
            <p:cNvSpPr>
              <a:spLocks noChangeShapeType="1"/>
            </p:cNvSpPr>
            <p:nvPr/>
          </p:nvSpPr>
          <p:spPr bwMode="auto">
            <a:xfrm>
              <a:off x="1335" y="1647"/>
              <a:ext cx="16" cy="1"/>
            </a:xfrm>
            <a:prstGeom prst="line">
              <a:avLst/>
            </a:prstGeom>
            <a:noFill/>
            <a:ln w="12700">
              <a:solidFill>
                <a:schemeClr val="tx2"/>
              </a:solidFill>
              <a:round/>
              <a:headEnd/>
              <a:tailEnd/>
            </a:ln>
          </p:spPr>
          <p:txBody>
            <a:bodyPr/>
            <a:lstStyle/>
            <a:p>
              <a:endParaRPr lang="en-US"/>
            </a:p>
          </p:txBody>
        </p:sp>
        <p:sp>
          <p:nvSpPr>
            <p:cNvPr id="88211" name="Line 1171"/>
            <p:cNvSpPr>
              <a:spLocks noChangeShapeType="1"/>
            </p:cNvSpPr>
            <p:nvPr/>
          </p:nvSpPr>
          <p:spPr bwMode="auto">
            <a:xfrm>
              <a:off x="1383" y="1647"/>
              <a:ext cx="15" cy="1"/>
            </a:xfrm>
            <a:prstGeom prst="line">
              <a:avLst/>
            </a:prstGeom>
            <a:noFill/>
            <a:ln w="12700">
              <a:solidFill>
                <a:schemeClr val="tx2"/>
              </a:solidFill>
              <a:round/>
              <a:headEnd/>
              <a:tailEnd/>
            </a:ln>
          </p:spPr>
          <p:txBody>
            <a:bodyPr/>
            <a:lstStyle/>
            <a:p>
              <a:endParaRPr lang="en-US"/>
            </a:p>
          </p:txBody>
        </p:sp>
        <p:sp>
          <p:nvSpPr>
            <p:cNvPr id="88212" name="Line 1172"/>
            <p:cNvSpPr>
              <a:spLocks noChangeShapeType="1"/>
            </p:cNvSpPr>
            <p:nvPr/>
          </p:nvSpPr>
          <p:spPr bwMode="auto">
            <a:xfrm>
              <a:off x="1430" y="1647"/>
              <a:ext cx="16" cy="1"/>
            </a:xfrm>
            <a:prstGeom prst="line">
              <a:avLst/>
            </a:prstGeom>
            <a:noFill/>
            <a:ln w="12700">
              <a:solidFill>
                <a:schemeClr val="tx2"/>
              </a:solidFill>
              <a:round/>
              <a:headEnd/>
              <a:tailEnd/>
            </a:ln>
          </p:spPr>
          <p:txBody>
            <a:bodyPr/>
            <a:lstStyle/>
            <a:p>
              <a:endParaRPr lang="en-US"/>
            </a:p>
          </p:txBody>
        </p:sp>
        <p:sp>
          <p:nvSpPr>
            <p:cNvPr id="88213" name="Line 1173"/>
            <p:cNvSpPr>
              <a:spLocks noChangeShapeType="1"/>
            </p:cNvSpPr>
            <p:nvPr/>
          </p:nvSpPr>
          <p:spPr bwMode="auto">
            <a:xfrm>
              <a:off x="1478" y="1647"/>
              <a:ext cx="16" cy="1"/>
            </a:xfrm>
            <a:prstGeom prst="line">
              <a:avLst/>
            </a:prstGeom>
            <a:noFill/>
            <a:ln w="12700">
              <a:solidFill>
                <a:schemeClr val="tx2"/>
              </a:solidFill>
              <a:round/>
              <a:headEnd/>
              <a:tailEnd/>
            </a:ln>
          </p:spPr>
          <p:txBody>
            <a:bodyPr/>
            <a:lstStyle/>
            <a:p>
              <a:endParaRPr lang="en-US"/>
            </a:p>
          </p:txBody>
        </p:sp>
        <p:sp>
          <p:nvSpPr>
            <p:cNvPr id="88214" name="Line 1174"/>
            <p:cNvSpPr>
              <a:spLocks noChangeShapeType="1"/>
            </p:cNvSpPr>
            <p:nvPr/>
          </p:nvSpPr>
          <p:spPr bwMode="auto">
            <a:xfrm>
              <a:off x="1526" y="1647"/>
              <a:ext cx="16" cy="1"/>
            </a:xfrm>
            <a:prstGeom prst="line">
              <a:avLst/>
            </a:prstGeom>
            <a:noFill/>
            <a:ln w="12700">
              <a:solidFill>
                <a:schemeClr val="tx2"/>
              </a:solidFill>
              <a:round/>
              <a:headEnd/>
              <a:tailEnd/>
            </a:ln>
          </p:spPr>
          <p:txBody>
            <a:bodyPr/>
            <a:lstStyle/>
            <a:p>
              <a:endParaRPr lang="en-US"/>
            </a:p>
          </p:txBody>
        </p:sp>
        <p:sp>
          <p:nvSpPr>
            <p:cNvPr id="88215" name="Line 1175"/>
            <p:cNvSpPr>
              <a:spLocks noChangeShapeType="1"/>
            </p:cNvSpPr>
            <p:nvPr/>
          </p:nvSpPr>
          <p:spPr bwMode="auto">
            <a:xfrm>
              <a:off x="1574" y="1647"/>
              <a:ext cx="16" cy="1"/>
            </a:xfrm>
            <a:prstGeom prst="line">
              <a:avLst/>
            </a:prstGeom>
            <a:noFill/>
            <a:ln w="12700">
              <a:solidFill>
                <a:schemeClr val="tx2"/>
              </a:solidFill>
              <a:round/>
              <a:headEnd/>
              <a:tailEnd/>
            </a:ln>
          </p:spPr>
          <p:txBody>
            <a:bodyPr/>
            <a:lstStyle/>
            <a:p>
              <a:endParaRPr lang="en-US"/>
            </a:p>
          </p:txBody>
        </p:sp>
        <p:sp>
          <p:nvSpPr>
            <p:cNvPr id="88216" name="Line 1176"/>
            <p:cNvSpPr>
              <a:spLocks noChangeShapeType="1"/>
            </p:cNvSpPr>
            <p:nvPr/>
          </p:nvSpPr>
          <p:spPr bwMode="auto">
            <a:xfrm>
              <a:off x="1622" y="1647"/>
              <a:ext cx="16" cy="1"/>
            </a:xfrm>
            <a:prstGeom prst="line">
              <a:avLst/>
            </a:prstGeom>
            <a:noFill/>
            <a:ln w="12700">
              <a:solidFill>
                <a:schemeClr val="tx2"/>
              </a:solidFill>
              <a:round/>
              <a:headEnd/>
              <a:tailEnd/>
            </a:ln>
          </p:spPr>
          <p:txBody>
            <a:bodyPr/>
            <a:lstStyle/>
            <a:p>
              <a:endParaRPr lang="en-US"/>
            </a:p>
          </p:txBody>
        </p:sp>
        <p:sp>
          <p:nvSpPr>
            <p:cNvPr id="88217" name="Line 1177"/>
            <p:cNvSpPr>
              <a:spLocks noChangeShapeType="1"/>
            </p:cNvSpPr>
            <p:nvPr/>
          </p:nvSpPr>
          <p:spPr bwMode="auto">
            <a:xfrm>
              <a:off x="1670" y="1647"/>
              <a:ext cx="16" cy="1"/>
            </a:xfrm>
            <a:prstGeom prst="line">
              <a:avLst/>
            </a:prstGeom>
            <a:noFill/>
            <a:ln w="12700">
              <a:solidFill>
                <a:schemeClr val="tx2"/>
              </a:solidFill>
              <a:round/>
              <a:headEnd/>
              <a:tailEnd/>
            </a:ln>
          </p:spPr>
          <p:txBody>
            <a:bodyPr/>
            <a:lstStyle/>
            <a:p>
              <a:endParaRPr lang="en-US"/>
            </a:p>
          </p:txBody>
        </p:sp>
        <p:sp>
          <p:nvSpPr>
            <p:cNvPr id="88218" name="Line 1178"/>
            <p:cNvSpPr>
              <a:spLocks noChangeShapeType="1"/>
            </p:cNvSpPr>
            <p:nvPr/>
          </p:nvSpPr>
          <p:spPr bwMode="auto">
            <a:xfrm>
              <a:off x="1718" y="1647"/>
              <a:ext cx="16" cy="1"/>
            </a:xfrm>
            <a:prstGeom prst="line">
              <a:avLst/>
            </a:prstGeom>
            <a:noFill/>
            <a:ln w="12700">
              <a:solidFill>
                <a:schemeClr val="tx2"/>
              </a:solidFill>
              <a:round/>
              <a:headEnd/>
              <a:tailEnd/>
            </a:ln>
          </p:spPr>
          <p:txBody>
            <a:bodyPr/>
            <a:lstStyle/>
            <a:p>
              <a:endParaRPr lang="en-US"/>
            </a:p>
          </p:txBody>
        </p:sp>
        <p:sp>
          <p:nvSpPr>
            <p:cNvPr id="88219" name="Line 1179"/>
            <p:cNvSpPr>
              <a:spLocks noChangeShapeType="1"/>
            </p:cNvSpPr>
            <p:nvPr/>
          </p:nvSpPr>
          <p:spPr bwMode="auto">
            <a:xfrm>
              <a:off x="1766" y="1647"/>
              <a:ext cx="16" cy="1"/>
            </a:xfrm>
            <a:prstGeom prst="line">
              <a:avLst/>
            </a:prstGeom>
            <a:noFill/>
            <a:ln w="12700">
              <a:solidFill>
                <a:schemeClr val="tx2"/>
              </a:solidFill>
              <a:round/>
              <a:headEnd/>
              <a:tailEnd/>
            </a:ln>
          </p:spPr>
          <p:txBody>
            <a:bodyPr/>
            <a:lstStyle/>
            <a:p>
              <a:endParaRPr lang="en-US"/>
            </a:p>
          </p:txBody>
        </p:sp>
        <p:sp>
          <p:nvSpPr>
            <p:cNvPr id="88220" name="Line 1180"/>
            <p:cNvSpPr>
              <a:spLocks noChangeShapeType="1"/>
            </p:cNvSpPr>
            <p:nvPr/>
          </p:nvSpPr>
          <p:spPr bwMode="auto">
            <a:xfrm>
              <a:off x="1814" y="1647"/>
              <a:ext cx="16" cy="1"/>
            </a:xfrm>
            <a:prstGeom prst="line">
              <a:avLst/>
            </a:prstGeom>
            <a:noFill/>
            <a:ln w="12700">
              <a:solidFill>
                <a:schemeClr val="tx2"/>
              </a:solidFill>
              <a:round/>
              <a:headEnd/>
              <a:tailEnd/>
            </a:ln>
          </p:spPr>
          <p:txBody>
            <a:bodyPr/>
            <a:lstStyle/>
            <a:p>
              <a:endParaRPr lang="en-US"/>
            </a:p>
          </p:txBody>
        </p:sp>
        <p:sp>
          <p:nvSpPr>
            <p:cNvPr id="88221" name="Line 1181"/>
            <p:cNvSpPr>
              <a:spLocks noChangeShapeType="1"/>
            </p:cNvSpPr>
            <p:nvPr/>
          </p:nvSpPr>
          <p:spPr bwMode="auto">
            <a:xfrm>
              <a:off x="1862" y="1647"/>
              <a:ext cx="16" cy="1"/>
            </a:xfrm>
            <a:prstGeom prst="line">
              <a:avLst/>
            </a:prstGeom>
            <a:noFill/>
            <a:ln w="12700">
              <a:solidFill>
                <a:schemeClr val="tx2"/>
              </a:solidFill>
              <a:round/>
              <a:headEnd/>
              <a:tailEnd/>
            </a:ln>
          </p:spPr>
          <p:txBody>
            <a:bodyPr/>
            <a:lstStyle/>
            <a:p>
              <a:endParaRPr lang="en-US"/>
            </a:p>
          </p:txBody>
        </p:sp>
        <p:sp>
          <p:nvSpPr>
            <p:cNvPr id="88222" name="Line 1182"/>
            <p:cNvSpPr>
              <a:spLocks noChangeShapeType="1"/>
            </p:cNvSpPr>
            <p:nvPr/>
          </p:nvSpPr>
          <p:spPr bwMode="auto">
            <a:xfrm>
              <a:off x="1910" y="1647"/>
              <a:ext cx="16" cy="1"/>
            </a:xfrm>
            <a:prstGeom prst="line">
              <a:avLst/>
            </a:prstGeom>
            <a:noFill/>
            <a:ln w="12700">
              <a:solidFill>
                <a:schemeClr val="tx2"/>
              </a:solidFill>
              <a:round/>
              <a:headEnd/>
              <a:tailEnd/>
            </a:ln>
          </p:spPr>
          <p:txBody>
            <a:bodyPr/>
            <a:lstStyle/>
            <a:p>
              <a:endParaRPr lang="en-US"/>
            </a:p>
          </p:txBody>
        </p:sp>
        <p:sp>
          <p:nvSpPr>
            <p:cNvPr id="88223" name="Line 1183"/>
            <p:cNvSpPr>
              <a:spLocks noChangeShapeType="1"/>
            </p:cNvSpPr>
            <p:nvPr/>
          </p:nvSpPr>
          <p:spPr bwMode="auto">
            <a:xfrm>
              <a:off x="1958" y="1647"/>
              <a:ext cx="16" cy="1"/>
            </a:xfrm>
            <a:prstGeom prst="line">
              <a:avLst/>
            </a:prstGeom>
            <a:noFill/>
            <a:ln w="12700">
              <a:solidFill>
                <a:schemeClr val="tx2"/>
              </a:solidFill>
              <a:round/>
              <a:headEnd/>
              <a:tailEnd/>
            </a:ln>
          </p:spPr>
          <p:txBody>
            <a:bodyPr/>
            <a:lstStyle/>
            <a:p>
              <a:endParaRPr lang="en-US"/>
            </a:p>
          </p:txBody>
        </p:sp>
        <p:sp>
          <p:nvSpPr>
            <p:cNvPr id="88224" name="Line 1184"/>
            <p:cNvSpPr>
              <a:spLocks noChangeShapeType="1"/>
            </p:cNvSpPr>
            <p:nvPr/>
          </p:nvSpPr>
          <p:spPr bwMode="auto">
            <a:xfrm>
              <a:off x="2005" y="1647"/>
              <a:ext cx="16" cy="1"/>
            </a:xfrm>
            <a:prstGeom prst="line">
              <a:avLst/>
            </a:prstGeom>
            <a:noFill/>
            <a:ln w="12700">
              <a:solidFill>
                <a:schemeClr val="tx2"/>
              </a:solidFill>
              <a:round/>
              <a:headEnd/>
              <a:tailEnd/>
            </a:ln>
          </p:spPr>
          <p:txBody>
            <a:bodyPr/>
            <a:lstStyle/>
            <a:p>
              <a:endParaRPr lang="en-US"/>
            </a:p>
          </p:txBody>
        </p:sp>
        <p:sp>
          <p:nvSpPr>
            <p:cNvPr id="88225" name="Line 1185"/>
            <p:cNvSpPr>
              <a:spLocks noChangeShapeType="1"/>
            </p:cNvSpPr>
            <p:nvPr/>
          </p:nvSpPr>
          <p:spPr bwMode="auto">
            <a:xfrm>
              <a:off x="2053" y="1647"/>
              <a:ext cx="16" cy="1"/>
            </a:xfrm>
            <a:prstGeom prst="line">
              <a:avLst/>
            </a:prstGeom>
            <a:noFill/>
            <a:ln w="12700">
              <a:solidFill>
                <a:schemeClr val="tx2"/>
              </a:solidFill>
              <a:round/>
              <a:headEnd/>
              <a:tailEnd/>
            </a:ln>
          </p:spPr>
          <p:txBody>
            <a:bodyPr/>
            <a:lstStyle/>
            <a:p>
              <a:endParaRPr lang="en-US"/>
            </a:p>
          </p:txBody>
        </p:sp>
        <p:sp>
          <p:nvSpPr>
            <p:cNvPr id="88226" name="Line 1186"/>
            <p:cNvSpPr>
              <a:spLocks noChangeShapeType="1"/>
            </p:cNvSpPr>
            <p:nvPr/>
          </p:nvSpPr>
          <p:spPr bwMode="auto">
            <a:xfrm>
              <a:off x="2101" y="1647"/>
              <a:ext cx="16" cy="1"/>
            </a:xfrm>
            <a:prstGeom prst="line">
              <a:avLst/>
            </a:prstGeom>
            <a:noFill/>
            <a:ln w="12700">
              <a:solidFill>
                <a:schemeClr val="tx2"/>
              </a:solidFill>
              <a:round/>
              <a:headEnd/>
              <a:tailEnd/>
            </a:ln>
          </p:spPr>
          <p:txBody>
            <a:bodyPr/>
            <a:lstStyle/>
            <a:p>
              <a:endParaRPr lang="en-US"/>
            </a:p>
          </p:txBody>
        </p:sp>
        <p:sp>
          <p:nvSpPr>
            <p:cNvPr id="88227" name="Line 1187"/>
            <p:cNvSpPr>
              <a:spLocks noChangeShapeType="1"/>
            </p:cNvSpPr>
            <p:nvPr/>
          </p:nvSpPr>
          <p:spPr bwMode="auto">
            <a:xfrm>
              <a:off x="2149" y="1647"/>
              <a:ext cx="16" cy="1"/>
            </a:xfrm>
            <a:prstGeom prst="line">
              <a:avLst/>
            </a:prstGeom>
            <a:noFill/>
            <a:ln w="12700">
              <a:solidFill>
                <a:schemeClr val="tx2"/>
              </a:solidFill>
              <a:round/>
              <a:headEnd/>
              <a:tailEnd/>
            </a:ln>
          </p:spPr>
          <p:txBody>
            <a:bodyPr/>
            <a:lstStyle/>
            <a:p>
              <a:endParaRPr lang="en-US"/>
            </a:p>
          </p:txBody>
        </p:sp>
        <p:sp>
          <p:nvSpPr>
            <p:cNvPr id="88228" name="Line 1188"/>
            <p:cNvSpPr>
              <a:spLocks noChangeShapeType="1"/>
            </p:cNvSpPr>
            <p:nvPr/>
          </p:nvSpPr>
          <p:spPr bwMode="auto">
            <a:xfrm>
              <a:off x="2197" y="1647"/>
              <a:ext cx="16" cy="1"/>
            </a:xfrm>
            <a:prstGeom prst="line">
              <a:avLst/>
            </a:prstGeom>
            <a:noFill/>
            <a:ln w="12700">
              <a:solidFill>
                <a:schemeClr val="tx2"/>
              </a:solidFill>
              <a:round/>
              <a:headEnd/>
              <a:tailEnd/>
            </a:ln>
          </p:spPr>
          <p:txBody>
            <a:bodyPr/>
            <a:lstStyle/>
            <a:p>
              <a:endParaRPr lang="en-US"/>
            </a:p>
          </p:txBody>
        </p:sp>
        <p:sp>
          <p:nvSpPr>
            <p:cNvPr id="88229" name="Line 1189"/>
            <p:cNvSpPr>
              <a:spLocks noChangeShapeType="1"/>
            </p:cNvSpPr>
            <p:nvPr/>
          </p:nvSpPr>
          <p:spPr bwMode="auto">
            <a:xfrm>
              <a:off x="2245" y="1647"/>
              <a:ext cx="16" cy="1"/>
            </a:xfrm>
            <a:prstGeom prst="line">
              <a:avLst/>
            </a:prstGeom>
            <a:noFill/>
            <a:ln w="12700">
              <a:solidFill>
                <a:schemeClr val="tx2"/>
              </a:solidFill>
              <a:round/>
              <a:headEnd/>
              <a:tailEnd/>
            </a:ln>
          </p:spPr>
          <p:txBody>
            <a:bodyPr/>
            <a:lstStyle/>
            <a:p>
              <a:endParaRPr lang="en-US"/>
            </a:p>
          </p:txBody>
        </p:sp>
        <p:sp>
          <p:nvSpPr>
            <p:cNvPr id="88230" name="Line 1190"/>
            <p:cNvSpPr>
              <a:spLocks noChangeShapeType="1"/>
            </p:cNvSpPr>
            <p:nvPr/>
          </p:nvSpPr>
          <p:spPr bwMode="auto">
            <a:xfrm>
              <a:off x="2293" y="1647"/>
              <a:ext cx="16" cy="1"/>
            </a:xfrm>
            <a:prstGeom prst="line">
              <a:avLst/>
            </a:prstGeom>
            <a:noFill/>
            <a:ln w="12700">
              <a:solidFill>
                <a:schemeClr val="tx2"/>
              </a:solidFill>
              <a:round/>
              <a:headEnd/>
              <a:tailEnd/>
            </a:ln>
          </p:spPr>
          <p:txBody>
            <a:bodyPr/>
            <a:lstStyle/>
            <a:p>
              <a:endParaRPr lang="en-US"/>
            </a:p>
          </p:txBody>
        </p:sp>
      </p:grpSp>
      <p:grpSp>
        <p:nvGrpSpPr>
          <p:cNvPr id="88432" name="Group 1392"/>
          <p:cNvGrpSpPr>
            <a:grpSpLocks/>
          </p:cNvGrpSpPr>
          <p:nvPr/>
        </p:nvGrpSpPr>
        <p:grpSpPr bwMode="auto">
          <a:xfrm>
            <a:off x="1814513" y="2411413"/>
            <a:ext cx="5959475" cy="204787"/>
            <a:chOff x="1143" y="1519"/>
            <a:chExt cx="3754" cy="129"/>
          </a:xfrm>
        </p:grpSpPr>
        <p:sp>
          <p:nvSpPr>
            <p:cNvPr id="88232" name="Line 1192"/>
            <p:cNvSpPr>
              <a:spLocks noChangeShapeType="1"/>
            </p:cNvSpPr>
            <p:nvPr/>
          </p:nvSpPr>
          <p:spPr bwMode="auto">
            <a:xfrm>
              <a:off x="2341" y="1647"/>
              <a:ext cx="16" cy="1"/>
            </a:xfrm>
            <a:prstGeom prst="line">
              <a:avLst/>
            </a:prstGeom>
            <a:noFill/>
            <a:ln w="12700">
              <a:solidFill>
                <a:schemeClr val="tx2"/>
              </a:solidFill>
              <a:round/>
              <a:headEnd/>
              <a:tailEnd/>
            </a:ln>
          </p:spPr>
          <p:txBody>
            <a:bodyPr/>
            <a:lstStyle/>
            <a:p>
              <a:endParaRPr lang="en-US"/>
            </a:p>
          </p:txBody>
        </p:sp>
        <p:sp>
          <p:nvSpPr>
            <p:cNvPr id="88233" name="Line 1193"/>
            <p:cNvSpPr>
              <a:spLocks noChangeShapeType="1"/>
            </p:cNvSpPr>
            <p:nvPr/>
          </p:nvSpPr>
          <p:spPr bwMode="auto">
            <a:xfrm>
              <a:off x="2389" y="1647"/>
              <a:ext cx="16" cy="1"/>
            </a:xfrm>
            <a:prstGeom prst="line">
              <a:avLst/>
            </a:prstGeom>
            <a:noFill/>
            <a:ln w="12700">
              <a:solidFill>
                <a:schemeClr val="tx2"/>
              </a:solidFill>
              <a:round/>
              <a:headEnd/>
              <a:tailEnd/>
            </a:ln>
          </p:spPr>
          <p:txBody>
            <a:bodyPr/>
            <a:lstStyle/>
            <a:p>
              <a:endParaRPr lang="en-US"/>
            </a:p>
          </p:txBody>
        </p:sp>
        <p:sp>
          <p:nvSpPr>
            <p:cNvPr id="88234" name="Line 1194"/>
            <p:cNvSpPr>
              <a:spLocks noChangeShapeType="1"/>
            </p:cNvSpPr>
            <p:nvPr/>
          </p:nvSpPr>
          <p:spPr bwMode="auto">
            <a:xfrm>
              <a:off x="2437" y="1647"/>
              <a:ext cx="16" cy="1"/>
            </a:xfrm>
            <a:prstGeom prst="line">
              <a:avLst/>
            </a:prstGeom>
            <a:noFill/>
            <a:ln w="12700">
              <a:solidFill>
                <a:schemeClr val="tx2"/>
              </a:solidFill>
              <a:round/>
              <a:headEnd/>
              <a:tailEnd/>
            </a:ln>
          </p:spPr>
          <p:txBody>
            <a:bodyPr/>
            <a:lstStyle/>
            <a:p>
              <a:endParaRPr lang="en-US"/>
            </a:p>
          </p:txBody>
        </p:sp>
        <p:sp>
          <p:nvSpPr>
            <p:cNvPr id="88235" name="Line 1195"/>
            <p:cNvSpPr>
              <a:spLocks noChangeShapeType="1"/>
            </p:cNvSpPr>
            <p:nvPr/>
          </p:nvSpPr>
          <p:spPr bwMode="auto">
            <a:xfrm>
              <a:off x="2485" y="1647"/>
              <a:ext cx="16" cy="1"/>
            </a:xfrm>
            <a:prstGeom prst="line">
              <a:avLst/>
            </a:prstGeom>
            <a:noFill/>
            <a:ln w="12700">
              <a:solidFill>
                <a:schemeClr val="tx2"/>
              </a:solidFill>
              <a:round/>
              <a:headEnd/>
              <a:tailEnd/>
            </a:ln>
          </p:spPr>
          <p:txBody>
            <a:bodyPr/>
            <a:lstStyle/>
            <a:p>
              <a:endParaRPr lang="en-US"/>
            </a:p>
          </p:txBody>
        </p:sp>
        <p:sp>
          <p:nvSpPr>
            <p:cNvPr id="88236" name="Line 1196"/>
            <p:cNvSpPr>
              <a:spLocks noChangeShapeType="1"/>
            </p:cNvSpPr>
            <p:nvPr/>
          </p:nvSpPr>
          <p:spPr bwMode="auto">
            <a:xfrm>
              <a:off x="2533" y="1647"/>
              <a:ext cx="16" cy="1"/>
            </a:xfrm>
            <a:prstGeom prst="line">
              <a:avLst/>
            </a:prstGeom>
            <a:noFill/>
            <a:ln w="12700">
              <a:solidFill>
                <a:schemeClr val="tx2"/>
              </a:solidFill>
              <a:round/>
              <a:headEnd/>
              <a:tailEnd/>
            </a:ln>
          </p:spPr>
          <p:txBody>
            <a:bodyPr/>
            <a:lstStyle/>
            <a:p>
              <a:endParaRPr lang="en-US"/>
            </a:p>
          </p:txBody>
        </p:sp>
        <p:sp>
          <p:nvSpPr>
            <p:cNvPr id="88237" name="Line 1197"/>
            <p:cNvSpPr>
              <a:spLocks noChangeShapeType="1"/>
            </p:cNvSpPr>
            <p:nvPr/>
          </p:nvSpPr>
          <p:spPr bwMode="auto">
            <a:xfrm>
              <a:off x="2580" y="1647"/>
              <a:ext cx="16" cy="1"/>
            </a:xfrm>
            <a:prstGeom prst="line">
              <a:avLst/>
            </a:prstGeom>
            <a:noFill/>
            <a:ln w="12700">
              <a:solidFill>
                <a:schemeClr val="tx2"/>
              </a:solidFill>
              <a:round/>
              <a:headEnd/>
              <a:tailEnd/>
            </a:ln>
          </p:spPr>
          <p:txBody>
            <a:bodyPr/>
            <a:lstStyle/>
            <a:p>
              <a:endParaRPr lang="en-US"/>
            </a:p>
          </p:txBody>
        </p:sp>
        <p:sp>
          <p:nvSpPr>
            <p:cNvPr id="88238" name="Line 1198"/>
            <p:cNvSpPr>
              <a:spLocks noChangeShapeType="1"/>
            </p:cNvSpPr>
            <p:nvPr/>
          </p:nvSpPr>
          <p:spPr bwMode="auto">
            <a:xfrm>
              <a:off x="2628" y="1647"/>
              <a:ext cx="16" cy="1"/>
            </a:xfrm>
            <a:prstGeom prst="line">
              <a:avLst/>
            </a:prstGeom>
            <a:noFill/>
            <a:ln w="12700">
              <a:solidFill>
                <a:schemeClr val="tx2"/>
              </a:solidFill>
              <a:round/>
              <a:headEnd/>
              <a:tailEnd/>
            </a:ln>
          </p:spPr>
          <p:txBody>
            <a:bodyPr/>
            <a:lstStyle/>
            <a:p>
              <a:endParaRPr lang="en-US"/>
            </a:p>
          </p:txBody>
        </p:sp>
        <p:sp>
          <p:nvSpPr>
            <p:cNvPr id="88239" name="Line 1199"/>
            <p:cNvSpPr>
              <a:spLocks noChangeShapeType="1"/>
            </p:cNvSpPr>
            <p:nvPr/>
          </p:nvSpPr>
          <p:spPr bwMode="auto">
            <a:xfrm>
              <a:off x="2676" y="1647"/>
              <a:ext cx="16" cy="1"/>
            </a:xfrm>
            <a:prstGeom prst="line">
              <a:avLst/>
            </a:prstGeom>
            <a:noFill/>
            <a:ln w="12700">
              <a:solidFill>
                <a:schemeClr val="tx2"/>
              </a:solidFill>
              <a:round/>
              <a:headEnd/>
              <a:tailEnd/>
            </a:ln>
          </p:spPr>
          <p:txBody>
            <a:bodyPr/>
            <a:lstStyle/>
            <a:p>
              <a:endParaRPr lang="en-US"/>
            </a:p>
          </p:txBody>
        </p:sp>
        <p:sp>
          <p:nvSpPr>
            <p:cNvPr id="88240" name="Line 1200"/>
            <p:cNvSpPr>
              <a:spLocks noChangeShapeType="1"/>
            </p:cNvSpPr>
            <p:nvPr/>
          </p:nvSpPr>
          <p:spPr bwMode="auto">
            <a:xfrm>
              <a:off x="2724" y="1647"/>
              <a:ext cx="16" cy="1"/>
            </a:xfrm>
            <a:prstGeom prst="line">
              <a:avLst/>
            </a:prstGeom>
            <a:noFill/>
            <a:ln w="12700">
              <a:solidFill>
                <a:schemeClr val="tx2"/>
              </a:solidFill>
              <a:round/>
              <a:headEnd/>
              <a:tailEnd/>
            </a:ln>
          </p:spPr>
          <p:txBody>
            <a:bodyPr/>
            <a:lstStyle/>
            <a:p>
              <a:endParaRPr lang="en-US"/>
            </a:p>
          </p:txBody>
        </p:sp>
        <p:sp>
          <p:nvSpPr>
            <p:cNvPr id="88241" name="Line 1201"/>
            <p:cNvSpPr>
              <a:spLocks noChangeShapeType="1"/>
            </p:cNvSpPr>
            <p:nvPr/>
          </p:nvSpPr>
          <p:spPr bwMode="auto">
            <a:xfrm>
              <a:off x="2772" y="1647"/>
              <a:ext cx="16" cy="1"/>
            </a:xfrm>
            <a:prstGeom prst="line">
              <a:avLst/>
            </a:prstGeom>
            <a:noFill/>
            <a:ln w="12700">
              <a:solidFill>
                <a:schemeClr val="tx2"/>
              </a:solidFill>
              <a:round/>
              <a:headEnd/>
              <a:tailEnd/>
            </a:ln>
          </p:spPr>
          <p:txBody>
            <a:bodyPr/>
            <a:lstStyle/>
            <a:p>
              <a:endParaRPr lang="en-US"/>
            </a:p>
          </p:txBody>
        </p:sp>
        <p:sp>
          <p:nvSpPr>
            <p:cNvPr id="88242" name="Line 1202"/>
            <p:cNvSpPr>
              <a:spLocks noChangeShapeType="1"/>
            </p:cNvSpPr>
            <p:nvPr/>
          </p:nvSpPr>
          <p:spPr bwMode="auto">
            <a:xfrm>
              <a:off x="2820" y="1647"/>
              <a:ext cx="16" cy="1"/>
            </a:xfrm>
            <a:prstGeom prst="line">
              <a:avLst/>
            </a:prstGeom>
            <a:noFill/>
            <a:ln w="12700">
              <a:solidFill>
                <a:schemeClr val="tx2"/>
              </a:solidFill>
              <a:round/>
              <a:headEnd/>
              <a:tailEnd/>
            </a:ln>
          </p:spPr>
          <p:txBody>
            <a:bodyPr/>
            <a:lstStyle/>
            <a:p>
              <a:endParaRPr lang="en-US"/>
            </a:p>
          </p:txBody>
        </p:sp>
        <p:sp>
          <p:nvSpPr>
            <p:cNvPr id="88243" name="Line 1203"/>
            <p:cNvSpPr>
              <a:spLocks noChangeShapeType="1"/>
            </p:cNvSpPr>
            <p:nvPr/>
          </p:nvSpPr>
          <p:spPr bwMode="auto">
            <a:xfrm>
              <a:off x="2868" y="1647"/>
              <a:ext cx="16" cy="1"/>
            </a:xfrm>
            <a:prstGeom prst="line">
              <a:avLst/>
            </a:prstGeom>
            <a:noFill/>
            <a:ln w="12700">
              <a:solidFill>
                <a:schemeClr val="tx2"/>
              </a:solidFill>
              <a:round/>
              <a:headEnd/>
              <a:tailEnd/>
            </a:ln>
          </p:spPr>
          <p:txBody>
            <a:bodyPr/>
            <a:lstStyle/>
            <a:p>
              <a:endParaRPr lang="en-US"/>
            </a:p>
          </p:txBody>
        </p:sp>
        <p:sp>
          <p:nvSpPr>
            <p:cNvPr id="88244" name="Line 1204"/>
            <p:cNvSpPr>
              <a:spLocks noChangeShapeType="1"/>
            </p:cNvSpPr>
            <p:nvPr/>
          </p:nvSpPr>
          <p:spPr bwMode="auto">
            <a:xfrm>
              <a:off x="2916" y="1647"/>
              <a:ext cx="16" cy="1"/>
            </a:xfrm>
            <a:prstGeom prst="line">
              <a:avLst/>
            </a:prstGeom>
            <a:noFill/>
            <a:ln w="12700">
              <a:solidFill>
                <a:schemeClr val="tx2"/>
              </a:solidFill>
              <a:round/>
              <a:headEnd/>
              <a:tailEnd/>
            </a:ln>
          </p:spPr>
          <p:txBody>
            <a:bodyPr/>
            <a:lstStyle/>
            <a:p>
              <a:endParaRPr lang="en-US"/>
            </a:p>
          </p:txBody>
        </p:sp>
        <p:sp>
          <p:nvSpPr>
            <p:cNvPr id="88245" name="Line 1205"/>
            <p:cNvSpPr>
              <a:spLocks noChangeShapeType="1"/>
            </p:cNvSpPr>
            <p:nvPr/>
          </p:nvSpPr>
          <p:spPr bwMode="auto">
            <a:xfrm>
              <a:off x="2964" y="1647"/>
              <a:ext cx="16" cy="1"/>
            </a:xfrm>
            <a:prstGeom prst="line">
              <a:avLst/>
            </a:prstGeom>
            <a:noFill/>
            <a:ln w="12700">
              <a:solidFill>
                <a:schemeClr val="tx2"/>
              </a:solidFill>
              <a:round/>
              <a:headEnd/>
              <a:tailEnd/>
            </a:ln>
          </p:spPr>
          <p:txBody>
            <a:bodyPr/>
            <a:lstStyle/>
            <a:p>
              <a:endParaRPr lang="en-US"/>
            </a:p>
          </p:txBody>
        </p:sp>
        <p:sp>
          <p:nvSpPr>
            <p:cNvPr id="88246" name="Line 1206"/>
            <p:cNvSpPr>
              <a:spLocks noChangeShapeType="1"/>
            </p:cNvSpPr>
            <p:nvPr/>
          </p:nvSpPr>
          <p:spPr bwMode="auto">
            <a:xfrm>
              <a:off x="3012" y="1647"/>
              <a:ext cx="16" cy="1"/>
            </a:xfrm>
            <a:prstGeom prst="line">
              <a:avLst/>
            </a:prstGeom>
            <a:noFill/>
            <a:ln w="12700">
              <a:solidFill>
                <a:schemeClr val="tx2"/>
              </a:solidFill>
              <a:round/>
              <a:headEnd/>
              <a:tailEnd/>
            </a:ln>
          </p:spPr>
          <p:txBody>
            <a:bodyPr/>
            <a:lstStyle/>
            <a:p>
              <a:endParaRPr lang="en-US"/>
            </a:p>
          </p:txBody>
        </p:sp>
        <p:sp>
          <p:nvSpPr>
            <p:cNvPr id="88247" name="Line 1207"/>
            <p:cNvSpPr>
              <a:spLocks noChangeShapeType="1"/>
            </p:cNvSpPr>
            <p:nvPr/>
          </p:nvSpPr>
          <p:spPr bwMode="auto">
            <a:xfrm>
              <a:off x="3060" y="1647"/>
              <a:ext cx="16" cy="1"/>
            </a:xfrm>
            <a:prstGeom prst="line">
              <a:avLst/>
            </a:prstGeom>
            <a:noFill/>
            <a:ln w="12700">
              <a:solidFill>
                <a:schemeClr val="tx2"/>
              </a:solidFill>
              <a:round/>
              <a:headEnd/>
              <a:tailEnd/>
            </a:ln>
          </p:spPr>
          <p:txBody>
            <a:bodyPr/>
            <a:lstStyle/>
            <a:p>
              <a:endParaRPr lang="en-US"/>
            </a:p>
          </p:txBody>
        </p:sp>
        <p:sp>
          <p:nvSpPr>
            <p:cNvPr id="88248" name="Line 1208"/>
            <p:cNvSpPr>
              <a:spLocks noChangeShapeType="1"/>
            </p:cNvSpPr>
            <p:nvPr/>
          </p:nvSpPr>
          <p:spPr bwMode="auto">
            <a:xfrm>
              <a:off x="3108" y="1647"/>
              <a:ext cx="16" cy="1"/>
            </a:xfrm>
            <a:prstGeom prst="line">
              <a:avLst/>
            </a:prstGeom>
            <a:noFill/>
            <a:ln w="12700">
              <a:solidFill>
                <a:schemeClr val="tx2"/>
              </a:solidFill>
              <a:round/>
              <a:headEnd/>
              <a:tailEnd/>
            </a:ln>
          </p:spPr>
          <p:txBody>
            <a:bodyPr/>
            <a:lstStyle/>
            <a:p>
              <a:endParaRPr lang="en-US"/>
            </a:p>
          </p:txBody>
        </p:sp>
        <p:sp>
          <p:nvSpPr>
            <p:cNvPr id="88249" name="Line 1209"/>
            <p:cNvSpPr>
              <a:spLocks noChangeShapeType="1"/>
            </p:cNvSpPr>
            <p:nvPr/>
          </p:nvSpPr>
          <p:spPr bwMode="auto">
            <a:xfrm>
              <a:off x="3156" y="1647"/>
              <a:ext cx="15" cy="1"/>
            </a:xfrm>
            <a:prstGeom prst="line">
              <a:avLst/>
            </a:prstGeom>
            <a:noFill/>
            <a:ln w="12700">
              <a:solidFill>
                <a:schemeClr val="tx2"/>
              </a:solidFill>
              <a:round/>
              <a:headEnd/>
              <a:tailEnd/>
            </a:ln>
          </p:spPr>
          <p:txBody>
            <a:bodyPr/>
            <a:lstStyle/>
            <a:p>
              <a:endParaRPr lang="en-US"/>
            </a:p>
          </p:txBody>
        </p:sp>
        <p:sp>
          <p:nvSpPr>
            <p:cNvPr id="88250" name="Line 1210"/>
            <p:cNvSpPr>
              <a:spLocks noChangeShapeType="1"/>
            </p:cNvSpPr>
            <p:nvPr/>
          </p:nvSpPr>
          <p:spPr bwMode="auto">
            <a:xfrm>
              <a:off x="3203" y="1647"/>
              <a:ext cx="16" cy="1"/>
            </a:xfrm>
            <a:prstGeom prst="line">
              <a:avLst/>
            </a:prstGeom>
            <a:noFill/>
            <a:ln w="12700">
              <a:solidFill>
                <a:schemeClr val="tx2"/>
              </a:solidFill>
              <a:round/>
              <a:headEnd/>
              <a:tailEnd/>
            </a:ln>
          </p:spPr>
          <p:txBody>
            <a:bodyPr/>
            <a:lstStyle/>
            <a:p>
              <a:endParaRPr lang="en-US"/>
            </a:p>
          </p:txBody>
        </p:sp>
        <p:sp>
          <p:nvSpPr>
            <p:cNvPr id="88251" name="Line 1211"/>
            <p:cNvSpPr>
              <a:spLocks noChangeShapeType="1"/>
            </p:cNvSpPr>
            <p:nvPr/>
          </p:nvSpPr>
          <p:spPr bwMode="auto">
            <a:xfrm>
              <a:off x="3251" y="1647"/>
              <a:ext cx="16" cy="1"/>
            </a:xfrm>
            <a:prstGeom prst="line">
              <a:avLst/>
            </a:prstGeom>
            <a:noFill/>
            <a:ln w="12700">
              <a:solidFill>
                <a:schemeClr val="tx2"/>
              </a:solidFill>
              <a:round/>
              <a:headEnd/>
              <a:tailEnd/>
            </a:ln>
          </p:spPr>
          <p:txBody>
            <a:bodyPr/>
            <a:lstStyle/>
            <a:p>
              <a:endParaRPr lang="en-US"/>
            </a:p>
          </p:txBody>
        </p:sp>
        <p:sp>
          <p:nvSpPr>
            <p:cNvPr id="88252" name="Line 1212"/>
            <p:cNvSpPr>
              <a:spLocks noChangeShapeType="1"/>
            </p:cNvSpPr>
            <p:nvPr/>
          </p:nvSpPr>
          <p:spPr bwMode="auto">
            <a:xfrm>
              <a:off x="3299" y="1647"/>
              <a:ext cx="16" cy="1"/>
            </a:xfrm>
            <a:prstGeom prst="line">
              <a:avLst/>
            </a:prstGeom>
            <a:noFill/>
            <a:ln w="12700">
              <a:solidFill>
                <a:schemeClr val="tx2"/>
              </a:solidFill>
              <a:round/>
              <a:headEnd/>
              <a:tailEnd/>
            </a:ln>
          </p:spPr>
          <p:txBody>
            <a:bodyPr/>
            <a:lstStyle/>
            <a:p>
              <a:endParaRPr lang="en-US"/>
            </a:p>
          </p:txBody>
        </p:sp>
        <p:sp>
          <p:nvSpPr>
            <p:cNvPr id="88253" name="Line 1213"/>
            <p:cNvSpPr>
              <a:spLocks noChangeShapeType="1"/>
            </p:cNvSpPr>
            <p:nvPr/>
          </p:nvSpPr>
          <p:spPr bwMode="auto">
            <a:xfrm>
              <a:off x="3347" y="1647"/>
              <a:ext cx="16" cy="1"/>
            </a:xfrm>
            <a:prstGeom prst="line">
              <a:avLst/>
            </a:prstGeom>
            <a:noFill/>
            <a:ln w="12700">
              <a:solidFill>
                <a:schemeClr val="tx2"/>
              </a:solidFill>
              <a:round/>
              <a:headEnd/>
              <a:tailEnd/>
            </a:ln>
          </p:spPr>
          <p:txBody>
            <a:bodyPr/>
            <a:lstStyle/>
            <a:p>
              <a:endParaRPr lang="en-US"/>
            </a:p>
          </p:txBody>
        </p:sp>
        <p:sp>
          <p:nvSpPr>
            <p:cNvPr id="88254" name="Line 1214"/>
            <p:cNvSpPr>
              <a:spLocks noChangeShapeType="1"/>
            </p:cNvSpPr>
            <p:nvPr/>
          </p:nvSpPr>
          <p:spPr bwMode="auto">
            <a:xfrm>
              <a:off x="3395" y="1647"/>
              <a:ext cx="16" cy="1"/>
            </a:xfrm>
            <a:prstGeom prst="line">
              <a:avLst/>
            </a:prstGeom>
            <a:noFill/>
            <a:ln w="12700">
              <a:solidFill>
                <a:schemeClr val="tx2"/>
              </a:solidFill>
              <a:round/>
              <a:headEnd/>
              <a:tailEnd/>
            </a:ln>
          </p:spPr>
          <p:txBody>
            <a:bodyPr/>
            <a:lstStyle/>
            <a:p>
              <a:endParaRPr lang="en-US"/>
            </a:p>
          </p:txBody>
        </p:sp>
        <p:sp>
          <p:nvSpPr>
            <p:cNvPr id="88255" name="Line 1215"/>
            <p:cNvSpPr>
              <a:spLocks noChangeShapeType="1"/>
            </p:cNvSpPr>
            <p:nvPr/>
          </p:nvSpPr>
          <p:spPr bwMode="auto">
            <a:xfrm>
              <a:off x="3443" y="1647"/>
              <a:ext cx="16" cy="1"/>
            </a:xfrm>
            <a:prstGeom prst="line">
              <a:avLst/>
            </a:prstGeom>
            <a:noFill/>
            <a:ln w="12700">
              <a:solidFill>
                <a:schemeClr val="tx2"/>
              </a:solidFill>
              <a:round/>
              <a:headEnd/>
              <a:tailEnd/>
            </a:ln>
          </p:spPr>
          <p:txBody>
            <a:bodyPr/>
            <a:lstStyle/>
            <a:p>
              <a:endParaRPr lang="en-US"/>
            </a:p>
          </p:txBody>
        </p:sp>
        <p:sp>
          <p:nvSpPr>
            <p:cNvPr id="88256" name="Line 1216"/>
            <p:cNvSpPr>
              <a:spLocks noChangeShapeType="1"/>
            </p:cNvSpPr>
            <p:nvPr/>
          </p:nvSpPr>
          <p:spPr bwMode="auto">
            <a:xfrm>
              <a:off x="3491" y="1647"/>
              <a:ext cx="16" cy="1"/>
            </a:xfrm>
            <a:prstGeom prst="line">
              <a:avLst/>
            </a:prstGeom>
            <a:noFill/>
            <a:ln w="12700">
              <a:solidFill>
                <a:schemeClr val="tx2"/>
              </a:solidFill>
              <a:round/>
              <a:headEnd/>
              <a:tailEnd/>
            </a:ln>
          </p:spPr>
          <p:txBody>
            <a:bodyPr/>
            <a:lstStyle/>
            <a:p>
              <a:endParaRPr lang="en-US"/>
            </a:p>
          </p:txBody>
        </p:sp>
        <p:sp>
          <p:nvSpPr>
            <p:cNvPr id="88257" name="Line 1217"/>
            <p:cNvSpPr>
              <a:spLocks noChangeShapeType="1"/>
            </p:cNvSpPr>
            <p:nvPr/>
          </p:nvSpPr>
          <p:spPr bwMode="auto">
            <a:xfrm>
              <a:off x="3539" y="1647"/>
              <a:ext cx="16" cy="1"/>
            </a:xfrm>
            <a:prstGeom prst="line">
              <a:avLst/>
            </a:prstGeom>
            <a:noFill/>
            <a:ln w="12700">
              <a:solidFill>
                <a:schemeClr val="tx2"/>
              </a:solidFill>
              <a:round/>
              <a:headEnd/>
              <a:tailEnd/>
            </a:ln>
          </p:spPr>
          <p:txBody>
            <a:bodyPr/>
            <a:lstStyle/>
            <a:p>
              <a:endParaRPr lang="en-US"/>
            </a:p>
          </p:txBody>
        </p:sp>
        <p:sp>
          <p:nvSpPr>
            <p:cNvPr id="88258" name="Line 1218"/>
            <p:cNvSpPr>
              <a:spLocks noChangeShapeType="1"/>
            </p:cNvSpPr>
            <p:nvPr/>
          </p:nvSpPr>
          <p:spPr bwMode="auto">
            <a:xfrm>
              <a:off x="3587" y="1647"/>
              <a:ext cx="16" cy="1"/>
            </a:xfrm>
            <a:prstGeom prst="line">
              <a:avLst/>
            </a:prstGeom>
            <a:noFill/>
            <a:ln w="12700">
              <a:solidFill>
                <a:schemeClr val="tx2"/>
              </a:solidFill>
              <a:round/>
              <a:headEnd/>
              <a:tailEnd/>
            </a:ln>
          </p:spPr>
          <p:txBody>
            <a:bodyPr/>
            <a:lstStyle/>
            <a:p>
              <a:endParaRPr lang="en-US"/>
            </a:p>
          </p:txBody>
        </p:sp>
        <p:sp>
          <p:nvSpPr>
            <p:cNvPr id="88259" name="Line 1219"/>
            <p:cNvSpPr>
              <a:spLocks noChangeShapeType="1"/>
            </p:cNvSpPr>
            <p:nvPr/>
          </p:nvSpPr>
          <p:spPr bwMode="auto">
            <a:xfrm>
              <a:off x="3635" y="1647"/>
              <a:ext cx="16" cy="1"/>
            </a:xfrm>
            <a:prstGeom prst="line">
              <a:avLst/>
            </a:prstGeom>
            <a:noFill/>
            <a:ln w="12700">
              <a:solidFill>
                <a:schemeClr val="tx2"/>
              </a:solidFill>
              <a:round/>
              <a:headEnd/>
              <a:tailEnd/>
            </a:ln>
          </p:spPr>
          <p:txBody>
            <a:bodyPr/>
            <a:lstStyle/>
            <a:p>
              <a:endParaRPr lang="en-US"/>
            </a:p>
          </p:txBody>
        </p:sp>
        <p:sp>
          <p:nvSpPr>
            <p:cNvPr id="88260" name="Line 1220"/>
            <p:cNvSpPr>
              <a:spLocks noChangeShapeType="1"/>
            </p:cNvSpPr>
            <p:nvPr/>
          </p:nvSpPr>
          <p:spPr bwMode="auto">
            <a:xfrm>
              <a:off x="3683" y="1647"/>
              <a:ext cx="16" cy="1"/>
            </a:xfrm>
            <a:prstGeom prst="line">
              <a:avLst/>
            </a:prstGeom>
            <a:noFill/>
            <a:ln w="12700">
              <a:solidFill>
                <a:schemeClr val="tx2"/>
              </a:solidFill>
              <a:round/>
              <a:headEnd/>
              <a:tailEnd/>
            </a:ln>
          </p:spPr>
          <p:txBody>
            <a:bodyPr/>
            <a:lstStyle/>
            <a:p>
              <a:endParaRPr lang="en-US"/>
            </a:p>
          </p:txBody>
        </p:sp>
        <p:sp>
          <p:nvSpPr>
            <p:cNvPr id="88261" name="Line 1221"/>
            <p:cNvSpPr>
              <a:spLocks noChangeShapeType="1"/>
            </p:cNvSpPr>
            <p:nvPr/>
          </p:nvSpPr>
          <p:spPr bwMode="auto">
            <a:xfrm>
              <a:off x="3731" y="1647"/>
              <a:ext cx="16" cy="1"/>
            </a:xfrm>
            <a:prstGeom prst="line">
              <a:avLst/>
            </a:prstGeom>
            <a:noFill/>
            <a:ln w="12700">
              <a:solidFill>
                <a:schemeClr val="tx2"/>
              </a:solidFill>
              <a:round/>
              <a:headEnd/>
              <a:tailEnd/>
            </a:ln>
          </p:spPr>
          <p:txBody>
            <a:bodyPr/>
            <a:lstStyle/>
            <a:p>
              <a:endParaRPr lang="en-US"/>
            </a:p>
          </p:txBody>
        </p:sp>
        <p:sp>
          <p:nvSpPr>
            <p:cNvPr id="88262" name="Line 1222"/>
            <p:cNvSpPr>
              <a:spLocks noChangeShapeType="1"/>
            </p:cNvSpPr>
            <p:nvPr/>
          </p:nvSpPr>
          <p:spPr bwMode="auto">
            <a:xfrm>
              <a:off x="3778" y="1647"/>
              <a:ext cx="16" cy="1"/>
            </a:xfrm>
            <a:prstGeom prst="line">
              <a:avLst/>
            </a:prstGeom>
            <a:noFill/>
            <a:ln w="12700">
              <a:solidFill>
                <a:schemeClr val="tx2"/>
              </a:solidFill>
              <a:round/>
              <a:headEnd/>
              <a:tailEnd/>
            </a:ln>
          </p:spPr>
          <p:txBody>
            <a:bodyPr/>
            <a:lstStyle/>
            <a:p>
              <a:endParaRPr lang="en-US"/>
            </a:p>
          </p:txBody>
        </p:sp>
        <p:sp>
          <p:nvSpPr>
            <p:cNvPr id="88263" name="Line 1223"/>
            <p:cNvSpPr>
              <a:spLocks noChangeShapeType="1"/>
            </p:cNvSpPr>
            <p:nvPr/>
          </p:nvSpPr>
          <p:spPr bwMode="auto">
            <a:xfrm>
              <a:off x="3826" y="1647"/>
              <a:ext cx="16" cy="1"/>
            </a:xfrm>
            <a:prstGeom prst="line">
              <a:avLst/>
            </a:prstGeom>
            <a:noFill/>
            <a:ln w="12700">
              <a:solidFill>
                <a:schemeClr val="tx2"/>
              </a:solidFill>
              <a:round/>
              <a:headEnd/>
              <a:tailEnd/>
            </a:ln>
          </p:spPr>
          <p:txBody>
            <a:bodyPr/>
            <a:lstStyle/>
            <a:p>
              <a:endParaRPr lang="en-US"/>
            </a:p>
          </p:txBody>
        </p:sp>
        <p:sp>
          <p:nvSpPr>
            <p:cNvPr id="88264" name="Line 1224"/>
            <p:cNvSpPr>
              <a:spLocks noChangeShapeType="1"/>
            </p:cNvSpPr>
            <p:nvPr/>
          </p:nvSpPr>
          <p:spPr bwMode="auto">
            <a:xfrm>
              <a:off x="3874" y="1647"/>
              <a:ext cx="16" cy="1"/>
            </a:xfrm>
            <a:prstGeom prst="line">
              <a:avLst/>
            </a:prstGeom>
            <a:noFill/>
            <a:ln w="12700">
              <a:solidFill>
                <a:schemeClr val="tx2"/>
              </a:solidFill>
              <a:round/>
              <a:headEnd/>
              <a:tailEnd/>
            </a:ln>
          </p:spPr>
          <p:txBody>
            <a:bodyPr/>
            <a:lstStyle/>
            <a:p>
              <a:endParaRPr lang="en-US"/>
            </a:p>
          </p:txBody>
        </p:sp>
        <p:sp>
          <p:nvSpPr>
            <p:cNvPr id="88265" name="Line 1225"/>
            <p:cNvSpPr>
              <a:spLocks noChangeShapeType="1"/>
            </p:cNvSpPr>
            <p:nvPr/>
          </p:nvSpPr>
          <p:spPr bwMode="auto">
            <a:xfrm>
              <a:off x="3922" y="1647"/>
              <a:ext cx="16" cy="1"/>
            </a:xfrm>
            <a:prstGeom prst="line">
              <a:avLst/>
            </a:prstGeom>
            <a:noFill/>
            <a:ln w="12700">
              <a:solidFill>
                <a:schemeClr val="tx2"/>
              </a:solidFill>
              <a:round/>
              <a:headEnd/>
              <a:tailEnd/>
            </a:ln>
          </p:spPr>
          <p:txBody>
            <a:bodyPr/>
            <a:lstStyle/>
            <a:p>
              <a:endParaRPr lang="en-US"/>
            </a:p>
          </p:txBody>
        </p:sp>
        <p:sp>
          <p:nvSpPr>
            <p:cNvPr id="88266" name="Line 1226"/>
            <p:cNvSpPr>
              <a:spLocks noChangeShapeType="1"/>
            </p:cNvSpPr>
            <p:nvPr/>
          </p:nvSpPr>
          <p:spPr bwMode="auto">
            <a:xfrm>
              <a:off x="3970" y="1647"/>
              <a:ext cx="16" cy="1"/>
            </a:xfrm>
            <a:prstGeom prst="line">
              <a:avLst/>
            </a:prstGeom>
            <a:noFill/>
            <a:ln w="12700">
              <a:solidFill>
                <a:schemeClr val="tx2"/>
              </a:solidFill>
              <a:round/>
              <a:headEnd/>
              <a:tailEnd/>
            </a:ln>
          </p:spPr>
          <p:txBody>
            <a:bodyPr/>
            <a:lstStyle/>
            <a:p>
              <a:endParaRPr lang="en-US"/>
            </a:p>
          </p:txBody>
        </p:sp>
        <p:sp>
          <p:nvSpPr>
            <p:cNvPr id="88267" name="Line 1227"/>
            <p:cNvSpPr>
              <a:spLocks noChangeShapeType="1"/>
            </p:cNvSpPr>
            <p:nvPr/>
          </p:nvSpPr>
          <p:spPr bwMode="auto">
            <a:xfrm>
              <a:off x="4018" y="1647"/>
              <a:ext cx="16" cy="1"/>
            </a:xfrm>
            <a:prstGeom prst="line">
              <a:avLst/>
            </a:prstGeom>
            <a:noFill/>
            <a:ln w="12700">
              <a:solidFill>
                <a:schemeClr val="tx2"/>
              </a:solidFill>
              <a:round/>
              <a:headEnd/>
              <a:tailEnd/>
            </a:ln>
          </p:spPr>
          <p:txBody>
            <a:bodyPr/>
            <a:lstStyle/>
            <a:p>
              <a:endParaRPr lang="en-US"/>
            </a:p>
          </p:txBody>
        </p:sp>
        <p:sp>
          <p:nvSpPr>
            <p:cNvPr id="88268" name="Line 1228"/>
            <p:cNvSpPr>
              <a:spLocks noChangeShapeType="1"/>
            </p:cNvSpPr>
            <p:nvPr/>
          </p:nvSpPr>
          <p:spPr bwMode="auto">
            <a:xfrm>
              <a:off x="4066" y="1647"/>
              <a:ext cx="16" cy="1"/>
            </a:xfrm>
            <a:prstGeom prst="line">
              <a:avLst/>
            </a:prstGeom>
            <a:noFill/>
            <a:ln w="12700">
              <a:solidFill>
                <a:schemeClr val="tx2"/>
              </a:solidFill>
              <a:round/>
              <a:headEnd/>
              <a:tailEnd/>
            </a:ln>
          </p:spPr>
          <p:txBody>
            <a:bodyPr/>
            <a:lstStyle/>
            <a:p>
              <a:endParaRPr lang="en-US"/>
            </a:p>
          </p:txBody>
        </p:sp>
        <p:sp>
          <p:nvSpPr>
            <p:cNvPr id="88269" name="Line 1229"/>
            <p:cNvSpPr>
              <a:spLocks noChangeShapeType="1"/>
            </p:cNvSpPr>
            <p:nvPr/>
          </p:nvSpPr>
          <p:spPr bwMode="auto">
            <a:xfrm>
              <a:off x="4114" y="1647"/>
              <a:ext cx="16" cy="1"/>
            </a:xfrm>
            <a:prstGeom prst="line">
              <a:avLst/>
            </a:prstGeom>
            <a:noFill/>
            <a:ln w="12700">
              <a:solidFill>
                <a:schemeClr val="tx2"/>
              </a:solidFill>
              <a:round/>
              <a:headEnd/>
              <a:tailEnd/>
            </a:ln>
          </p:spPr>
          <p:txBody>
            <a:bodyPr/>
            <a:lstStyle/>
            <a:p>
              <a:endParaRPr lang="en-US"/>
            </a:p>
          </p:txBody>
        </p:sp>
        <p:sp>
          <p:nvSpPr>
            <p:cNvPr id="88270" name="Line 1230"/>
            <p:cNvSpPr>
              <a:spLocks noChangeShapeType="1"/>
            </p:cNvSpPr>
            <p:nvPr/>
          </p:nvSpPr>
          <p:spPr bwMode="auto">
            <a:xfrm>
              <a:off x="4162" y="1647"/>
              <a:ext cx="16" cy="1"/>
            </a:xfrm>
            <a:prstGeom prst="line">
              <a:avLst/>
            </a:prstGeom>
            <a:noFill/>
            <a:ln w="12700">
              <a:solidFill>
                <a:schemeClr val="tx2"/>
              </a:solidFill>
              <a:round/>
              <a:headEnd/>
              <a:tailEnd/>
            </a:ln>
          </p:spPr>
          <p:txBody>
            <a:bodyPr/>
            <a:lstStyle/>
            <a:p>
              <a:endParaRPr lang="en-US"/>
            </a:p>
          </p:txBody>
        </p:sp>
        <p:sp>
          <p:nvSpPr>
            <p:cNvPr id="88271" name="Line 1231"/>
            <p:cNvSpPr>
              <a:spLocks noChangeShapeType="1"/>
            </p:cNvSpPr>
            <p:nvPr/>
          </p:nvSpPr>
          <p:spPr bwMode="auto">
            <a:xfrm>
              <a:off x="4210" y="1647"/>
              <a:ext cx="16" cy="1"/>
            </a:xfrm>
            <a:prstGeom prst="line">
              <a:avLst/>
            </a:prstGeom>
            <a:noFill/>
            <a:ln w="12700">
              <a:solidFill>
                <a:schemeClr val="tx2"/>
              </a:solidFill>
              <a:round/>
              <a:headEnd/>
              <a:tailEnd/>
            </a:ln>
          </p:spPr>
          <p:txBody>
            <a:bodyPr/>
            <a:lstStyle/>
            <a:p>
              <a:endParaRPr lang="en-US"/>
            </a:p>
          </p:txBody>
        </p:sp>
        <p:sp>
          <p:nvSpPr>
            <p:cNvPr id="88272" name="Line 1232"/>
            <p:cNvSpPr>
              <a:spLocks noChangeShapeType="1"/>
            </p:cNvSpPr>
            <p:nvPr/>
          </p:nvSpPr>
          <p:spPr bwMode="auto">
            <a:xfrm>
              <a:off x="4258" y="1647"/>
              <a:ext cx="16" cy="1"/>
            </a:xfrm>
            <a:prstGeom prst="line">
              <a:avLst/>
            </a:prstGeom>
            <a:noFill/>
            <a:ln w="12700">
              <a:solidFill>
                <a:schemeClr val="tx2"/>
              </a:solidFill>
              <a:round/>
              <a:headEnd/>
              <a:tailEnd/>
            </a:ln>
          </p:spPr>
          <p:txBody>
            <a:bodyPr/>
            <a:lstStyle/>
            <a:p>
              <a:endParaRPr lang="en-US"/>
            </a:p>
          </p:txBody>
        </p:sp>
        <p:sp>
          <p:nvSpPr>
            <p:cNvPr id="88273" name="Line 1233"/>
            <p:cNvSpPr>
              <a:spLocks noChangeShapeType="1"/>
            </p:cNvSpPr>
            <p:nvPr/>
          </p:nvSpPr>
          <p:spPr bwMode="auto">
            <a:xfrm>
              <a:off x="4306" y="1647"/>
              <a:ext cx="16" cy="1"/>
            </a:xfrm>
            <a:prstGeom prst="line">
              <a:avLst/>
            </a:prstGeom>
            <a:noFill/>
            <a:ln w="12700">
              <a:solidFill>
                <a:schemeClr val="tx2"/>
              </a:solidFill>
              <a:round/>
              <a:headEnd/>
              <a:tailEnd/>
            </a:ln>
          </p:spPr>
          <p:txBody>
            <a:bodyPr/>
            <a:lstStyle/>
            <a:p>
              <a:endParaRPr lang="en-US"/>
            </a:p>
          </p:txBody>
        </p:sp>
        <p:sp>
          <p:nvSpPr>
            <p:cNvPr id="88274" name="Line 1234"/>
            <p:cNvSpPr>
              <a:spLocks noChangeShapeType="1"/>
            </p:cNvSpPr>
            <p:nvPr/>
          </p:nvSpPr>
          <p:spPr bwMode="auto">
            <a:xfrm>
              <a:off x="4353" y="1647"/>
              <a:ext cx="16" cy="1"/>
            </a:xfrm>
            <a:prstGeom prst="line">
              <a:avLst/>
            </a:prstGeom>
            <a:noFill/>
            <a:ln w="12700">
              <a:solidFill>
                <a:schemeClr val="tx2"/>
              </a:solidFill>
              <a:round/>
              <a:headEnd/>
              <a:tailEnd/>
            </a:ln>
          </p:spPr>
          <p:txBody>
            <a:bodyPr/>
            <a:lstStyle/>
            <a:p>
              <a:endParaRPr lang="en-US"/>
            </a:p>
          </p:txBody>
        </p:sp>
        <p:sp>
          <p:nvSpPr>
            <p:cNvPr id="88275" name="Line 1235"/>
            <p:cNvSpPr>
              <a:spLocks noChangeShapeType="1"/>
            </p:cNvSpPr>
            <p:nvPr/>
          </p:nvSpPr>
          <p:spPr bwMode="auto">
            <a:xfrm>
              <a:off x="4401" y="1647"/>
              <a:ext cx="16" cy="1"/>
            </a:xfrm>
            <a:prstGeom prst="line">
              <a:avLst/>
            </a:prstGeom>
            <a:noFill/>
            <a:ln w="12700">
              <a:solidFill>
                <a:schemeClr val="tx2"/>
              </a:solidFill>
              <a:round/>
              <a:headEnd/>
              <a:tailEnd/>
            </a:ln>
          </p:spPr>
          <p:txBody>
            <a:bodyPr/>
            <a:lstStyle/>
            <a:p>
              <a:endParaRPr lang="en-US"/>
            </a:p>
          </p:txBody>
        </p:sp>
        <p:sp>
          <p:nvSpPr>
            <p:cNvPr id="88276" name="Line 1236"/>
            <p:cNvSpPr>
              <a:spLocks noChangeShapeType="1"/>
            </p:cNvSpPr>
            <p:nvPr/>
          </p:nvSpPr>
          <p:spPr bwMode="auto">
            <a:xfrm>
              <a:off x="4449" y="1647"/>
              <a:ext cx="16" cy="1"/>
            </a:xfrm>
            <a:prstGeom prst="line">
              <a:avLst/>
            </a:prstGeom>
            <a:noFill/>
            <a:ln w="12700">
              <a:solidFill>
                <a:schemeClr val="tx2"/>
              </a:solidFill>
              <a:round/>
              <a:headEnd/>
              <a:tailEnd/>
            </a:ln>
          </p:spPr>
          <p:txBody>
            <a:bodyPr/>
            <a:lstStyle/>
            <a:p>
              <a:endParaRPr lang="en-US"/>
            </a:p>
          </p:txBody>
        </p:sp>
        <p:sp>
          <p:nvSpPr>
            <p:cNvPr id="88277" name="Line 1237"/>
            <p:cNvSpPr>
              <a:spLocks noChangeShapeType="1"/>
            </p:cNvSpPr>
            <p:nvPr/>
          </p:nvSpPr>
          <p:spPr bwMode="auto">
            <a:xfrm>
              <a:off x="4497" y="1647"/>
              <a:ext cx="16" cy="1"/>
            </a:xfrm>
            <a:prstGeom prst="line">
              <a:avLst/>
            </a:prstGeom>
            <a:noFill/>
            <a:ln w="12700">
              <a:solidFill>
                <a:schemeClr val="tx2"/>
              </a:solidFill>
              <a:round/>
              <a:headEnd/>
              <a:tailEnd/>
            </a:ln>
          </p:spPr>
          <p:txBody>
            <a:bodyPr/>
            <a:lstStyle/>
            <a:p>
              <a:endParaRPr lang="en-US"/>
            </a:p>
          </p:txBody>
        </p:sp>
        <p:sp>
          <p:nvSpPr>
            <p:cNvPr id="88278" name="Line 1238"/>
            <p:cNvSpPr>
              <a:spLocks noChangeShapeType="1"/>
            </p:cNvSpPr>
            <p:nvPr/>
          </p:nvSpPr>
          <p:spPr bwMode="auto">
            <a:xfrm>
              <a:off x="4545" y="1647"/>
              <a:ext cx="16" cy="1"/>
            </a:xfrm>
            <a:prstGeom prst="line">
              <a:avLst/>
            </a:prstGeom>
            <a:noFill/>
            <a:ln w="12700">
              <a:solidFill>
                <a:schemeClr val="tx2"/>
              </a:solidFill>
              <a:round/>
              <a:headEnd/>
              <a:tailEnd/>
            </a:ln>
          </p:spPr>
          <p:txBody>
            <a:bodyPr/>
            <a:lstStyle/>
            <a:p>
              <a:endParaRPr lang="en-US"/>
            </a:p>
          </p:txBody>
        </p:sp>
        <p:sp>
          <p:nvSpPr>
            <p:cNvPr id="88279" name="Line 1239"/>
            <p:cNvSpPr>
              <a:spLocks noChangeShapeType="1"/>
            </p:cNvSpPr>
            <p:nvPr/>
          </p:nvSpPr>
          <p:spPr bwMode="auto">
            <a:xfrm>
              <a:off x="4593" y="1647"/>
              <a:ext cx="16" cy="1"/>
            </a:xfrm>
            <a:prstGeom prst="line">
              <a:avLst/>
            </a:prstGeom>
            <a:noFill/>
            <a:ln w="12700">
              <a:solidFill>
                <a:schemeClr val="tx2"/>
              </a:solidFill>
              <a:round/>
              <a:headEnd/>
              <a:tailEnd/>
            </a:ln>
          </p:spPr>
          <p:txBody>
            <a:bodyPr/>
            <a:lstStyle/>
            <a:p>
              <a:endParaRPr lang="en-US"/>
            </a:p>
          </p:txBody>
        </p:sp>
        <p:sp>
          <p:nvSpPr>
            <p:cNvPr id="88280" name="Line 1240"/>
            <p:cNvSpPr>
              <a:spLocks noChangeShapeType="1"/>
            </p:cNvSpPr>
            <p:nvPr/>
          </p:nvSpPr>
          <p:spPr bwMode="auto">
            <a:xfrm>
              <a:off x="4641" y="1647"/>
              <a:ext cx="16" cy="1"/>
            </a:xfrm>
            <a:prstGeom prst="line">
              <a:avLst/>
            </a:prstGeom>
            <a:noFill/>
            <a:ln w="12700">
              <a:solidFill>
                <a:schemeClr val="tx2"/>
              </a:solidFill>
              <a:round/>
              <a:headEnd/>
              <a:tailEnd/>
            </a:ln>
          </p:spPr>
          <p:txBody>
            <a:bodyPr/>
            <a:lstStyle/>
            <a:p>
              <a:endParaRPr lang="en-US"/>
            </a:p>
          </p:txBody>
        </p:sp>
        <p:sp>
          <p:nvSpPr>
            <p:cNvPr id="88281" name="Line 1241"/>
            <p:cNvSpPr>
              <a:spLocks noChangeShapeType="1"/>
            </p:cNvSpPr>
            <p:nvPr/>
          </p:nvSpPr>
          <p:spPr bwMode="auto">
            <a:xfrm>
              <a:off x="4689" y="1647"/>
              <a:ext cx="16" cy="1"/>
            </a:xfrm>
            <a:prstGeom prst="line">
              <a:avLst/>
            </a:prstGeom>
            <a:noFill/>
            <a:ln w="12700">
              <a:solidFill>
                <a:schemeClr val="tx2"/>
              </a:solidFill>
              <a:round/>
              <a:headEnd/>
              <a:tailEnd/>
            </a:ln>
          </p:spPr>
          <p:txBody>
            <a:bodyPr/>
            <a:lstStyle/>
            <a:p>
              <a:endParaRPr lang="en-US"/>
            </a:p>
          </p:txBody>
        </p:sp>
        <p:sp>
          <p:nvSpPr>
            <p:cNvPr id="88282" name="Line 1242"/>
            <p:cNvSpPr>
              <a:spLocks noChangeShapeType="1"/>
            </p:cNvSpPr>
            <p:nvPr/>
          </p:nvSpPr>
          <p:spPr bwMode="auto">
            <a:xfrm>
              <a:off x="4737" y="1647"/>
              <a:ext cx="16" cy="1"/>
            </a:xfrm>
            <a:prstGeom prst="line">
              <a:avLst/>
            </a:prstGeom>
            <a:noFill/>
            <a:ln w="12700">
              <a:solidFill>
                <a:schemeClr val="tx2"/>
              </a:solidFill>
              <a:round/>
              <a:headEnd/>
              <a:tailEnd/>
            </a:ln>
          </p:spPr>
          <p:txBody>
            <a:bodyPr/>
            <a:lstStyle/>
            <a:p>
              <a:endParaRPr lang="en-US"/>
            </a:p>
          </p:txBody>
        </p:sp>
        <p:sp>
          <p:nvSpPr>
            <p:cNvPr id="88283" name="Line 1243"/>
            <p:cNvSpPr>
              <a:spLocks noChangeShapeType="1"/>
            </p:cNvSpPr>
            <p:nvPr/>
          </p:nvSpPr>
          <p:spPr bwMode="auto">
            <a:xfrm>
              <a:off x="4785" y="1647"/>
              <a:ext cx="16" cy="1"/>
            </a:xfrm>
            <a:prstGeom prst="line">
              <a:avLst/>
            </a:prstGeom>
            <a:noFill/>
            <a:ln w="12700">
              <a:solidFill>
                <a:schemeClr val="tx2"/>
              </a:solidFill>
              <a:round/>
              <a:headEnd/>
              <a:tailEnd/>
            </a:ln>
          </p:spPr>
          <p:txBody>
            <a:bodyPr/>
            <a:lstStyle/>
            <a:p>
              <a:endParaRPr lang="en-US"/>
            </a:p>
          </p:txBody>
        </p:sp>
        <p:sp>
          <p:nvSpPr>
            <p:cNvPr id="88284" name="Line 1244"/>
            <p:cNvSpPr>
              <a:spLocks noChangeShapeType="1"/>
            </p:cNvSpPr>
            <p:nvPr/>
          </p:nvSpPr>
          <p:spPr bwMode="auto">
            <a:xfrm>
              <a:off x="4833" y="1647"/>
              <a:ext cx="16" cy="1"/>
            </a:xfrm>
            <a:prstGeom prst="line">
              <a:avLst/>
            </a:prstGeom>
            <a:noFill/>
            <a:ln w="12700">
              <a:solidFill>
                <a:schemeClr val="tx2"/>
              </a:solidFill>
              <a:round/>
              <a:headEnd/>
              <a:tailEnd/>
            </a:ln>
          </p:spPr>
          <p:txBody>
            <a:bodyPr/>
            <a:lstStyle/>
            <a:p>
              <a:endParaRPr lang="en-US"/>
            </a:p>
          </p:txBody>
        </p:sp>
        <p:sp>
          <p:nvSpPr>
            <p:cNvPr id="88285" name="Line 1245"/>
            <p:cNvSpPr>
              <a:spLocks noChangeShapeType="1"/>
            </p:cNvSpPr>
            <p:nvPr/>
          </p:nvSpPr>
          <p:spPr bwMode="auto">
            <a:xfrm>
              <a:off x="4881" y="1647"/>
              <a:ext cx="16" cy="1"/>
            </a:xfrm>
            <a:prstGeom prst="line">
              <a:avLst/>
            </a:prstGeom>
            <a:noFill/>
            <a:ln w="12700">
              <a:solidFill>
                <a:schemeClr val="tx2"/>
              </a:solidFill>
              <a:round/>
              <a:headEnd/>
              <a:tailEnd/>
            </a:ln>
          </p:spPr>
          <p:txBody>
            <a:bodyPr/>
            <a:lstStyle/>
            <a:p>
              <a:endParaRPr lang="en-US"/>
            </a:p>
          </p:txBody>
        </p:sp>
        <p:sp>
          <p:nvSpPr>
            <p:cNvPr id="88286" name="Line 1246"/>
            <p:cNvSpPr>
              <a:spLocks noChangeShapeType="1"/>
            </p:cNvSpPr>
            <p:nvPr/>
          </p:nvSpPr>
          <p:spPr bwMode="auto">
            <a:xfrm>
              <a:off x="1143" y="1575"/>
              <a:ext cx="16" cy="1"/>
            </a:xfrm>
            <a:prstGeom prst="line">
              <a:avLst/>
            </a:prstGeom>
            <a:noFill/>
            <a:ln w="12700">
              <a:solidFill>
                <a:schemeClr val="tx2"/>
              </a:solidFill>
              <a:round/>
              <a:headEnd/>
              <a:tailEnd/>
            </a:ln>
          </p:spPr>
          <p:txBody>
            <a:bodyPr/>
            <a:lstStyle/>
            <a:p>
              <a:endParaRPr lang="en-US"/>
            </a:p>
          </p:txBody>
        </p:sp>
        <p:sp>
          <p:nvSpPr>
            <p:cNvPr id="88287" name="Line 1247"/>
            <p:cNvSpPr>
              <a:spLocks noChangeShapeType="1"/>
            </p:cNvSpPr>
            <p:nvPr/>
          </p:nvSpPr>
          <p:spPr bwMode="auto">
            <a:xfrm>
              <a:off x="1191" y="1575"/>
              <a:ext cx="16" cy="1"/>
            </a:xfrm>
            <a:prstGeom prst="line">
              <a:avLst/>
            </a:prstGeom>
            <a:noFill/>
            <a:ln w="12700">
              <a:solidFill>
                <a:schemeClr val="tx2"/>
              </a:solidFill>
              <a:round/>
              <a:headEnd/>
              <a:tailEnd/>
            </a:ln>
          </p:spPr>
          <p:txBody>
            <a:bodyPr/>
            <a:lstStyle/>
            <a:p>
              <a:endParaRPr lang="en-US"/>
            </a:p>
          </p:txBody>
        </p:sp>
        <p:sp>
          <p:nvSpPr>
            <p:cNvPr id="88288" name="Line 1248"/>
            <p:cNvSpPr>
              <a:spLocks noChangeShapeType="1"/>
            </p:cNvSpPr>
            <p:nvPr/>
          </p:nvSpPr>
          <p:spPr bwMode="auto">
            <a:xfrm>
              <a:off x="1239" y="1575"/>
              <a:ext cx="16" cy="1"/>
            </a:xfrm>
            <a:prstGeom prst="line">
              <a:avLst/>
            </a:prstGeom>
            <a:noFill/>
            <a:ln w="12700">
              <a:solidFill>
                <a:schemeClr val="tx2"/>
              </a:solidFill>
              <a:round/>
              <a:headEnd/>
              <a:tailEnd/>
            </a:ln>
          </p:spPr>
          <p:txBody>
            <a:bodyPr/>
            <a:lstStyle/>
            <a:p>
              <a:endParaRPr lang="en-US"/>
            </a:p>
          </p:txBody>
        </p:sp>
        <p:sp>
          <p:nvSpPr>
            <p:cNvPr id="88289" name="Line 1249"/>
            <p:cNvSpPr>
              <a:spLocks noChangeShapeType="1"/>
            </p:cNvSpPr>
            <p:nvPr/>
          </p:nvSpPr>
          <p:spPr bwMode="auto">
            <a:xfrm>
              <a:off x="1287" y="1575"/>
              <a:ext cx="16" cy="1"/>
            </a:xfrm>
            <a:prstGeom prst="line">
              <a:avLst/>
            </a:prstGeom>
            <a:noFill/>
            <a:ln w="12700">
              <a:solidFill>
                <a:schemeClr val="tx2"/>
              </a:solidFill>
              <a:round/>
              <a:headEnd/>
              <a:tailEnd/>
            </a:ln>
          </p:spPr>
          <p:txBody>
            <a:bodyPr/>
            <a:lstStyle/>
            <a:p>
              <a:endParaRPr lang="en-US"/>
            </a:p>
          </p:txBody>
        </p:sp>
        <p:sp>
          <p:nvSpPr>
            <p:cNvPr id="88290" name="Line 1250"/>
            <p:cNvSpPr>
              <a:spLocks noChangeShapeType="1"/>
            </p:cNvSpPr>
            <p:nvPr/>
          </p:nvSpPr>
          <p:spPr bwMode="auto">
            <a:xfrm>
              <a:off x="1335" y="1575"/>
              <a:ext cx="16" cy="1"/>
            </a:xfrm>
            <a:prstGeom prst="line">
              <a:avLst/>
            </a:prstGeom>
            <a:noFill/>
            <a:ln w="12700">
              <a:solidFill>
                <a:schemeClr val="tx2"/>
              </a:solidFill>
              <a:round/>
              <a:headEnd/>
              <a:tailEnd/>
            </a:ln>
          </p:spPr>
          <p:txBody>
            <a:bodyPr/>
            <a:lstStyle/>
            <a:p>
              <a:endParaRPr lang="en-US"/>
            </a:p>
          </p:txBody>
        </p:sp>
        <p:sp>
          <p:nvSpPr>
            <p:cNvPr id="88291" name="Line 1251"/>
            <p:cNvSpPr>
              <a:spLocks noChangeShapeType="1"/>
            </p:cNvSpPr>
            <p:nvPr/>
          </p:nvSpPr>
          <p:spPr bwMode="auto">
            <a:xfrm>
              <a:off x="1383" y="1575"/>
              <a:ext cx="15" cy="1"/>
            </a:xfrm>
            <a:prstGeom prst="line">
              <a:avLst/>
            </a:prstGeom>
            <a:noFill/>
            <a:ln w="12700">
              <a:solidFill>
                <a:schemeClr val="tx2"/>
              </a:solidFill>
              <a:round/>
              <a:headEnd/>
              <a:tailEnd/>
            </a:ln>
          </p:spPr>
          <p:txBody>
            <a:bodyPr/>
            <a:lstStyle/>
            <a:p>
              <a:endParaRPr lang="en-US"/>
            </a:p>
          </p:txBody>
        </p:sp>
        <p:sp>
          <p:nvSpPr>
            <p:cNvPr id="88292" name="Line 1252"/>
            <p:cNvSpPr>
              <a:spLocks noChangeShapeType="1"/>
            </p:cNvSpPr>
            <p:nvPr/>
          </p:nvSpPr>
          <p:spPr bwMode="auto">
            <a:xfrm>
              <a:off x="1430" y="1575"/>
              <a:ext cx="16" cy="1"/>
            </a:xfrm>
            <a:prstGeom prst="line">
              <a:avLst/>
            </a:prstGeom>
            <a:noFill/>
            <a:ln w="12700">
              <a:solidFill>
                <a:schemeClr val="tx2"/>
              </a:solidFill>
              <a:round/>
              <a:headEnd/>
              <a:tailEnd/>
            </a:ln>
          </p:spPr>
          <p:txBody>
            <a:bodyPr/>
            <a:lstStyle/>
            <a:p>
              <a:endParaRPr lang="en-US"/>
            </a:p>
          </p:txBody>
        </p:sp>
        <p:sp>
          <p:nvSpPr>
            <p:cNvPr id="88293" name="Line 1253"/>
            <p:cNvSpPr>
              <a:spLocks noChangeShapeType="1"/>
            </p:cNvSpPr>
            <p:nvPr/>
          </p:nvSpPr>
          <p:spPr bwMode="auto">
            <a:xfrm>
              <a:off x="1478" y="1575"/>
              <a:ext cx="16" cy="1"/>
            </a:xfrm>
            <a:prstGeom prst="line">
              <a:avLst/>
            </a:prstGeom>
            <a:noFill/>
            <a:ln w="12700">
              <a:solidFill>
                <a:schemeClr val="tx2"/>
              </a:solidFill>
              <a:round/>
              <a:headEnd/>
              <a:tailEnd/>
            </a:ln>
          </p:spPr>
          <p:txBody>
            <a:bodyPr/>
            <a:lstStyle/>
            <a:p>
              <a:endParaRPr lang="en-US"/>
            </a:p>
          </p:txBody>
        </p:sp>
        <p:sp>
          <p:nvSpPr>
            <p:cNvPr id="88294" name="Line 1254"/>
            <p:cNvSpPr>
              <a:spLocks noChangeShapeType="1"/>
            </p:cNvSpPr>
            <p:nvPr/>
          </p:nvSpPr>
          <p:spPr bwMode="auto">
            <a:xfrm>
              <a:off x="1526" y="1575"/>
              <a:ext cx="16" cy="1"/>
            </a:xfrm>
            <a:prstGeom prst="line">
              <a:avLst/>
            </a:prstGeom>
            <a:noFill/>
            <a:ln w="12700">
              <a:solidFill>
                <a:schemeClr val="tx2"/>
              </a:solidFill>
              <a:round/>
              <a:headEnd/>
              <a:tailEnd/>
            </a:ln>
          </p:spPr>
          <p:txBody>
            <a:bodyPr/>
            <a:lstStyle/>
            <a:p>
              <a:endParaRPr lang="en-US"/>
            </a:p>
          </p:txBody>
        </p:sp>
        <p:sp>
          <p:nvSpPr>
            <p:cNvPr id="88295" name="Line 1255"/>
            <p:cNvSpPr>
              <a:spLocks noChangeShapeType="1"/>
            </p:cNvSpPr>
            <p:nvPr/>
          </p:nvSpPr>
          <p:spPr bwMode="auto">
            <a:xfrm>
              <a:off x="1574" y="1575"/>
              <a:ext cx="16" cy="1"/>
            </a:xfrm>
            <a:prstGeom prst="line">
              <a:avLst/>
            </a:prstGeom>
            <a:noFill/>
            <a:ln w="12700">
              <a:solidFill>
                <a:schemeClr val="tx2"/>
              </a:solidFill>
              <a:round/>
              <a:headEnd/>
              <a:tailEnd/>
            </a:ln>
          </p:spPr>
          <p:txBody>
            <a:bodyPr/>
            <a:lstStyle/>
            <a:p>
              <a:endParaRPr lang="en-US"/>
            </a:p>
          </p:txBody>
        </p:sp>
        <p:sp>
          <p:nvSpPr>
            <p:cNvPr id="88296" name="Line 1256"/>
            <p:cNvSpPr>
              <a:spLocks noChangeShapeType="1"/>
            </p:cNvSpPr>
            <p:nvPr/>
          </p:nvSpPr>
          <p:spPr bwMode="auto">
            <a:xfrm>
              <a:off x="1622" y="1575"/>
              <a:ext cx="16" cy="1"/>
            </a:xfrm>
            <a:prstGeom prst="line">
              <a:avLst/>
            </a:prstGeom>
            <a:noFill/>
            <a:ln w="12700">
              <a:solidFill>
                <a:schemeClr val="tx2"/>
              </a:solidFill>
              <a:round/>
              <a:headEnd/>
              <a:tailEnd/>
            </a:ln>
          </p:spPr>
          <p:txBody>
            <a:bodyPr/>
            <a:lstStyle/>
            <a:p>
              <a:endParaRPr lang="en-US"/>
            </a:p>
          </p:txBody>
        </p:sp>
        <p:sp>
          <p:nvSpPr>
            <p:cNvPr id="88297" name="Line 1257"/>
            <p:cNvSpPr>
              <a:spLocks noChangeShapeType="1"/>
            </p:cNvSpPr>
            <p:nvPr/>
          </p:nvSpPr>
          <p:spPr bwMode="auto">
            <a:xfrm>
              <a:off x="1670" y="1575"/>
              <a:ext cx="16" cy="1"/>
            </a:xfrm>
            <a:prstGeom prst="line">
              <a:avLst/>
            </a:prstGeom>
            <a:noFill/>
            <a:ln w="12700">
              <a:solidFill>
                <a:schemeClr val="tx2"/>
              </a:solidFill>
              <a:round/>
              <a:headEnd/>
              <a:tailEnd/>
            </a:ln>
          </p:spPr>
          <p:txBody>
            <a:bodyPr/>
            <a:lstStyle/>
            <a:p>
              <a:endParaRPr lang="en-US"/>
            </a:p>
          </p:txBody>
        </p:sp>
        <p:sp>
          <p:nvSpPr>
            <p:cNvPr id="88298" name="Line 1258"/>
            <p:cNvSpPr>
              <a:spLocks noChangeShapeType="1"/>
            </p:cNvSpPr>
            <p:nvPr/>
          </p:nvSpPr>
          <p:spPr bwMode="auto">
            <a:xfrm>
              <a:off x="1718" y="1575"/>
              <a:ext cx="16" cy="1"/>
            </a:xfrm>
            <a:prstGeom prst="line">
              <a:avLst/>
            </a:prstGeom>
            <a:noFill/>
            <a:ln w="12700">
              <a:solidFill>
                <a:schemeClr val="tx2"/>
              </a:solidFill>
              <a:round/>
              <a:headEnd/>
              <a:tailEnd/>
            </a:ln>
          </p:spPr>
          <p:txBody>
            <a:bodyPr/>
            <a:lstStyle/>
            <a:p>
              <a:endParaRPr lang="en-US"/>
            </a:p>
          </p:txBody>
        </p:sp>
        <p:sp>
          <p:nvSpPr>
            <p:cNvPr id="88299" name="Line 1259"/>
            <p:cNvSpPr>
              <a:spLocks noChangeShapeType="1"/>
            </p:cNvSpPr>
            <p:nvPr/>
          </p:nvSpPr>
          <p:spPr bwMode="auto">
            <a:xfrm>
              <a:off x="1766" y="1575"/>
              <a:ext cx="16" cy="1"/>
            </a:xfrm>
            <a:prstGeom prst="line">
              <a:avLst/>
            </a:prstGeom>
            <a:noFill/>
            <a:ln w="12700">
              <a:solidFill>
                <a:schemeClr val="tx2"/>
              </a:solidFill>
              <a:round/>
              <a:headEnd/>
              <a:tailEnd/>
            </a:ln>
          </p:spPr>
          <p:txBody>
            <a:bodyPr/>
            <a:lstStyle/>
            <a:p>
              <a:endParaRPr lang="en-US"/>
            </a:p>
          </p:txBody>
        </p:sp>
        <p:sp>
          <p:nvSpPr>
            <p:cNvPr id="88300" name="Line 1260"/>
            <p:cNvSpPr>
              <a:spLocks noChangeShapeType="1"/>
            </p:cNvSpPr>
            <p:nvPr/>
          </p:nvSpPr>
          <p:spPr bwMode="auto">
            <a:xfrm>
              <a:off x="1814" y="1575"/>
              <a:ext cx="16" cy="1"/>
            </a:xfrm>
            <a:prstGeom prst="line">
              <a:avLst/>
            </a:prstGeom>
            <a:noFill/>
            <a:ln w="12700">
              <a:solidFill>
                <a:schemeClr val="tx2"/>
              </a:solidFill>
              <a:round/>
              <a:headEnd/>
              <a:tailEnd/>
            </a:ln>
          </p:spPr>
          <p:txBody>
            <a:bodyPr/>
            <a:lstStyle/>
            <a:p>
              <a:endParaRPr lang="en-US"/>
            </a:p>
          </p:txBody>
        </p:sp>
        <p:sp>
          <p:nvSpPr>
            <p:cNvPr id="88301" name="Line 1261"/>
            <p:cNvSpPr>
              <a:spLocks noChangeShapeType="1"/>
            </p:cNvSpPr>
            <p:nvPr/>
          </p:nvSpPr>
          <p:spPr bwMode="auto">
            <a:xfrm>
              <a:off x="1862" y="1575"/>
              <a:ext cx="16" cy="1"/>
            </a:xfrm>
            <a:prstGeom prst="line">
              <a:avLst/>
            </a:prstGeom>
            <a:noFill/>
            <a:ln w="12700">
              <a:solidFill>
                <a:schemeClr val="tx2"/>
              </a:solidFill>
              <a:round/>
              <a:headEnd/>
              <a:tailEnd/>
            </a:ln>
          </p:spPr>
          <p:txBody>
            <a:bodyPr/>
            <a:lstStyle/>
            <a:p>
              <a:endParaRPr lang="en-US"/>
            </a:p>
          </p:txBody>
        </p:sp>
        <p:sp>
          <p:nvSpPr>
            <p:cNvPr id="88302" name="Line 1262"/>
            <p:cNvSpPr>
              <a:spLocks noChangeShapeType="1"/>
            </p:cNvSpPr>
            <p:nvPr/>
          </p:nvSpPr>
          <p:spPr bwMode="auto">
            <a:xfrm>
              <a:off x="1910" y="1575"/>
              <a:ext cx="16" cy="1"/>
            </a:xfrm>
            <a:prstGeom prst="line">
              <a:avLst/>
            </a:prstGeom>
            <a:noFill/>
            <a:ln w="12700">
              <a:solidFill>
                <a:schemeClr val="tx2"/>
              </a:solidFill>
              <a:round/>
              <a:headEnd/>
              <a:tailEnd/>
            </a:ln>
          </p:spPr>
          <p:txBody>
            <a:bodyPr/>
            <a:lstStyle/>
            <a:p>
              <a:endParaRPr lang="en-US"/>
            </a:p>
          </p:txBody>
        </p:sp>
        <p:sp>
          <p:nvSpPr>
            <p:cNvPr id="88303" name="Line 1263"/>
            <p:cNvSpPr>
              <a:spLocks noChangeShapeType="1"/>
            </p:cNvSpPr>
            <p:nvPr/>
          </p:nvSpPr>
          <p:spPr bwMode="auto">
            <a:xfrm>
              <a:off x="1958" y="1575"/>
              <a:ext cx="16" cy="1"/>
            </a:xfrm>
            <a:prstGeom prst="line">
              <a:avLst/>
            </a:prstGeom>
            <a:noFill/>
            <a:ln w="12700">
              <a:solidFill>
                <a:schemeClr val="tx2"/>
              </a:solidFill>
              <a:round/>
              <a:headEnd/>
              <a:tailEnd/>
            </a:ln>
          </p:spPr>
          <p:txBody>
            <a:bodyPr/>
            <a:lstStyle/>
            <a:p>
              <a:endParaRPr lang="en-US"/>
            </a:p>
          </p:txBody>
        </p:sp>
        <p:sp>
          <p:nvSpPr>
            <p:cNvPr id="88304" name="Line 1264"/>
            <p:cNvSpPr>
              <a:spLocks noChangeShapeType="1"/>
            </p:cNvSpPr>
            <p:nvPr/>
          </p:nvSpPr>
          <p:spPr bwMode="auto">
            <a:xfrm>
              <a:off x="2005" y="1575"/>
              <a:ext cx="16" cy="1"/>
            </a:xfrm>
            <a:prstGeom prst="line">
              <a:avLst/>
            </a:prstGeom>
            <a:noFill/>
            <a:ln w="12700">
              <a:solidFill>
                <a:schemeClr val="tx2"/>
              </a:solidFill>
              <a:round/>
              <a:headEnd/>
              <a:tailEnd/>
            </a:ln>
          </p:spPr>
          <p:txBody>
            <a:bodyPr/>
            <a:lstStyle/>
            <a:p>
              <a:endParaRPr lang="en-US"/>
            </a:p>
          </p:txBody>
        </p:sp>
        <p:sp>
          <p:nvSpPr>
            <p:cNvPr id="88305" name="Line 1265"/>
            <p:cNvSpPr>
              <a:spLocks noChangeShapeType="1"/>
            </p:cNvSpPr>
            <p:nvPr/>
          </p:nvSpPr>
          <p:spPr bwMode="auto">
            <a:xfrm>
              <a:off x="2053" y="1575"/>
              <a:ext cx="16" cy="1"/>
            </a:xfrm>
            <a:prstGeom prst="line">
              <a:avLst/>
            </a:prstGeom>
            <a:noFill/>
            <a:ln w="12700">
              <a:solidFill>
                <a:schemeClr val="tx2"/>
              </a:solidFill>
              <a:round/>
              <a:headEnd/>
              <a:tailEnd/>
            </a:ln>
          </p:spPr>
          <p:txBody>
            <a:bodyPr/>
            <a:lstStyle/>
            <a:p>
              <a:endParaRPr lang="en-US"/>
            </a:p>
          </p:txBody>
        </p:sp>
        <p:sp>
          <p:nvSpPr>
            <p:cNvPr id="88306" name="Line 1266"/>
            <p:cNvSpPr>
              <a:spLocks noChangeShapeType="1"/>
            </p:cNvSpPr>
            <p:nvPr/>
          </p:nvSpPr>
          <p:spPr bwMode="auto">
            <a:xfrm>
              <a:off x="2101" y="1575"/>
              <a:ext cx="16" cy="1"/>
            </a:xfrm>
            <a:prstGeom prst="line">
              <a:avLst/>
            </a:prstGeom>
            <a:noFill/>
            <a:ln w="12700">
              <a:solidFill>
                <a:schemeClr val="tx2"/>
              </a:solidFill>
              <a:round/>
              <a:headEnd/>
              <a:tailEnd/>
            </a:ln>
          </p:spPr>
          <p:txBody>
            <a:bodyPr/>
            <a:lstStyle/>
            <a:p>
              <a:endParaRPr lang="en-US"/>
            </a:p>
          </p:txBody>
        </p:sp>
        <p:sp>
          <p:nvSpPr>
            <p:cNvPr id="88307" name="Line 1267"/>
            <p:cNvSpPr>
              <a:spLocks noChangeShapeType="1"/>
            </p:cNvSpPr>
            <p:nvPr/>
          </p:nvSpPr>
          <p:spPr bwMode="auto">
            <a:xfrm>
              <a:off x="2149" y="1575"/>
              <a:ext cx="16" cy="1"/>
            </a:xfrm>
            <a:prstGeom prst="line">
              <a:avLst/>
            </a:prstGeom>
            <a:noFill/>
            <a:ln w="12700">
              <a:solidFill>
                <a:schemeClr val="tx2"/>
              </a:solidFill>
              <a:round/>
              <a:headEnd/>
              <a:tailEnd/>
            </a:ln>
          </p:spPr>
          <p:txBody>
            <a:bodyPr/>
            <a:lstStyle/>
            <a:p>
              <a:endParaRPr lang="en-US"/>
            </a:p>
          </p:txBody>
        </p:sp>
        <p:sp>
          <p:nvSpPr>
            <p:cNvPr id="88308" name="Line 1268"/>
            <p:cNvSpPr>
              <a:spLocks noChangeShapeType="1"/>
            </p:cNvSpPr>
            <p:nvPr/>
          </p:nvSpPr>
          <p:spPr bwMode="auto">
            <a:xfrm>
              <a:off x="2197" y="1575"/>
              <a:ext cx="16" cy="1"/>
            </a:xfrm>
            <a:prstGeom prst="line">
              <a:avLst/>
            </a:prstGeom>
            <a:noFill/>
            <a:ln w="12700">
              <a:solidFill>
                <a:schemeClr val="tx2"/>
              </a:solidFill>
              <a:round/>
              <a:headEnd/>
              <a:tailEnd/>
            </a:ln>
          </p:spPr>
          <p:txBody>
            <a:bodyPr/>
            <a:lstStyle/>
            <a:p>
              <a:endParaRPr lang="en-US"/>
            </a:p>
          </p:txBody>
        </p:sp>
        <p:sp>
          <p:nvSpPr>
            <p:cNvPr id="88309" name="Line 1269"/>
            <p:cNvSpPr>
              <a:spLocks noChangeShapeType="1"/>
            </p:cNvSpPr>
            <p:nvPr/>
          </p:nvSpPr>
          <p:spPr bwMode="auto">
            <a:xfrm>
              <a:off x="2245" y="1575"/>
              <a:ext cx="16" cy="1"/>
            </a:xfrm>
            <a:prstGeom prst="line">
              <a:avLst/>
            </a:prstGeom>
            <a:noFill/>
            <a:ln w="12700">
              <a:solidFill>
                <a:schemeClr val="tx2"/>
              </a:solidFill>
              <a:round/>
              <a:headEnd/>
              <a:tailEnd/>
            </a:ln>
          </p:spPr>
          <p:txBody>
            <a:bodyPr/>
            <a:lstStyle/>
            <a:p>
              <a:endParaRPr lang="en-US"/>
            </a:p>
          </p:txBody>
        </p:sp>
        <p:sp>
          <p:nvSpPr>
            <p:cNvPr id="88310" name="Line 1270"/>
            <p:cNvSpPr>
              <a:spLocks noChangeShapeType="1"/>
            </p:cNvSpPr>
            <p:nvPr/>
          </p:nvSpPr>
          <p:spPr bwMode="auto">
            <a:xfrm>
              <a:off x="2293" y="1575"/>
              <a:ext cx="16" cy="1"/>
            </a:xfrm>
            <a:prstGeom prst="line">
              <a:avLst/>
            </a:prstGeom>
            <a:noFill/>
            <a:ln w="12700">
              <a:solidFill>
                <a:schemeClr val="tx2"/>
              </a:solidFill>
              <a:round/>
              <a:headEnd/>
              <a:tailEnd/>
            </a:ln>
          </p:spPr>
          <p:txBody>
            <a:bodyPr/>
            <a:lstStyle/>
            <a:p>
              <a:endParaRPr lang="en-US"/>
            </a:p>
          </p:txBody>
        </p:sp>
        <p:sp>
          <p:nvSpPr>
            <p:cNvPr id="88311" name="Line 1271"/>
            <p:cNvSpPr>
              <a:spLocks noChangeShapeType="1"/>
            </p:cNvSpPr>
            <p:nvPr/>
          </p:nvSpPr>
          <p:spPr bwMode="auto">
            <a:xfrm>
              <a:off x="2341" y="1575"/>
              <a:ext cx="16" cy="1"/>
            </a:xfrm>
            <a:prstGeom prst="line">
              <a:avLst/>
            </a:prstGeom>
            <a:noFill/>
            <a:ln w="12700">
              <a:solidFill>
                <a:schemeClr val="tx2"/>
              </a:solidFill>
              <a:round/>
              <a:headEnd/>
              <a:tailEnd/>
            </a:ln>
          </p:spPr>
          <p:txBody>
            <a:bodyPr/>
            <a:lstStyle/>
            <a:p>
              <a:endParaRPr lang="en-US"/>
            </a:p>
          </p:txBody>
        </p:sp>
        <p:sp>
          <p:nvSpPr>
            <p:cNvPr id="88312" name="Line 1272"/>
            <p:cNvSpPr>
              <a:spLocks noChangeShapeType="1"/>
            </p:cNvSpPr>
            <p:nvPr/>
          </p:nvSpPr>
          <p:spPr bwMode="auto">
            <a:xfrm>
              <a:off x="2389" y="1575"/>
              <a:ext cx="16" cy="1"/>
            </a:xfrm>
            <a:prstGeom prst="line">
              <a:avLst/>
            </a:prstGeom>
            <a:noFill/>
            <a:ln w="12700">
              <a:solidFill>
                <a:schemeClr val="tx2"/>
              </a:solidFill>
              <a:round/>
              <a:headEnd/>
              <a:tailEnd/>
            </a:ln>
          </p:spPr>
          <p:txBody>
            <a:bodyPr/>
            <a:lstStyle/>
            <a:p>
              <a:endParaRPr lang="en-US"/>
            </a:p>
          </p:txBody>
        </p:sp>
        <p:sp>
          <p:nvSpPr>
            <p:cNvPr id="88313" name="Line 1273"/>
            <p:cNvSpPr>
              <a:spLocks noChangeShapeType="1"/>
            </p:cNvSpPr>
            <p:nvPr/>
          </p:nvSpPr>
          <p:spPr bwMode="auto">
            <a:xfrm>
              <a:off x="2437" y="1575"/>
              <a:ext cx="16" cy="1"/>
            </a:xfrm>
            <a:prstGeom prst="line">
              <a:avLst/>
            </a:prstGeom>
            <a:noFill/>
            <a:ln w="12700">
              <a:solidFill>
                <a:schemeClr val="tx2"/>
              </a:solidFill>
              <a:round/>
              <a:headEnd/>
              <a:tailEnd/>
            </a:ln>
          </p:spPr>
          <p:txBody>
            <a:bodyPr/>
            <a:lstStyle/>
            <a:p>
              <a:endParaRPr lang="en-US"/>
            </a:p>
          </p:txBody>
        </p:sp>
        <p:sp>
          <p:nvSpPr>
            <p:cNvPr id="88314" name="Line 1274"/>
            <p:cNvSpPr>
              <a:spLocks noChangeShapeType="1"/>
            </p:cNvSpPr>
            <p:nvPr/>
          </p:nvSpPr>
          <p:spPr bwMode="auto">
            <a:xfrm>
              <a:off x="2485" y="1575"/>
              <a:ext cx="16" cy="1"/>
            </a:xfrm>
            <a:prstGeom prst="line">
              <a:avLst/>
            </a:prstGeom>
            <a:noFill/>
            <a:ln w="12700">
              <a:solidFill>
                <a:schemeClr val="tx2"/>
              </a:solidFill>
              <a:round/>
              <a:headEnd/>
              <a:tailEnd/>
            </a:ln>
          </p:spPr>
          <p:txBody>
            <a:bodyPr/>
            <a:lstStyle/>
            <a:p>
              <a:endParaRPr lang="en-US"/>
            </a:p>
          </p:txBody>
        </p:sp>
        <p:sp>
          <p:nvSpPr>
            <p:cNvPr id="88315" name="Line 1275"/>
            <p:cNvSpPr>
              <a:spLocks noChangeShapeType="1"/>
            </p:cNvSpPr>
            <p:nvPr/>
          </p:nvSpPr>
          <p:spPr bwMode="auto">
            <a:xfrm>
              <a:off x="2533" y="1575"/>
              <a:ext cx="16" cy="1"/>
            </a:xfrm>
            <a:prstGeom prst="line">
              <a:avLst/>
            </a:prstGeom>
            <a:noFill/>
            <a:ln w="12700">
              <a:solidFill>
                <a:schemeClr val="tx2"/>
              </a:solidFill>
              <a:round/>
              <a:headEnd/>
              <a:tailEnd/>
            </a:ln>
          </p:spPr>
          <p:txBody>
            <a:bodyPr/>
            <a:lstStyle/>
            <a:p>
              <a:endParaRPr lang="en-US"/>
            </a:p>
          </p:txBody>
        </p:sp>
        <p:sp>
          <p:nvSpPr>
            <p:cNvPr id="88316" name="Line 1276"/>
            <p:cNvSpPr>
              <a:spLocks noChangeShapeType="1"/>
            </p:cNvSpPr>
            <p:nvPr/>
          </p:nvSpPr>
          <p:spPr bwMode="auto">
            <a:xfrm>
              <a:off x="2580" y="1575"/>
              <a:ext cx="16" cy="1"/>
            </a:xfrm>
            <a:prstGeom prst="line">
              <a:avLst/>
            </a:prstGeom>
            <a:noFill/>
            <a:ln w="12700">
              <a:solidFill>
                <a:schemeClr val="tx2"/>
              </a:solidFill>
              <a:round/>
              <a:headEnd/>
              <a:tailEnd/>
            </a:ln>
          </p:spPr>
          <p:txBody>
            <a:bodyPr/>
            <a:lstStyle/>
            <a:p>
              <a:endParaRPr lang="en-US"/>
            </a:p>
          </p:txBody>
        </p:sp>
        <p:sp>
          <p:nvSpPr>
            <p:cNvPr id="88317" name="Line 1277"/>
            <p:cNvSpPr>
              <a:spLocks noChangeShapeType="1"/>
            </p:cNvSpPr>
            <p:nvPr/>
          </p:nvSpPr>
          <p:spPr bwMode="auto">
            <a:xfrm>
              <a:off x="2628" y="1575"/>
              <a:ext cx="16" cy="1"/>
            </a:xfrm>
            <a:prstGeom prst="line">
              <a:avLst/>
            </a:prstGeom>
            <a:noFill/>
            <a:ln w="12700">
              <a:solidFill>
                <a:schemeClr val="tx2"/>
              </a:solidFill>
              <a:round/>
              <a:headEnd/>
              <a:tailEnd/>
            </a:ln>
          </p:spPr>
          <p:txBody>
            <a:bodyPr/>
            <a:lstStyle/>
            <a:p>
              <a:endParaRPr lang="en-US"/>
            </a:p>
          </p:txBody>
        </p:sp>
        <p:sp>
          <p:nvSpPr>
            <p:cNvPr id="88318" name="Line 1278"/>
            <p:cNvSpPr>
              <a:spLocks noChangeShapeType="1"/>
            </p:cNvSpPr>
            <p:nvPr/>
          </p:nvSpPr>
          <p:spPr bwMode="auto">
            <a:xfrm>
              <a:off x="2676" y="1575"/>
              <a:ext cx="16" cy="1"/>
            </a:xfrm>
            <a:prstGeom prst="line">
              <a:avLst/>
            </a:prstGeom>
            <a:noFill/>
            <a:ln w="12700">
              <a:solidFill>
                <a:schemeClr val="tx2"/>
              </a:solidFill>
              <a:round/>
              <a:headEnd/>
              <a:tailEnd/>
            </a:ln>
          </p:spPr>
          <p:txBody>
            <a:bodyPr/>
            <a:lstStyle/>
            <a:p>
              <a:endParaRPr lang="en-US"/>
            </a:p>
          </p:txBody>
        </p:sp>
        <p:sp>
          <p:nvSpPr>
            <p:cNvPr id="88319" name="Line 1279"/>
            <p:cNvSpPr>
              <a:spLocks noChangeShapeType="1"/>
            </p:cNvSpPr>
            <p:nvPr/>
          </p:nvSpPr>
          <p:spPr bwMode="auto">
            <a:xfrm>
              <a:off x="2724" y="1575"/>
              <a:ext cx="16" cy="1"/>
            </a:xfrm>
            <a:prstGeom prst="line">
              <a:avLst/>
            </a:prstGeom>
            <a:noFill/>
            <a:ln w="12700">
              <a:solidFill>
                <a:schemeClr val="tx2"/>
              </a:solidFill>
              <a:round/>
              <a:headEnd/>
              <a:tailEnd/>
            </a:ln>
          </p:spPr>
          <p:txBody>
            <a:bodyPr/>
            <a:lstStyle/>
            <a:p>
              <a:endParaRPr lang="en-US"/>
            </a:p>
          </p:txBody>
        </p:sp>
        <p:sp>
          <p:nvSpPr>
            <p:cNvPr id="88320" name="Line 1280"/>
            <p:cNvSpPr>
              <a:spLocks noChangeShapeType="1"/>
            </p:cNvSpPr>
            <p:nvPr/>
          </p:nvSpPr>
          <p:spPr bwMode="auto">
            <a:xfrm>
              <a:off x="2772" y="1575"/>
              <a:ext cx="16" cy="1"/>
            </a:xfrm>
            <a:prstGeom prst="line">
              <a:avLst/>
            </a:prstGeom>
            <a:noFill/>
            <a:ln w="12700">
              <a:solidFill>
                <a:schemeClr val="tx2"/>
              </a:solidFill>
              <a:round/>
              <a:headEnd/>
              <a:tailEnd/>
            </a:ln>
          </p:spPr>
          <p:txBody>
            <a:bodyPr/>
            <a:lstStyle/>
            <a:p>
              <a:endParaRPr lang="en-US"/>
            </a:p>
          </p:txBody>
        </p:sp>
        <p:sp>
          <p:nvSpPr>
            <p:cNvPr id="88321" name="Line 1281"/>
            <p:cNvSpPr>
              <a:spLocks noChangeShapeType="1"/>
            </p:cNvSpPr>
            <p:nvPr/>
          </p:nvSpPr>
          <p:spPr bwMode="auto">
            <a:xfrm>
              <a:off x="2820" y="1575"/>
              <a:ext cx="16" cy="1"/>
            </a:xfrm>
            <a:prstGeom prst="line">
              <a:avLst/>
            </a:prstGeom>
            <a:noFill/>
            <a:ln w="12700">
              <a:solidFill>
                <a:schemeClr val="tx2"/>
              </a:solidFill>
              <a:round/>
              <a:headEnd/>
              <a:tailEnd/>
            </a:ln>
          </p:spPr>
          <p:txBody>
            <a:bodyPr/>
            <a:lstStyle/>
            <a:p>
              <a:endParaRPr lang="en-US"/>
            </a:p>
          </p:txBody>
        </p:sp>
        <p:sp>
          <p:nvSpPr>
            <p:cNvPr id="88322" name="Line 1282"/>
            <p:cNvSpPr>
              <a:spLocks noChangeShapeType="1"/>
            </p:cNvSpPr>
            <p:nvPr/>
          </p:nvSpPr>
          <p:spPr bwMode="auto">
            <a:xfrm>
              <a:off x="2868" y="1575"/>
              <a:ext cx="16" cy="1"/>
            </a:xfrm>
            <a:prstGeom prst="line">
              <a:avLst/>
            </a:prstGeom>
            <a:noFill/>
            <a:ln w="12700">
              <a:solidFill>
                <a:schemeClr val="tx2"/>
              </a:solidFill>
              <a:round/>
              <a:headEnd/>
              <a:tailEnd/>
            </a:ln>
          </p:spPr>
          <p:txBody>
            <a:bodyPr/>
            <a:lstStyle/>
            <a:p>
              <a:endParaRPr lang="en-US"/>
            </a:p>
          </p:txBody>
        </p:sp>
        <p:sp>
          <p:nvSpPr>
            <p:cNvPr id="88323" name="Line 1283"/>
            <p:cNvSpPr>
              <a:spLocks noChangeShapeType="1"/>
            </p:cNvSpPr>
            <p:nvPr/>
          </p:nvSpPr>
          <p:spPr bwMode="auto">
            <a:xfrm>
              <a:off x="2916" y="1575"/>
              <a:ext cx="16" cy="1"/>
            </a:xfrm>
            <a:prstGeom prst="line">
              <a:avLst/>
            </a:prstGeom>
            <a:noFill/>
            <a:ln w="12700">
              <a:solidFill>
                <a:schemeClr val="tx2"/>
              </a:solidFill>
              <a:round/>
              <a:headEnd/>
              <a:tailEnd/>
            </a:ln>
          </p:spPr>
          <p:txBody>
            <a:bodyPr/>
            <a:lstStyle/>
            <a:p>
              <a:endParaRPr lang="en-US"/>
            </a:p>
          </p:txBody>
        </p:sp>
        <p:sp>
          <p:nvSpPr>
            <p:cNvPr id="88324" name="Line 1284"/>
            <p:cNvSpPr>
              <a:spLocks noChangeShapeType="1"/>
            </p:cNvSpPr>
            <p:nvPr/>
          </p:nvSpPr>
          <p:spPr bwMode="auto">
            <a:xfrm>
              <a:off x="2964" y="1575"/>
              <a:ext cx="16" cy="1"/>
            </a:xfrm>
            <a:prstGeom prst="line">
              <a:avLst/>
            </a:prstGeom>
            <a:noFill/>
            <a:ln w="12700">
              <a:solidFill>
                <a:schemeClr val="tx2"/>
              </a:solidFill>
              <a:round/>
              <a:headEnd/>
              <a:tailEnd/>
            </a:ln>
          </p:spPr>
          <p:txBody>
            <a:bodyPr/>
            <a:lstStyle/>
            <a:p>
              <a:endParaRPr lang="en-US"/>
            </a:p>
          </p:txBody>
        </p:sp>
        <p:sp>
          <p:nvSpPr>
            <p:cNvPr id="88325" name="Line 1285"/>
            <p:cNvSpPr>
              <a:spLocks noChangeShapeType="1"/>
            </p:cNvSpPr>
            <p:nvPr/>
          </p:nvSpPr>
          <p:spPr bwMode="auto">
            <a:xfrm>
              <a:off x="3012" y="1575"/>
              <a:ext cx="16" cy="1"/>
            </a:xfrm>
            <a:prstGeom prst="line">
              <a:avLst/>
            </a:prstGeom>
            <a:noFill/>
            <a:ln w="12700">
              <a:solidFill>
                <a:schemeClr val="tx2"/>
              </a:solidFill>
              <a:round/>
              <a:headEnd/>
              <a:tailEnd/>
            </a:ln>
          </p:spPr>
          <p:txBody>
            <a:bodyPr/>
            <a:lstStyle/>
            <a:p>
              <a:endParaRPr lang="en-US"/>
            </a:p>
          </p:txBody>
        </p:sp>
        <p:sp>
          <p:nvSpPr>
            <p:cNvPr id="88326" name="Line 1286"/>
            <p:cNvSpPr>
              <a:spLocks noChangeShapeType="1"/>
            </p:cNvSpPr>
            <p:nvPr/>
          </p:nvSpPr>
          <p:spPr bwMode="auto">
            <a:xfrm>
              <a:off x="3060" y="1575"/>
              <a:ext cx="16" cy="1"/>
            </a:xfrm>
            <a:prstGeom prst="line">
              <a:avLst/>
            </a:prstGeom>
            <a:noFill/>
            <a:ln w="12700">
              <a:solidFill>
                <a:schemeClr val="tx2"/>
              </a:solidFill>
              <a:round/>
              <a:headEnd/>
              <a:tailEnd/>
            </a:ln>
          </p:spPr>
          <p:txBody>
            <a:bodyPr/>
            <a:lstStyle/>
            <a:p>
              <a:endParaRPr lang="en-US"/>
            </a:p>
          </p:txBody>
        </p:sp>
        <p:sp>
          <p:nvSpPr>
            <p:cNvPr id="88327" name="Line 1287"/>
            <p:cNvSpPr>
              <a:spLocks noChangeShapeType="1"/>
            </p:cNvSpPr>
            <p:nvPr/>
          </p:nvSpPr>
          <p:spPr bwMode="auto">
            <a:xfrm>
              <a:off x="3108" y="1575"/>
              <a:ext cx="16" cy="1"/>
            </a:xfrm>
            <a:prstGeom prst="line">
              <a:avLst/>
            </a:prstGeom>
            <a:noFill/>
            <a:ln w="12700">
              <a:solidFill>
                <a:schemeClr val="tx2"/>
              </a:solidFill>
              <a:round/>
              <a:headEnd/>
              <a:tailEnd/>
            </a:ln>
          </p:spPr>
          <p:txBody>
            <a:bodyPr/>
            <a:lstStyle/>
            <a:p>
              <a:endParaRPr lang="en-US"/>
            </a:p>
          </p:txBody>
        </p:sp>
        <p:sp>
          <p:nvSpPr>
            <p:cNvPr id="88328" name="Line 1288"/>
            <p:cNvSpPr>
              <a:spLocks noChangeShapeType="1"/>
            </p:cNvSpPr>
            <p:nvPr/>
          </p:nvSpPr>
          <p:spPr bwMode="auto">
            <a:xfrm>
              <a:off x="3156" y="1575"/>
              <a:ext cx="15" cy="1"/>
            </a:xfrm>
            <a:prstGeom prst="line">
              <a:avLst/>
            </a:prstGeom>
            <a:noFill/>
            <a:ln w="12700">
              <a:solidFill>
                <a:schemeClr val="tx2"/>
              </a:solidFill>
              <a:round/>
              <a:headEnd/>
              <a:tailEnd/>
            </a:ln>
          </p:spPr>
          <p:txBody>
            <a:bodyPr/>
            <a:lstStyle/>
            <a:p>
              <a:endParaRPr lang="en-US"/>
            </a:p>
          </p:txBody>
        </p:sp>
        <p:sp>
          <p:nvSpPr>
            <p:cNvPr id="88329" name="Line 1289"/>
            <p:cNvSpPr>
              <a:spLocks noChangeShapeType="1"/>
            </p:cNvSpPr>
            <p:nvPr/>
          </p:nvSpPr>
          <p:spPr bwMode="auto">
            <a:xfrm>
              <a:off x="3203" y="1575"/>
              <a:ext cx="16" cy="1"/>
            </a:xfrm>
            <a:prstGeom prst="line">
              <a:avLst/>
            </a:prstGeom>
            <a:noFill/>
            <a:ln w="12700">
              <a:solidFill>
                <a:schemeClr val="tx2"/>
              </a:solidFill>
              <a:round/>
              <a:headEnd/>
              <a:tailEnd/>
            </a:ln>
          </p:spPr>
          <p:txBody>
            <a:bodyPr/>
            <a:lstStyle/>
            <a:p>
              <a:endParaRPr lang="en-US"/>
            </a:p>
          </p:txBody>
        </p:sp>
        <p:sp>
          <p:nvSpPr>
            <p:cNvPr id="88330" name="Line 1290"/>
            <p:cNvSpPr>
              <a:spLocks noChangeShapeType="1"/>
            </p:cNvSpPr>
            <p:nvPr/>
          </p:nvSpPr>
          <p:spPr bwMode="auto">
            <a:xfrm>
              <a:off x="3251" y="1575"/>
              <a:ext cx="16" cy="1"/>
            </a:xfrm>
            <a:prstGeom prst="line">
              <a:avLst/>
            </a:prstGeom>
            <a:noFill/>
            <a:ln w="12700">
              <a:solidFill>
                <a:schemeClr val="tx2"/>
              </a:solidFill>
              <a:round/>
              <a:headEnd/>
              <a:tailEnd/>
            </a:ln>
          </p:spPr>
          <p:txBody>
            <a:bodyPr/>
            <a:lstStyle/>
            <a:p>
              <a:endParaRPr lang="en-US"/>
            </a:p>
          </p:txBody>
        </p:sp>
        <p:sp>
          <p:nvSpPr>
            <p:cNvPr id="88331" name="Line 1291"/>
            <p:cNvSpPr>
              <a:spLocks noChangeShapeType="1"/>
            </p:cNvSpPr>
            <p:nvPr/>
          </p:nvSpPr>
          <p:spPr bwMode="auto">
            <a:xfrm>
              <a:off x="3299" y="1575"/>
              <a:ext cx="16" cy="1"/>
            </a:xfrm>
            <a:prstGeom prst="line">
              <a:avLst/>
            </a:prstGeom>
            <a:noFill/>
            <a:ln w="12700">
              <a:solidFill>
                <a:schemeClr val="tx2"/>
              </a:solidFill>
              <a:round/>
              <a:headEnd/>
              <a:tailEnd/>
            </a:ln>
          </p:spPr>
          <p:txBody>
            <a:bodyPr/>
            <a:lstStyle/>
            <a:p>
              <a:endParaRPr lang="en-US"/>
            </a:p>
          </p:txBody>
        </p:sp>
        <p:sp>
          <p:nvSpPr>
            <p:cNvPr id="88332" name="Line 1292"/>
            <p:cNvSpPr>
              <a:spLocks noChangeShapeType="1"/>
            </p:cNvSpPr>
            <p:nvPr/>
          </p:nvSpPr>
          <p:spPr bwMode="auto">
            <a:xfrm>
              <a:off x="3347" y="1575"/>
              <a:ext cx="16" cy="1"/>
            </a:xfrm>
            <a:prstGeom prst="line">
              <a:avLst/>
            </a:prstGeom>
            <a:noFill/>
            <a:ln w="12700">
              <a:solidFill>
                <a:schemeClr val="tx2"/>
              </a:solidFill>
              <a:round/>
              <a:headEnd/>
              <a:tailEnd/>
            </a:ln>
          </p:spPr>
          <p:txBody>
            <a:bodyPr/>
            <a:lstStyle/>
            <a:p>
              <a:endParaRPr lang="en-US"/>
            </a:p>
          </p:txBody>
        </p:sp>
        <p:sp>
          <p:nvSpPr>
            <p:cNvPr id="88333" name="Line 1293"/>
            <p:cNvSpPr>
              <a:spLocks noChangeShapeType="1"/>
            </p:cNvSpPr>
            <p:nvPr/>
          </p:nvSpPr>
          <p:spPr bwMode="auto">
            <a:xfrm>
              <a:off x="3395" y="1575"/>
              <a:ext cx="16" cy="1"/>
            </a:xfrm>
            <a:prstGeom prst="line">
              <a:avLst/>
            </a:prstGeom>
            <a:noFill/>
            <a:ln w="12700">
              <a:solidFill>
                <a:schemeClr val="tx2"/>
              </a:solidFill>
              <a:round/>
              <a:headEnd/>
              <a:tailEnd/>
            </a:ln>
          </p:spPr>
          <p:txBody>
            <a:bodyPr/>
            <a:lstStyle/>
            <a:p>
              <a:endParaRPr lang="en-US"/>
            </a:p>
          </p:txBody>
        </p:sp>
        <p:sp>
          <p:nvSpPr>
            <p:cNvPr id="88334" name="Line 1294"/>
            <p:cNvSpPr>
              <a:spLocks noChangeShapeType="1"/>
            </p:cNvSpPr>
            <p:nvPr/>
          </p:nvSpPr>
          <p:spPr bwMode="auto">
            <a:xfrm>
              <a:off x="3443" y="1575"/>
              <a:ext cx="16" cy="1"/>
            </a:xfrm>
            <a:prstGeom prst="line">
              <a:avLst/>
            </a:prstGeom>
            <a:noFill/>
            <a:ln w="12700">
              <a:solidFill>
                <a:schemeClr val="tx2"/>
              </a:solidFill>
              <a:round/>
              <a:headEnd/>
              <a:tailEnd/>
            </a:ln>
          </p:spPr>
          <p:txBody>
            <a:bodyPr/>
            <a:lstStyle/>
            <a:p>
              <a:endParaRPr lang="en-US"/>
            </a:p>
          </p:txBody>
        </p:sp>
        <p:sp>
          <p:nvSpPr>
            <p:cNvPr id="88335" name="Line 1295"/>
            <p:cNvSpPr>
              <a:spLocks noChangeShapeType="1"/>
            </p:cNvSpPr>
            <p:nvPr/>
          </p:nvSpPr>
          <p:spPr bwMode="auto">
            <a:xfrm>
              <a:off x="3491" y="1575"/>
              <a:ext cx="16" cy="1"/>
            </a:xfrm>
            <a:prstGeom prst="line">
              <a:avLst/>
            </a:prstGeom>
            <a:noFill/>
            <a:ln w="12700">
              <a:solidFill>
                <a:schemeClr val="tx2"/>
              </a:solidFill>
              <a:round/>
              <a:headEnd/>
              <a:tailEnd/>
            </a:ln>
          </p:spPr>
          <p:txBody>
            <a:bodyPr/>
            <a:lstStyle/>
            <a:p>
              <a:endParaRPr lang="en-US"/>
            </a:p>
          </p:txBody>
        </p:sp>
        <p:sp>
          <p:nvSpPr>
            <p:cNvPr id="88336" name="Line 1296"/>
            <p:cNvSpPr>
              <a:spLocks noChangeShapeType="1"/>
            </p:cNvSpPr>
            <p:nvPr/>
          </p:nvSpPr>
          <p:spPr bwMode="auto">
            <a:xfrm>
              <a:off x="3539" y="1575"/>
              <a:ext cx="16" cy="1"/>
            </a:xfrm>
            <a:prstGeom prst="line">
              <a:avLst/>
            </a:prstGeom>
            <a:noFill/>
            <a:ln w="12700">
              <a:solidFill>
                <a:schemeClr val="tx2"/>
              </a:solidFill>
              <a:round/>
              <a:headEnd/>
              <a:tailEnd/>
            </a:ln>
          </p:spPr>
          <p:txBody>
            <a:bodyPr/>
            <a:lstStyle/>
            <a:p>
              <a:endParaRPr lang="en-US"/>
            </a:p>
          </p:txBody>
        </p:sp>
        <p:sp>
          <p:nvSpPr>
            <p:cNvPr id="88337" name="Line 1297"/>
            <p:cNvSpPr>
              <a:spLocks noChangeShapeType="1"/>
            </p:cNvSpPr>
            <p:nvPr/>
          </p:nvSpPr>
          <p:spPr bwMode="auto">
            <a:xfrm>
              <a:off x="3587" y="1575"/>
              <a:ext cx="16" cy="1"/>
            </a:xfrm>
            <a:prstGeom prst="line">
              <a:avLst/>
            </a:prstGeom>
            <a:noFill/>
            <a:ln w="12700">
              <a:solidFill>
                <a:schemeClr val="tx2"/>
              </a:solidFill>
              <a:round/>
              <a:headEnd/>
              <a:tailEnd/>
            </a:ln>
          </p:spPr>
          <p:txBody>
            <a:bodyPr/>
            <a:lstStyle/>
            <a:p>
              <a:endParaRPr lang="en-US"/>
            </a:p>
          </p:txBody>
        </p:sp>
        <p:sp>
          <p:nvSpPr>
            <p:cNvPr id="88338" name="Line 1298"/>
            <p:cNvSpPr>
              <a:spLocks noChangeShapeType="1"/>
            </p:cNvSpPr>
            <p:nvPr/>
          </p:nvSpPr>
          <p:spPr bwMode="auto">
            <a:xfrm>
              <a:off x="3635" y="1575"/>
              <a:ext cx="16" cy="1"/>
            </a:xfrm>
            <a:prstGeom prst="line">
              <a:avLst/>
            </a:prstGeom>
            <a:noFill/>
            <a:ln w="12700">
              <a:solidFill>
                <a:schemeClr val="tx2"/>
              </a:solidFill>
              <a:round/>
              <a:headEnd/>
              <a:tailEnd/>
            </a:ln>
          </p:spPr>
          <p:txBody>
            <a:bodyPr/>
            <a:lstStyle/>
            <a:p>
              <a:endParaRPr lang="en-US"/>
            </a:p>
          </p:txBody>
        </p:sp>
        <p:sp>
          <p:nvSpPr>
            <p:cNvPr id="88339" name="Line 1299"/>
            <p:cNvSpPr>
              <a:spLocks noChangeShapeType="1"/>
            </p:cNvSpPr>
            <p:nvPr/>
          </p:nvSpPr>
          <p:spPr bwMode="auto">
            <a:xfrm>
              <a:off x="3683" y="1575"/>
              <a:ext cx="16" cy="1"/>
            </a:xfrm>
            <a:prstGeom prst="line">
              <a:avLst/>
            </a:prstGeom>
            <a:noFill/>
            <a:ln w="12700">
              <a:solidFill>
                <a:schemeClr val="tx2"/>
              </a:solidFill>
              <a:round/>
              <a:headEnd/>
              <a:tailEnd/>
            </a:ln>
          </p:spPr>
          <p:txBody>
            <a:bodyPr/>
            <a:lstStyle/>
            <a:p>
              <a:endParaRPr lang="en-US"/>
            </a:p>
          </p:txBody>
        </p:sp>
        <p:sp>
          <p:nvSpPr>
            <p:cNvPr id="88340" name="Line 1300"/>
            <p:cNvSpPr>
              <a:spLocks noChangeShapeType="1"/>
            </p:cNvSpPr>
            <p:nvPr/>
          </p:nvSpPr>
          <p:spPr bwMode="auto">
            <a:xfrm>
              <a:off x="3731" y="1575"/>
              <a:ext cx="16" cy="1"/>
            </a:xfrm>
            <a:prstGeom prst="line">
              <a:avLst/>
            </a:prstGeom>
            <a:noFill/>
            <a:ln w="12700">
              <a:solidFill>
                <a:schemeClr val="tx2"/>
              </a:solidFill>
              <a:round/>
              <a:headEnd/>
              <a:tailEnd/>
            </a:ln>
          </p:spPr>
          <p:txBody>
            <a:bodyPr/>
            <a:lstStyle/>
            <a:p>
              <a:endParaRPr lang="en-US"/>
            </a:p>
          </p:txBody>
        </p:sp>
        <p:sp>
          <p:nvSpPr>
            <p:cNvPr id="88341" name="Line 1301"/>
            <p:cNvSpPr>
              <a:spLocks noChangeShapeType="1"/>
            </p:cNvSpPr>
            <p:nvPr/>
          </p:nvSpPr>
          <p:spPr bwMode="auto">
            <a:xfrm>
              <a:off x="3778" y="1575"/>
              <a:ext cx="16" cy="1"/>
            </a:xfrm>
            <a:prstGeom prst="line">
              <a:avLst/>
            </a:prstGeom>
            <a:noFill/>
            <a:ln w="12700">
              <a:solidFill>
                <a:schemeClr val="tx2"/>
              </a:solidFill>
              <a:round/>
              <a:headEnd/>
              <a:tailEnd/>
            </a:ln>
          </p:spPr>
          <p:txBody>
            <a:bodyPr/>
            <a:lstStyle/>
            <a:p>
              <a:endParaRPr lang="en-US"/>
            </a:p>
          </p:txBody>
        </p:sp>
        <p:sp>
          <p:nvSpPr>
            <p:cNvPr id="88342" name="Line 1302"/>
            <p:cNvSpPr>
              <a:spLocks noChangeShapeType="1"/>
            </p:cNvSpPr>
            <p:nvPr/>
          </p:nvSpPr>
          <p:spPr bwMode="auto">
            <a:xfrm>
              <a:off x="3826" y="1575"/>
              <a:ext cx="16" cy="1"/>
            </a:xfrm>
            <a:prstGeom prst="line">
              <a:avLst/>
            </a:prstGeom>
            <a:noFill/>
            <a:ln w="12700">
              <a:solidFill>
                <a:schemeClr val="tx2"/>
              </a:solidFill>
              <a:round/>
              <a:headEnd/>
              <a:tailEnd/>
            </a:ln>
          </p:spPr>
          <p:txBody>
            <a:bodyPr/>
            <a:lstStyle/>
            <a:p>
              <a:endParaRPr lang="en-US"/>
            </a:p>
          </p:txBody>
        </p:sp>
        <p:sp>
          <p:nvSpPr>
            <p:cNvPr id="88343" name="Line 1303"/>
            <p:cNvSpPr>
              <a:spLocks noChangeShapeType="1"/>
            </p:cNvSpPr>
            <p:nvPr/>
          </p:nvSpPr>
          <p:spPr bwMode="auto">
            <a:xfrm>
              <a:off x="3874" y="1575"/>
              <a:ext cx="16" cy="1"/>
            </a:xfrm>
            <a:prstGeom prst="line">
              <a:avLst/>
            </a:prstGeom>
            <a:noFill/>
            <a:ln w="12700">
              <a:solidFill>
                <a:schemeClr val="tx2"/>
              </a:solidFill>
              <a:round/>
              <a:headEnd/>
              <a:tailEnd/>
            </a:ln>
          </p:spPr>
          <p:txBody>
            <a:bodyPr/>
            <a:lstStyle/>
            <a:p>
              <a:endParaRPr lang="en-US"/>
            </a:p>
          </p:txBody>
        </p:sp>
        <p:sp>
          <p:nvSpPr>
            <p:cNvPr id="88344" name="Line 1304"/>
            <p:cNvSpPr>
              <a:spLocks noChangeShapeType="1"/>
            </p:cNvSpPr>
            <p:nvPr/>
          </p:nvSpPr>
          <p:spPr bwMode="auto">
            <a:xfrm>
              <a:off x="3922" y="1575"/>
              <a:ext cx="16" cy="1"/>
            </a:xfrm>
            <a:prstGeom prst="line">
              <a:avLst/>
            </a:prstGeom>
            <a:noFill/>
            <a:ln w="12700">
              <a:solidFill>
                <a:schemeClr val="tx2"/>
              </a:solidFill>
              <a:round/>
              <a:headEnd/>
              <a:tailEnd/>
            </a:ln>
          </p:spPr>
          <p:txBody>
            <a:bodyPr/>
            <a:lstStyle/>
            <a:p>
              <a:endParaRPr lang="en-US"/>
            </a:p>
          </p:txBody>
        </p:sp>
        <p:sp>
          <p:nvSpPr>
            <p:cNvPr id="88345" name="Line 1305"/>
            <p:cNvSpPr>
              <a:spLocks noChangeShapeType="1"/>
            </p:cNvSpPr>
            <p:nvPr/>
          </p:nvSpPr>
          <p:spPr bwMode="auto">
            <a:xfrm>
              <a:off x="3970" y="1575"/>
              <a:ext cx="16" cy="1"/>
            </a:xfrm>
            <a:prstGeom prst="line">
              <a:avLst/>
            </a:prstGeom>
            <a:noFill/>
            <a:ln w="12700">
              <a:solidFill>
                <a:schemeClr val="tx2"/>
              </a:solidFill>
              <a:round/>
              <a:headEnd/>
              <a:tailEnd/>
            </a:ln>
          </p:spPr>
          <p:txBody>
            <a:bodyPr/>
            <a:lstStyle/>
            <a:p>
              <a:endParaRPr lang="en-US"/>
            </a:p>
          </p:txBody>
        </p:sp>
        <p:sp>
          <p:nvSpPr>
            <p:cNvPr id="88346" name="Line 1306"/>
            <p:cNvSpPr>
              <a:spLocks noChangeShapeType="1"/>
            </p:cNvSpPr>
            <p:nvPr/>
          </p:nvSpPr>
          <p:spPr bwMode="auto">
            <a:xfrm>
              <a:off x="4018" y="1575"/>
              <a:ext cx="16" cy="1"/>
            </a:xfrm>
            <a:prstGeom prst="line">
              <a:avLst/>
            </a:prstGeom>
            <a:noFill/>
            <a:ln w="12700">
              <a:solidFill>
                <a:schemeClr val="tx2"/>
              </a:solidFill>
              <a:round/>
              <a:headEnd/>
              <a:tailEnd/>
            </a:ln>
          </p:spPr>
          <p:txBody>
            <a:bodyPr/>
            <a:lstStyle/>
            <a:p>
              <a:endParaRPr lang="en-US"/>
            </a:p>
          </p:txBody>
        </p:sp>
        <p:sp>
          <p:nvSpPr>
            <p:cNvPr id="88347" name="Line 1307"/>
            <p:cNvSpPr>
              <a:spLocks noChangeShapeType="1"/>
            </p:cNvSpPr>
            <p:nvPr/>
          </p:nvSpPr>
          <p:spPr bwMode="auto">
            <a:xfrm>
              <a:off x="4066" y="1575"/>
              <a:ext cx="16" cy="1"/>
            </a:xfrm>
            <a:prstGeom prst="line">
              <a:avLst/>
            </a:prstGeom>
            <a:noFill/>
            <a:ln w="12700">
              <a:solidFill>
                <a:schemeClr val="tx2"/>
              </a:solidFill>
              <a:round/>
              <a:headEnd/>
              <a:tailEnd/>
            </a:ln>
          </p:spPr>
          <p:txBody>
            <a:bodyPr/>
            <a:lstStyle/>
            <a:p>
              <a:endParaRPr lang="en-US"/>
            </a:p>
          </p:txBody>
        </p:sp>
        <p:sp>
          <p:nvSpPr>
            <p:cNvPr id="88348" name="Line 1308"/>
            <p:cNvSpPr>
              <a:spLocks noChangeShapeType="1"/>
            </p:cNvSpPr>
            <p:nvPr/>
          </p:nvSpPr>
          <p:spPr bwMode="auto">
            <a:xfrm>
              <a:off x="4114" y="1575"/>
              <a:ext cx="16" cy="1"/>
            </a:xfrm>
            <a:prstGeom prst="line">
              <a:avLst/>
            </a:prstGeom>
            <a:noFill/>
            <a:ln w="12700">
              <a:solidFill>
                <a:schemeClr val="tx2"/>
              </a:solidFill>
              <a:round/>
              <a:headEnd/>
              <a:tailEnd/>
            </a:ln>
          </p:spPr>
          <p:txBody>
            <a:bodyPr/>
            <a:lstStyle/>
            <a:p>
              <a:endParaRPr lang="en-US"/>
            </a:p>
          </p:txBody>
        </p:sp>
        <p:sp>
          <p:nvSpPr>
            <p:cNvPr id="88349" name="Line 1309"/>
            <p:cNvSpPr>
              <a:spLocks noChangeShapeType="1"/>
            </p:cNvSpPr>
            <p:nvPr/>
          </p:nvSpPr>
          <p:spPr bwMode="auto">
            <a:xfrm>
              <a:off x="4162" y="1575"/>
              <a:ext cx="16" cy="1"/>
            </a:xfrm>
            <a:prstGeom prst="line">
              <a:avLst/>
            </a:prstGeom>
            <a:noFill/>
            <a:ln w="12700">
              <a:solidFill>
                <a:schemeClr val="tx2"/>
              </a:solidFill>
              <a:round/>
              <a:headEnd/>
              <a:tailEnd/>
            </a:ln>
          </p:spPr>
          <p:txBody>
            <a:bodyPr/>
            <a:lstStyle/>
            <a:p>
              <a:endParaRPr lang="en-US"/>
            </a:p>
          </p:txBody>
        </p:sp>
        <p:sp>
          <p:nvSpPr>
            <p:cNvPr id="88350" name="Line 1310"/>
            <p:cNvSpPr>
              <a:spLocks noChangeShapeType="1"/>
            </p:cNvSpPr>
            <p:nvPr/>
          </p:nvSpPr>
          <p:spPr bwMode="auto">
            <a:xfrm>
              <a:off x="4210" y="1575"/>
              <a:ext cx="16" cy="1"/>
            </a:xfrm>
            <a:prstGeom prst="line">
              <a:avLst/>
            </a:prstGeom>
            <a:noFill/>
            <a:ln w="12700">
              <a:solidFill>
                <a:schemeClr val="tx2"/>
              </a:solidFill>
              <a:round/>
              <a:headEnd/>
              <a:tailEnd/>
            </a:ln>
          </p:spPr>
          <p:txBody>
            <a:bodyPr/>
            <a:lstStyle/>
            <a:p>
              <a:endParaRPr lang="en-US"/>
            </a:p>
          </p:txBody>
        </p:sp>
        <p:sp>
          <p:nvSpPr>
            <p:cNvPr id="88351" name="Line 1311"/>
            <p:cNvSpPr>
              <a:spLocks noChangeShapeType="1"/>
            </p:cNvSpPr>
            <p:nvPr/>
          </p:nvSpPr>
          <p:spPr bwMode="auto">
            <a:xfrm>
              <a:off x="4258" y="1575"/>
              <a:ext cx="16" cy="1"/>
            </a:xfrm>
            <a:prstGeom prst="line">
              <a:avLst/>
            </a:prstGeom>
            <a:noFill/>
            <a:ln w="12700">
              <a:solidFill>
                <a:schemeClr val="tx2"/>
              </a:solidFill>
              <a:round/>
              <a:headEnd/>
              <a:tailEnd/>
            </a:ln>
          </p:spPr>
          <p:txBody>
            <a:bodyPr/>
            <a:lstStyle/>
            <a:p>
              <a:endParaRPr lang="en-US"/>
            </a:p>
          </p:txBody>
        </p:sp>
        <p:sp>
          <p:nvSpPr>
            <p:cNvPr id="88352" name="Line 1312"/>
            <p:cNvSpPr>
              <a:spLocks noChangeShapeType="1"/>
            </p:cNvSpPr>
            <p:nvPr/>
          </p:nvSpPr>
          <p:spPr bwMode="auto">
            <a:xfrm>
              <a:off x="4306" y="1575"/>
              <a:ext cx="16" cy="1"/>
            </a:xfrm>
            <a:prstGeom prst="line">
              <a:avLst/>
            </a:prstGeom>
            <a:noFill/>
            <a:ln w="12700">
              <a:solidFill>
                <a:schemeClr val="tx2"/>
              </a:solidFill>
              <a:round/>
              <a:headEnd/>
              <a:tailEnd/>
            </a:ln>
          </p:spPr>
          <p:txBody>
            <a:bodyPr/>
            <a:lstStyle/>
            <a:p>
              <a:endParaRPr lang="en-US"/>
            </a:p>
          </p:txBody>
        </p:sp>
        <p:sp>
          <p:nvSpPr>
            <p:cNvPr id="88353" name="Line 1313"/>
            <p:cNvSpPr>
              <a:spLocks noChangeShapeType="1"/>
            </p:cNvSpPr>
            <p:nvPr/>
          </p:nvSpPr>
          <p:spPr bwMode="auto">
            <a:xfrm>
              <a:off x="4353" y="1575"/>
              <a:ext cx="16" cy="1"/>
            </a:xfrm>
            <a:prstGeom prst="line">
              <a:avLst/>
            </a:prstGeom>
            <a:noFill/>
            <a:ln w="12700">
              <a:solidFill>
                <a:schemeClr val="tx2"/>
              </a:solidFill>
              <a:round/>
              <a:headEnd/>
              <a:tailEnd/>
            </a:ln>
          </p:spPr>
          <p:txBody>
            <a:bodyPr/>
            <a:lstStyle/>
            <a:p>
              <a:endParaRPr lang="en-US"/>
            </a:p>
          </p:txBody>
        </p:sp>
        <p:sp>
          <p:nvSpPr>
            <p:cNvPr id="88354" name="Line 1314"/>
            <p:cNvSpPr>
              <a:spLocks noChangeShapeType="1"/>
            </p:cNvSpPr>
            <p:nvPr/>
          </p:nvSpPr>
          <p:spPr bwMode="auto">
            <a:xfrm>
              <a:off x="4401" y="1575"/>
              <a:ext cx="16" cy="1"/>
            </a:xfrm>
            <a:prstGeom prst="line">
              <a:avLst/>
            </a:prstGeom>
            <a:noFill/>
            <a:ln w="12700">
              <a:solidFill>
                <a:schemeClr val="tx2"/>
              </a:solidFill>
              <a:round/>
              <a:headEnd/>
              <a:tailEnd/>
            </a:ln>
          </p:spPr>
          <p:txBody>
            <a:bodyPr/>
            <a:lstStyle/>
            <a:p>
              <a:endParaRPr lang="en-US"/>
            </a:p>
          </p:txBody>
        </p:sp>
        <p:sp>
          <p:nvSpPr>
            <p:cNvPr id="88355" name="Line 1315"/>
            <p:cNvSpPr>
              <a:spLocks noChangeShapeType="1"/>
            </p:cNvSpPr>
            <p:nvPr/>
          </p:nvSpPr>
          <p:spPr bwMode="auto">
            <a:xfrm>
              <a:off x="4449" y="1575"/>
              <a:ext cx="16" cy="1"/>
            </a:xfrm>
            <a:prstGeom prst="line">
              <a:avLst/>
            </a:prstGeom>
            <a:noFill/>
            <a:ln w="12700">
              <a:solidFill>
                <a:schemeClr val="tx2"/>
              </a:solidFill>
              <a:round/>
              <a:headEnd/>
              <a:tailEnd/>
            </a:ln>
          </p:spPr>
          <p:txBody>
            <a:bodyPr/>
            <a:lstStyle/>
            <a:p>
              <a:endParaRPr lang="en-US"/>
            </a:p>
          </p:txBody>
        </p:sp>
        <p:sp>
          <p:nvSpPr>
            <p:cNvPr id="88356" name="Line 1316"/>
            <p:cNvSpPr>
              <a:spLocks noChangeShapeType="1"/>
            </p:cNvSpPr>
            <p:nvPr/>
          </p:nvSpPr>
          <p:spPr bwMode="auto">
            <a:xfrm>
              <a:off x="4497" y="1575"/>
              <a:ext cx="16" cy="1"/>
            </a:xfrm>
            <a:prstGeom prst="line">
              <a:avLst/>
            </a:prstGeom>
            <a:noFill/>
            <a:ln w="12700">
              <a:solidFill>
                <a:schemeClr val="tx2"/>
              </a:solidFill>
              <a:round/>
              <a:headEnd/>
              <a:tailEnd/>
            </a:ln>
          </p:spPr>
          <p:txBody>
            <a:bodyPr/>
            <a:lstStyle/>
            <a:p>
              <a:endParaRPr lang="en-US"/>
            </a:p>
          </p:txBody>
        </p:sp>
        <p:sp>
          <p:nvSpPr>
            <p:cNvPr id="88357" name="Line 1317"/>
            <p:cNvSpPr>
              <a:spLocks noChangeShapeType="1"/>
            </p:cNvSpPr>
            <p:nvPr/>
          </p:nvSpPr>
          <p:spPr bwMode="auto">
            <a:xfrm>
              <a:off x="4545" y="1575"/>
              <a:ext cx="16" cy="1"/>
            </a:xfrm>
            <a:prstGeom prst="line">
              <a:avLst/>
            </a:prstGeom>
            <a:noFill/>
            <a:ln w="12700">
              <a:solidFill>
                <a:schemeClr val="tx2"/>
              </a:solidFill>
              <a:round/>
              <a:headEnd/>
              <a:tailEnd/>
            </a:ln>
          </p:spPr>
          <p:txBody>
            <a:bodyPr/>
            <a:lstStyle/>
            <a:p>
              <a:endParaRPr lang="en-US"/>
            </a:p>
          </p:txBody>
        </p:sp>
        <p:sp>
          <p:nvSpPr>
            <p:cNvPr id="88358" name="Line 1318"/>
            <p:cNvSpPr>
              <a:spLocks noChangeShapeType="1"/>
            </p:cNvSpPr>
            <p:nvPr/>
          </p:nvSpPr>
          <p:spPr bwMode="auto">
            <a:xfrm>
              <a:off x="4593" y="1575"/>
              <a:ext cx="16" cy="1"/>
            </a:xfrm>
            <a:prstGeom prst="line">
              <a:avLst/>
            </a:prstGeom>
            <a:noFill/>
            <a:ln w="12700">
              <a:solidFill>
                <a:schemeClr val="tx2"/>
              </a:solidFill>
              <a:round/>
              <a:headEnd/>
              <a:tailEnd/>
            </a:ln>
          </p:spPr>
          <p:txBody>
            <a:bodyPr/>
            <a:lstStyle/>
            <a:p>
              <a:endParaRPr lang="en-US"/>
            </a:p>
          </p:txBody>
        </p:sp>
        <p:sp>
          <p:nvSpPr>
            <p:cNvPr id="88359" name="Line 1319"/>
            <p:cNvSpPr>
              <a:spLocks noChangeShapeType="1"/>
            </p:cNvSpPr>
            <p:nvPr/>
          </p:nvSpPr>
          <p:spPr bwMode="auto">
            <a:xfrm>
              <a:off x="4641" y="1575"/>
              <a:ext cx="16" cy="1"/>
            </a:xfrm>
            <a:prstGeom prst="line">
              <a:avLst/>
            </a:prstGeom>
            <a:noFill/>
            <a:ln w="12700">
              <a:solidFill>
                <a:schemeClr val="tx2"/>
              </a:solidFill>
              <a:round/>
              <a:headEnd/>
              <a:tailEnd/>
            </a:ln>
          </p:spPr>
          <p:txBody>
            <a:bodyPr/>
            <a:lstStyle/>
            <a:p>
              <a:endParaRPr lang="en-US"/>
            </a:p>
          </p:txBody>
        </p:sp>
        <p:sp>
          <p:nvSpPr>
            <p:cNvPr id="88360" name="Line 1320"/>
            <p:cNvSpPr>
              <a:spLocks noChangeShapeType="1"/>
            </p:cNvSpPr>
            <p:nvPr/>
          </p:nvSpPr>
          <p:spPr bwMode="auto">
            <a:xfrm>
              <a:off x="4689" y="1575"/>
              <a:ext cx="16" cy="1"/>
            </a:xfrm>
            <a:prstGeom prst="line">
              <a:avLst/>
            </a:prstGeom>
            <a:noFill/>
            <a:ln w="12700">
              <a:solidFill>
                <a:schemeClr val="tx2"/>
              </a:solidFill>
              <a:round/>
              <a:headEnd/>
              <a:tailEnd/>
            </a:ln>
          </p:spPr>
          <p:txBody>
            <a:bodyPr/>
            <a:lstStyle/>
            <a:p>
              <a:endParaRPr lang="en-US"/>
            </a:p>
          </p:txBody>
        </p:sp>
        <p:sp>
          <p:nvSpPr>
            <p:cNvPr id="88361" name="Line 1321"/>
            <p:cNvSpPr>
              <a:spLocks noChangeShapeType="1"/>
            </p:cNvSpPr>
            <p:nvPr/>
          </p:nvSpPr>
          <p:spPr bwMode="auto">
            <a:xfrm>
              <a:off x="4737" y="1575"/>
              <a:ext cx="16" cy="1"/>
            </a:xfrm>
            <a:prstGeom prst="line">
              <a:avLst/>
            </a:prstGeom>
            <a:noFill/>
            <a:ln w="12700">
              <a:solidFill>
                <a:schemeClr val="tx2"/>
              </a:solidFill>
              <a:round/>
              <a:headEnd/>
              <a:tailEnd/>
            </a:ln>
          </p:spPr>
          <p:txBody>
            <a:bodyPr/>
            <a:lstStyle/>
            <a:p>
              <a:endParaRPr lang="en-US"/>
            </a:p>
          </p:txBody>
        </p:sp>
        <p:sp>
          <p:nvSpPr>
            <p:cNvPr id="88362" name="Line 1322"/>
            <p:cNvSpPr>
              <a:spLocks noChangeShapeType="1"/>
            </p:cNvSpPr>
            <p:nvPr/>
          </p:nvSpPr>
          <p:spPr bwMode="auto">
            <a:xfrm>
              <a:off x="4785" y="1575"/>
              <a:ext cx="16" cy="1"/>
            </a:xfrm>
            <a:prstGeom prst="line">
              <a:avLst/>
            </a:prstGeom>
            <a:noFill/>
            <a:ln w="12700">
              <a:solidFill>
                <a:schemeClr val="tx2"/>
              </a:solidFill>
              <a:round/>
              <a:headEnd/>
              <a:tailEnd/>
            </a:ln>
          </p:spPr>
          <p:txBody>
            <a:bodyPr/>
            <a:lstStyle/>
            <a:p>
              <a:endParaRPr lang="en-US"/>
            </a:p>
          </p:txBody>
        </p:sp>
        <p:sp>
          <p:nvSpPr>
            <p:cNvPr id="88363" name="Line 1323"/>
            <p:cNvSpPr>
              <a:spLocks noChangeShapeType="1"/>
            </p:cNvSpPr>
            <p:nvPr/>
          </p:nvSpPr>
          <p:spPr bwMode="auto">
            <a:xfrm>
              <a:off x="4833" y="1575"/>
              <a:ext cx="16" cy="1"/>
            </a:xfrm>
            <a:prstGeom prst="line">
              <a:avLst/>
            </a:prstGeom>
            <a:noFill/>
            <a:ln w="12700">
              <a:solidFill>
                <a:schemeClr val="tx2"/>
              </a:solidFill>
              <a:round/>
              <a:headEnd/>
              <a:tailEnd/>
            </a:ln>
          </p:spPr>
          <p:txBody>
            <a:bodyPr/>
            <a:lstStyle/>
            <a:p>
              <a:endParaRPr lang="en-US"/>
            </a:p>
          </p:txBody>
        </p:sp>
        <p:sp>
          <p:nvSpPr>
            <p:cNvPr id="88364" name="Line 1324"/>
            <p:cNvSpPr>
              <a:spLocks noChangeShapeType="1"/>
            </p:cNvSpPr>
            <p:nvPr/>
          </p:nvSpPr>
          <p:spPr bwMode="auto">
            <a:xfrm>
              <a:off x="4881" y="1575"/>
              <a:ext cx="16" cy="1"/>
            </a:xfrm>
            <a:prstGeom prst="line">
              <a:avLst/>
            </a:prstGeom>
            <a:noFill/>
            <a:ln w="12700">
              <a:solidFill>
                <a:schemeClr val="tx2"/>
              </a:solidFill>
              <a:round/>
              <a:headEnd/>
              <a:tailEnd/>
            </a:ln>
          </p:spPr>
          <p:txBody>
            <a:bodyPr/>
            <a:lstStyle/>
            <a:p>
              <a:endParaRPr lang="en-US"/>
            </a:p>
          </p:txBody>
        </p:sp>
        <p:sp>
          <p:nvSpPr>
            <p:cNvPr id="88365" name="Line 1325"/>
            <p:cNvSpPr>
              <a:spLocks noChangeShapeType="1"/>
            </p:cNvSpPr>
            <p:nvPr/>
          </p:nvSpPr>
          <p:spPr bwMode="auto">
            <a:xfrm>
              <a:off x="1143" y="1519"/>
              <a:ext cx="16" cy="1"/>
            </a:xfrm>
            <a:prstGeom prst="line">
              <a:avLst/>
            </a:prstGeom>
            <a:noFill/>
            <a:ln w="12700">
              <a:solidFill>
                <a:schemeClr val="tx2"/>
              </a:solidFill>
              <a:round/>
              <a:headEnd/>
              <a:tailEnd/>
            </a:ln>
          </p:spPr>
          <p:txBody>
            <a:bodyPr/>
            <a:lstStyle/>
            <a:p>
              <a:endParaRPr lang="en-US"/>
            </a:p>
          </p:txBody>
        </p:sp>
        <p:sp>
          <p:nvSpPr>
            <p:cNvPr id="88366" name="Line 1326"/>
            <p:cNvSpPr>
              <a:spLocks noChangeShapeType="1"/>
            </p:cNvSpPr>
            <p:nvPr/>
          </p:nvSpPr>
          <p:spPr bwMode="auto">
            <a:xfrm>
              <a:off x="1191" y="1519"/>
              <a:ext cx="16" cy="1"/>
            </a:xfrm>
            <a:prstGeom prst="line">
              <a:avLst/>
            </a:prstGeom>
            <a:noFill/>
            <a:ln w="12700">
              <a:solidFill>
                <a:schemeClr val="tx2"/>
              </a:solidFill>
              <a:round/>
              <a:headEnd/>
              <a:tailEnd/>
            </a:ln>
          </p:spPr>
          <p:txBody>
            <a:bodyPr/>
            <a:lstStyle/>
            <a:p>
              <a:endParaRPr lang="en-US"/>
            </a:p>
          </p:txBody>
        </p:sp>
        <p:sp>
          <p:nvSpPr>
            <p:cNvPr id="88367" name="Line 1327"/>
            <p:cNvSpPr>
              <a:spLocks noChangeShapeType="1"/>
            </p:cNvSpPr>
            <p:nvPr/>
          </p:nvSpPr>
          <p:spPr bwMode="auto">
            <a:xfrm>
              <a:off x="1239" y="1519"/>
              <a:ext cx="16" cy="1"/>
            </a:xfrm>
            <a:prstGeom prst="line">
              <a:avLst/>
            </a:prstGeom>
            <a:noFill/>
            <a:ln w="12700">
              <a:solidFill>
                <a:schemeClr val="tx2"/>
              </a:solidFill>
              <a:round/>
              <a:headEnd/>
              <a:tailEnd/>
            </a:ln>
          </p:spPr>
          <p:txBody>
            <a:bodyPr/>
            <a:lstStyle/>
            <a:p>
              <a:endParaRPr lang="en-US"/>
            </a:p>
          </p:txBody>
        </p:sp>
        <p:sp>
          <p:nvSpPr>
            <p:cNvPr id="88368" name="Line 1328"/>
            <p:cNvSpPr>
              <a:spLocks noChangeShapeType="1"/>
            </p:cNvSpPr>
            <p:nvPr/>
          </p:nvSpPr>
          <p:spPr bwMode="auto">
            <a:xfrm>
              <a:off x="1287" y="1519"/>
              <a:ext cx="16" cy="1"/>
            </a:xfrm>
            <a:prstGeom prst="line">
              <a:avLst/>
            </a:prstGeom>
            <a:noFill/>
            <a:ln w="12700">
              <a:solidFill>
                <a:schemeClr val="tx2"/>
              </a:solidFill>
              <a:round/>
              <a:headEnd/>
              <a:tailEnd/>
            </a:ln>
          </p:spPr>
          <p:txBody>
            <a:bodyPr/>
            <a:lstStyle/>
            <a:p>
              <a:endParaRPr lang="en-US"/>
            </a:p>
          </p:txBody>
        </p:sp>
        <p:sp>
          <p:nvSpPr>
            <p:cNvPr id="88369" name="Line 1329"/>
            <p:cNvSpPr>
              <a:spLocks noChangeShapeType="1"/>
            </p:cNvSpPr>
            <p:nvPr/>
          </p:nvSpPr>
          <p:spPr bwMode="auto">
            <a:xfrm>
              <a:off x="1335" y="1519"/>
              <a:ext cx="16" cy="1"/>
            </a:xfrm>
            <a:prstGeom prst="line">
              <a:avLst/>
            </a:prstGeom>
            <a:noFill/>
            <a:ln w="12700">
              <a:solidFill>
                <a:schemeClr val="tx2"/>
              </a:solidFill>
              <a:round/>
              <a:headEnd/>
              <a:tailEnd/>
            </a:ln>
          </p:spPr>
          <p:txBody>
            <a:bodyPr/>
            <a:lstStyle/>
            <a:p>
              <a:endParaRPr lang="en-US"/>
            </a:p>
          </p:txBody>
        </p:sp>
        <p:sp>
          <p:nvSpPr>
            <p:cNvPr id="88370" name="Line 1330"/>
            <p:cNvSpPr>
              <a:spLocks noChangeShapeType="1"/>
            </p:cNvSpPr>
            <p:nvPr/>
          </p:nvSpPr>
          <p:spPr bwMode="auto">
            <a:xfrm>
              <a:off x="1383" y="1519"/>
              <a:ext cx="15" cy="1"/>
            </a:xfrm>
            <a:prstGeom prst="line">
              <a:avLst/>
            </a:prstGeom>
            <a:noFill/>
            <a:ln w="12700">
              <a:solidFill>
                <a:schemeClr val="tx2"/>
              </a:solidFill>
              <a:round/>
              <a:headEnd/>
              <a:tailEnd/>
            </a:ln>
          </p:spPr>
          <p:txBody>
            <a:bodyPr/>
            <a:lstStyle/>
            <a:p>
              <a:endParaRPr lang="en-US"/>
            </a:p>
          </p:txBody>
        </p:sp>
        <p:sp>
          <p:nvSpPr>
            <p:cNvPr id="88371" name="Line 1331"/>
            <p:cNvSpPr>
              <a:spLocks noChangeShapeType="1"/>
            </p:cNvSpPr>
            <p:nvPr/>
          </p:nvSpPr>
          <p:spPr bwMode="auto">
            <a:xfrm>
              <a:off x="1430" y="1519"/>
              <a:ext cx="16" cy="1"/>
            </a:xfrm>
            <a:prstGeom prst="line">
              <a:avLst/>
            </a:prstGeom>
            <a:noFill/>
            <a:ln w="12700">
              <a:solidFill>
                <a:schemeClr val="tx2"/>
              </a:solidFill>
              <a:round/>
              <a:headEnd/>
              <a:tailEnd/>
            </a:ln>
          </p:spPr>
          <p:txBody>
            <a:bodyPr/>
            <a:lstStyle/>
            <a:p>
              <a:endParaRPr lang="en-US"/>
            </a:p>
          </p:txBody>
        </p:sp>
        <p:sp>
          <p:nvSpPr>
            <p:cNvPr id="88372" name="Line 1332"/>
            <p:cNvSpPr>
              <a:spLocks noChangeShapeType="1"/>
            </p:cNvSpPr>
            <p:nvPr/>
          </p:nvSpPr>
          <p:spPr bwMode="auto">
            <a:xfrm>
              <a:off x="1478" y="1519"/>
              <a:ext cx="16" cy="1"/>
            </a:xfrm>
            <a:prstGeom prst="line">
              <a:avLst/>
            </a:prstGeom>
            <a:noFill/>
            <a:ln w="12700">
              <a:solidFill>
                <a:schemeClr val="tx2"/>
              </a:solidFill>
              <a:round/>
              <a:headEnd/>
              <a:tailEnd/>
            </a:ln>
          </p:spPr>
          <p:txBody>
            <a:bodyPr/>
            <a:lstStyle/>
            <a:p>
              <a:endParaRPr lang="en-US"/>
            </a:p>
          </p:txBody>
        </p:sp>
        <p:sp>
          <p:nvSpPr>
            <p:cNvPr id="88373" name="Line 1333"/>
            <p:cNvSpPr>
              <a:spLocks noChangeShapeType="1"/>
            </p:cNvSpPr>
            <p:nvPr/>
          </p:nvSpPr>
          <p:spPr bwMode="auto">
            <a:xfrm>
              <a:off x="1526" y="1519"/>
              <a:ext cx="16" cy="1"/>
            </a:xfrm>
            <a:prstGeom prst="line">
              <a:avLst/>
            </a:prstGeom>
            <a:noFill/>
            <a:ln w="12700">
              <a:solidFill>
                <a:schemeClr val="tx2"/>
              </a:solidFill>
              <a:round/>
              <a:headEnd/>
              <a:tailEnd/>
            </a:ln>
          </p:spPr>
          <p:txBody>
            <a:bodyPr/>
            <a:lstStyle/>
            <a:p>
              <a:endParaRPr lang="en-US"/>
            </a:p>
          </p:txBody>
        </p:sp>
        <p:sp>
          <p:nvSpPr>
            <p:cNvPr id="88374" name="Line 1334"/>
            <p:cNvSpPr>
              <a:spLocks noChangeShapeType="1"/>
            </p:cNvSpPr>
            <p:nvPr/>
          </p:nvSpPr>
          <p:spPr bwMode="auto">
            <a:xfrm>
              <a:off x="1574" y="1519"/>
              <a:ext cx="16" cy="1"/>
            </a:xfrm>
            <a:prstGeom prst="line">
              <a:avLst/>
            </a:prstGeom>
            <a:noFill/>
            <a:ln w="12700">
              <a:solidFill>
                <a:schemeClr val="tx2"/>
              </a:solidFill>
              <a:round/>
              <a:headEnd/>
              <a:tailEnd/>
            </a:ln>
          </p:spPr>
          <p:txBody>
            <a:bodyPr/>
            <a:lstStyle/>
            <a:p>
              <a:endParaRPr lang="en-US"/>
            </a:p>
          </p:txBody>
        </p:sp>
        <p:sp>
          <p:nvSpPr>
            <p:cNvPr id="88375" name="Line 1335"/>
            <p:cNvSpPr>
              <a:spLocks noChangeShapeType="1"/>
            </p:cNvSpPr>
            <p:nvPr/>
          </p:nvSpPr>
          <p:spPr bwMode="auto">
            <a:xfrm>
              <a:off x="1622" y="1519"/>
              <a:ext cx="16" cy="1"/>
            </a:xfrm>
            <a:prstGeom prst="line">
              <a:avLst/>
            </a:prstGeom>
            <a:noFill/>
            <a:ln w="12700">
              <a:solidFill>
                <a:schemeClr val="tx2"/>
              </a:solidFill>
              <a:round/>
              <a:headEnd/>
              <a:tailEnd/>
            </a:ln>
          </p:spPr>
          <p:txBody>
            <a:bodyPr/>
            <a:lstStyle/>
            <a:p>
              <a:endParaRPr lang="en-US"/>
            </a:p>
          </p:txBody>
        </p:sp>
        <p:sp>
          <p:nvSpPr>
            <p:cNvPr id="88376" name="Line 1336"/>
            <p:cNvSpPr>
              <a:spLocks noChangeShapeType="1"/>
            </p:cNvSpPr>
            <p:nvPr/>
          </p:nvSpPr>
          <p:spPr bwMode="auto">
            <a:xfrm>
              <a:off x="1670" y="1519"/>
              <a:ext cx="16" cy="1"/>
            </a:xfrm>
            <a:prstGeom prst="line">
              <a:avLst/>
            </a:prstGeom>
            <a:noFill/>
            <a:ln w="12700">
              <a:solidFill>
                <a:schemeClr val="tx2"/>
              </a:solidFill>
              <a:round/>
              <a:headEnd/>
              <a:tailEnd/>
            </a:ln>
          </p:spPr>
          <p:txBody>
            <a:bodyPr/>
            <a:lstStyle/>
            <a:p>
              <a:endParaRPr lang="en-US"/>
            </a:p>
          </p:txBody>
        </p:sp>
        <p:sp>
          <p:nvSpPr>
            <p:cNvPr id="88377" name="Line 1337"/>
            <p:cNvSpPr>
              <a:spLocks noChangeShapeType="1"/>
            </p:cNvSpPr>
            <p:nvPr/>
          </p:nvSpPr>
          <p:spPr bwMode="auto">
            <a:xfrm>
              <a:off x="1718" y="1519"/>
              <a:ext cx="16" cy="1"/>
            </a:xfrm>
            <a:prstGeom prst="line">
              <a:avLst/>
            </a:prstGeom>
            <a:noFill/>
            <a:ln w="12700">
              <a:solidFill>
                <a:schemeClr val="tx2"/>
              </a:solidFill>
              <a:round/>
              <a:headEnd/>
              <a:tailEnd/>
            </a:ln>
          </p:spPr>
          <p:txBody>
            <a:bodyPr/>
            <a:lstStyle/>
            <a:p>
              <a:endParaRPr lang="en-US"/>
            </a:p>
          </p:txBody>
        </p:sp>
        <p:sp>
          <p:nvSpPr>
            <p:cNvPr id="88378" name="Line 1338"/>
            <p:cNvSpPr>
              <a:spLocks noChangeShapeType="1"/>
            </p:cNvSpPr>
            <p:nvPr/>
          </p:nvSpPr>
          <p:spPr bwMode="auto">
            <a:xfrm>
              <a:off x="1766" y="1519"/>
              <a:ext cx="16" cy="1"/>
            </a:xfrm>
            <a:prstGeom prst="line">
              <a:avLst/>
            </a:prstGeom>
            <a:noFill/>
            <a:ln w="12700">
              <a:solidFill>
                <a:schemeClr val="tx2"/>
              </a:solidFill>
              <a:round/>
              <a:headEnd/>
              <a:tailEnd/>
            </a:ln>
          </p:spPr>
          <p:txBody>
            <a:bodyPr/>
            <a:lstStyle/>
            <a:p>
              <a:endParaRPr lang="en-US"/>
            </a:p>
          </p:txBody>
        </p:sp>
        <p:sp>
          <p:nvSpPr>
            <p:cNvPr id="88379" name="Line 1339"/>
            <p:cNvSpPr>
              <a:spLocks noChangeShapeType="1"/>
            </p:cNvSpPr>
            <p:nvPr/>
          </p:nvSpPr>
          <p:spPr bwMode="auto">
            <a:xfrm>
              <a:off x="1814" y="1519"/>
              <a:ext cx="16" cy="1"/>
            </a:xfrm>
            <a:prstGeom prst="line">
              <a:avLst/>
            </a:prstGeom>
            <a:noFill/>
            <a:ln w="12700">
              <a:solidFill>
                <a:schemeClr val="tx2"/>
              </a:solidFill>
              <a:round/>
              <a:headEnd/>
              <a:tailEnd/>
            </a:ln>
          </p:spPr>
          <p:txBody>
            <a:bodyPr/>
            <a:lstStyle/>
            <a:p>
              <a:endParaRPr lang="en-US"/>
            </a:p>
          </p:txBody>
        </p:sp>
        <p:sp>
          <p:nvSpPr>
            <p:cNvPr id="88380" name="Line 1340"/>
            <p:cNvSpPr>
              <a:spLocks noChangeShapeType="1"/>
            </p:cNvSpPr>
            <p:nvPr/>
          </p:nvSpPr>
          <p:spPr bwMode="auto">
            <a:xfrm>
              <a:off x="1862" y="1519"/>
              <a:ext cx="16" cy="1"/>
            </a:xfrm>
            <a:prstGeom prst="line">
              <a:avLst/>
            </a:prstGeom>
            <a:noFill/>
            <a:ln w="12700">
              <a:solidFill>
                <a:schemeClr val="tx2"/>
              </a:solidFill>
              <a:round/>
              <a:headEnd/>
              <a:tailEnd/>
            </a:ln>
          </p:spPr>
          <p:txBody>
            <a:bodyPr/>
            <a:lstStyle/>
            <a:p>
              <a:endParaRPr lang="en-US"/>
            </a:p>
          </p:txBody>
        </p:sp>
        <p:sp>
          <p:nvSpPr>
            <p:cNvPr id="88381" name="Line 1341"/>
            <p:cNvSpPr>
              <a:spLocks noChangeShapeType="1"/>
            </p:cNvSpPr>
            <p:nvPr/>
          </p:nvSpPr>
          <p:spPr bwMode="auto">
            <a:xfrm>
              <a:off x="1910" y="1519"/>
              <a:ext cx="16" cy="1"/>
            </a:xfrm>
            <a:prstGeom prst="line">
              <a:avLst/>
            </a:prstGeom>
            <a:noFill/>
            <a:ln w="12700">
              <a:solidFill>
                <a:schemeClr val="tx2"/>
              </a:solidFill>
              <a:round/>
              <a:headEnd/>
              <a:tailEnd/>
            </a:ln>
          </p:spPr>
          <p:txBody>
            <a:bodyPr/>
            <a:lstStyle/>
            <a:p>
              <a:endParaRPr lang="en-US"/>
            </a:p>
          </p:txBody>
        </p:sp>
        <p:sp>
          <p:nvSpPr>
            <p:cNvPr id="88382" name="Line 1342"/>
            <p:cNvSpPr>
              <a:spLocks noChangeShapeType="1"/>
            </p:cNvSpPr>
            <p:nvPr/>
          </p:nvSpPr>
          <p:spPr bwMode="auto">
            <a:xfrm>
              <a:off x="1958" y="1519"/>
              <a:ext cx="16" cy="1"/>
            </a:xfrm>
            <a:prstGeom prst="line">
              <a:avLst/>
            </a:prstGeom>
            <a:noFill/>
            <a:ln w="12700">
              <a:solidFill>
                <a:schemeClr val="tx2"/>
              </a:solidFill>
              <a:round/>
              <a:headEnd/>
              <a:tailEnd/>
            </a:ln>
          </p:spPr>
          <p:txBody>
            <a:bodyPr/>
            <a:lstStyle/>
            <a:p>
              <a:endParaRPr lang="en-US"/>
            </a:p>
          </p:txBody>
        </p:sp>
        <p:sp>
          <p:nvSpPr>
            <p:cNvPr id="88383" name="Line 1343"/>
            <p:cNvSpPr>
              <a:spLocks noChangeShapeType="1"/>
            </p:cNvSpPr>
            <p:nvPr/>
          </p:nvSpPr>
          <p:spPr bwMode="auto">
            <a:xfrm>
              <a:off x="2005" y="1519"/>
              <a:ext cx="16" cy="1"/>
            </a:xfrm>
            <a:prstGeom prst="line">
              <a:avLst/>
            </a:prstGeom>
            <a:noFill/>
            <a:ln w="12700">
              <a:solidFill>
                <a:schemeClr val="tx2"/>
              </a:solidFill>
              <a:round/>
              <a:headEnd/>
              <a:tailEnd/>
            </a:ln>
          </p:spPr>
          <p:txBody>
            <a:bodyPr/>
            <a:lstStyle/>
            <a:p>
              <a:endParaRPr lang="en-US"/>
            </a:p>
          </p:txBody>
        </p:sp>
        <p:sp>
          <p:nvSpPr>
            <p:cNvPr id="88384" name="Line 1344"/>
            <p:cNvSpPr>
              <a:spLocks noChangeShapeType="1"/>
            </p:cNvSpPr>
            <p:nvPr/>
          </p:nvSpPr>
          <p:spPr bwMode="auto">
            <a:xfrm>
              <a:off x="2053" y="1519"/>
              <a:ext cx="16" cy="1"/>
            </a:xfrm>
            <a:prstGeom prst="line">
              <a:avLst/>
            </a:prstGeom>
            <a:noFill/>
            <a:ln w="12700">
              <a:solidFill>
                <a:schemeClr val="tx2"/>
              </a:solidFill>
              <a:round/>
              <a:headEnd/>
              <a:tailEnd/>
            </a:ln>
          </p:spPr>
          <p:txBody>
            <a:bodyPr/>
            <a:lstStyle/>
            <a:p>
              <a:endParaRPr lang="en-US"/>
            </a:p>
          </p:txBody>
        </p:sp>
        <p:sp>
          <p:nvSpPr>
            <p:cNvPr id="88385" name="Line 1345"/>
            <p:cNvSpPr>
              <a:spLocks noChangeShapeType="1"/>
            </p:cNvSpPr>
            <p:nvPr/>
          </p:nvSpPr>
          <p:spPr bwMode="auto">
            <a:xfrm>
              <a:off x="2101" y="1519"/>
              <a:ext cx="16" cy="1"/>
            </a:xfrm>
            <a:prstGeom prst="line">
              <a:avLst/>
            </a:prstGeom>
            <a:noFill/>
            <a:ln w="12700">
              <a:solidFill>
                <a:schemeClr val="tx2"/>
              </a:solidFill>
              <a:round/>
              <a:headEnd/>
              <a:tailEnd/>
            </a:ln>
          </p:spPr>
          <p:txBody>
            <a:bodyPr/>
            <a:lstStyle/>
            <a:p>
              <a:endParaRPr lang="en-US"/>
            </a:p>
          </p:txBody>
        </p:sp>
        <p:sp>
          <p:nvSpPr>
            <p:cNvPr id="88386" name="Line 1346"/>
            <p:cNvSpPr>
              <a:spLocks noChangeShapeType="1"/>
            </p:cNvSpPr>
            <p:nvPr/>
          </p:nvSpPr>
          <p:spPr bwMode="auto">
            <a:xfrm>
              <a:off x="2149" y="1519"/>
              <a:ext cx="16" cy="1"/>
            </a:xfrm>
            <a:prstGeom prst="line">
              <a:avLst/>
            </a:prstGeom>
            <a:noFill/>
            <a:ln w="12700">
              <a:solidFill>
                <a:schemeClr val="tx2"/>
              </a:solidFill>
              <a:round/>
              <a:headEnd/>
              <a:tailEnd/>
            </a:ln>
          </p:spPr>
          <p:txBody>
            <a:bodyPr/>
            <a:lstStyle/>
            <a:p>
              <a:endParaRPr lang="en-US"/>
            </a:p>
          </p:txBody>
        </p:sp>
        <p:sp>
          <p:nvSpPr>
            <p:cNvPr id="88387" name="Line 1347"/>
            <p:cNvSpPr>
              <a:spLocks noChangeShapeType="1"/>
            </p:cNvSpPr>
            <p:nvPr/>
          </p:nvSpPr>
          <p:spPr bwMode="auto">
            <a:xfrm>
              <a:off x="2197" y="1519"/>
              <a:ext cx="16" cy="1"/>
            </a:xfrm>
            <a:prstGeom prst="line">
              <a:avLst/>
            </a:prstGeom>
            <a:noFill/>
            <a:ln w="12700">
              <a:solidFill>
                <a:schemeClr val="tx2"/>
              </a:solidFill>
              <a:round/>
              <a:headEnd/>
              <a:tailEnd/>
            </a:ln>
          </p:spPr>
          <p:txBody>
            <a:bodyPr/>
            <a:lstStyle/>
            <a:p>
              <a:endParaRPr lang="en-US"/>
            </a:p>
          </p:txBody>
        </p:sp>
        <p:sp>
          <p:nvSpPr>
            <p:cNvPr id="88388" name="Line 1348"/>
            <p:cNvSpPr>
              <a:spLocks noChangeShapeType="1"/>
            </p:cNvSpPr>
            <p:nvPr/>
          </p:nvSpPr>
          <p:spPr bwMode="auto">
            <a:xfrm>
              <a:off x="2245" y="1519"/>
              <a:ext cx="16" cy="1"/>
            </a:xfrm>
            <a:prstGeom prst="line">
              <a:avLst/>
            </a:prstGeom>
            <a:noFill/>
            <a:ln w="12700">
              <a:solidFill>
                <a:schemeClr val="tx2"/>
              </a:solidFill>
              <a:round/>
              <a:headEnd/>
              <a:tailEnd/>
            </a:ln>
          </p:spPr>
          <p:txBody>
            <a:bodyPr/>
            <a:lstStyle/>
            <a:p>
              <a:endParaRPr lang="en-US"/>
            </a:p>
          </p:txBody>
        </p:sp>
        <p:sp>
          <p:nvSpPr>
            <p:cNvPr id="88389" name="Line 1349"/>
            <p:cNvSpPr>
              <a:spLocks noChangeShapeType="1"/>
            </p:cNvSpPr>
            <p:nvPr/>
          </p:nvSpPr>
          <p:spPr bwMode="auto">
            <a:xfrm>
              <a:off x="2293" y="1519"/>
              <a:ext cx="16" cy="1"/>
            </a:xfrm>
            <a:prstGeom prst="line">
              <a:avLst/>
            </a:prstGeom>
            <a:noFill/>
            <a:ln w="12700">
              <a:solidFill>
                <a:schemeClr val="tx2"/>
              </a:solidFill>
              <a:round/>
              <a:headEnd/>
              <a:tailEnd/>
            </a:ln>
          </p:spPr>
          <p:txBody>
            <a:bodyPr/>
            <a:lstStyle/>
            <a:p>
              <a:endParaRPr lang="en-US"/>
            </a:p>
          </p:txBody>
        </p:sp>
        <p:sp>
          <p:nvSpPr>
            <p:cNvPr id="88390" name="Line 1350"/>
            <p:cNvSpPr>
              <a:spLocks noChangeShapeType="1"/>
            </p:cNvSpPr>
            <p:nvPr/>
          </p:nvSpPr>
          <p:spPr bwMode="auto">
            <a:xfrm>
              <a:off x="2341" y="1519"/>
              <a:ext cx="16" cy="1"/>
            </a:xfrm>
            <a:prstGeom prst="line">
              <a:avLst/>
            </a:prstGeom>
            <a:noFill/>
            <a:ln w="12700">
              <a:solidFill>
                <a:schemeClr val="tx2"/>
              </a:solidFill>
              <a:round/>
              <a:headEnd/>
              <a:tailEnd/>
            </a:ln>
          </p:spPr>
          <p:txBody>
            <a:bodyPr/>
            <a:lstStyle/>
            <a:p>
              <a:endParaRPr lang="en-US"/>
            </a:p>
          </p:txBody>
        </p:sp>
        <p:sp>
          <p:nvSpPr>
            <p:cNvPr id="88391" name="Line 1351"/>
            <p:cNvSpPr>
              <a:spLocks noChangeShapeType="1"/>
            </p:cNvSpPr>
            <p:nvPr/>
          </p:nvSpPr>
          <p:spPr bwMode="auto">
            <a:xfrm>
              <a:off x="2389" y="1519"/>
              <a:ext cx="16" cy="1"/>
            </a:xfrm>
            <a:prstGeom prst="line">
              <a:avLst/>
            </a:prstGeom>
            <a:noFill/>
            <a:ln w="12700">
              <a:solidFill>
                <a:schemeClr val="tx2"/>
              </a:solidFill>
              <a:round/>
              <a:headEnd/>
              <a:tailEnd/>
            </a:ln>
          </p:spPr>
          <p:txBody>
            <a:bodyPr/>
            <a:lstStyle/>
            <a:p>
              <a:endParaRPr lang="en-US"/>
            </a:p>
          </p:txBody>
        </p:sp>
        <p:sp>
          <p:nvSpPr>
            <p:cNvPr id="88392" name="Line 1352"/>
            <p:cNvSpPr>
              <a:spLocks noChangeShapeType="1"/>
            </p:cNvSpPr>
            <p:nvPr/>
          </p:nvSpPr>
          <p:spPr bwMode="auto">
            <a:xfrm>
              <a:off x="2437" y="1519"/>
              <a:ext cx="16" cy="1"/>
            </a:xfrm>
            <a:prstGeom prst="line">
              <a:avLst/>
            </a:prstGeom>
            <a:noFill/>
            <a:ln w="12700">
              <a:solidFill>
                <a:schemeClr val="tx2"/>
              </a:solidFill>
              <a:round/>
              <a:headEnd/>
              <a:tailEnd/>
            </a:ln>
          </p:spPr>
          <p:txBody>
            <a:bodyPr/>
            <a:lstStyle/>
            <a:p>
              <a:endParaRPr lang="en-US"/>
            </a:p>
          </p:txBody>
        </p:sp>
        <p:sp>
          <p:nvSpPr>
            <p:cNvPr id="88393" name="Line 1353"/>
            <p:cNvSpPr>
              <a:spLocks noChangeShapeType="1"/>
            </p:cNvSpPr>
            <p:nvPr/>
          </p:nvSpPr>
          <p:spPr bwMode="auto">
            <a:xfrm>
              <a:off x="2485" y="1519"/>
              <a:ext cx="16" cy="1"/>
            </a:xfrm>
            <a:prstGeom prst="line">
              <a:avLst/>
            </a:prstGeom>
            <a:noFill/>
            <a:ln w="12700">
              <a:solidFill>
                <a:schemeClr val="tx2"/>
              </a:solidFill>
              <a:round/>
              <a:headEnd/>
              <a:tailEnd/>
            </a:ln>
          </p:spPr>
          <p:txBody>
            <a:bodyPr/>
            <a:lstStyle/>
            <a:p>
              <a:endParaRPr lang="en-US"/>
            </a:p>
          </p:txBody>
        </p:sp>
        <p:sp>
          <p:nvSpPr>
            <p:cNvPr id="88394" name="Line 1354"/>
            <p:cNvSpPr>
              <a:spLocks noChangeShapeType="1"/>
            </p:cNvSpPr>
            <p:nvPr/>
          </p:nvSpPr>
          <p:spPr bwMode="auto">
            <a:xfrm>
              <a:off x="2533" y="1519"/>
              <a:ext cx="16" cy="1"/>
            </a:xfrm>
            <a:prstGeom prst="line">
              <a:avLst/>
            </a:prstGeom>
            <a:noFill/>
            <a:ln w="12700">
              <a:solidFill>
                <a:schemeClr val="tx2"/>
              </a:solidFill>
              <a:round/>
              <a:headEnd/>
              <a:tailEnd/>
            </a:ln>
          </p:spPr>
          <p:txBody>
            <a:bodyPr/>
            <a:lstStyle/>
            <a:p>
              <a:endParaRPr lang="en-US"/>
            </a:p>
          </p:txBody>
        </p:sp>
        <p:sp>
          <p:nvSpPr>
            <p:cNvPr id="88395" name="Line 1355"/>
            <p:cNvSpPr>
              <a:spLocks noChangeShapeType="1"/>
            </p:cNvSpPr>
            <p:nvPr/>
          </p:nvSpPr>
          <p:spPr bwMode="auto">
            <a:xfrm>
              <a:off x="2580" y="1519"/>
              <a:ext cx="16" cy="1"/>
            </a:xfrm>
            <a:prstGeom prst="line">
              <a:avLst/>
            </a:prstGeom>
            <a:noFill/>
            <a:ln w="12700">
              <a:solidFill>
                <a:schemeClr val="tx2"/>
              </a:solidFill>
              <a:round/>
              <a:headEnd/>
              <a:tailEnd/>
            </a:ln>
          </p:spPr>
          <p:txBody>
            <a:bodyPr/>
            <a:lstStyle/>
            <a:p>
              <a:endParaRPr lang="en-US"/>
            </a:p>
          </p:txBody>
        </p:sp>
        <p:sp>
          <p:nvSpPr>
            <p:cNvPr id="88396" name="Line 1356"/>
            <p:cNvSpPr>
              <a:spLocks noChangeShapeType="1"/>
            </p:cNvSpPr>
            <p:nvPr/>
          </p:nvSpPr>
          <p:spPr bwMode="auto">
            <a:xfrm>
              <a:off x="2628" y="1519"/>
              <a:ext cx="16" cy="1"/>
            </a:xfrm>
            <a:prstGeom prst="line">
              <a:avLst/>
            </a:prstGeom>
            <a:noFill/>
            <a:ln w="12700">
              <a:solidFill>
                <a:schemeClr val="tx2"/>
              </a:solidFill>
              <a:round/>
              <a:headEnd/>
              <a:tailEnd/>
            </a:ln>
          </p:spPr>
          <p:txBody>
            <a:bodyPr/>
            <a:lstStyle/>
            <a:p>
              <a:endParaRPr lang="en-US"/>
            </a:p>
          </p:txBody>
        </p:sp>
        <p:sp>
          <p:nvSpPr>
            <p:cNvPr id="88397" name="Line 1357"/>
            <p:cNvSpPr>
              <a:spLocks noChangeShapeType="1"/>
            </p:cNvSpPr>
            <p:nvPr/>
          </p:nvSpPr>
          <p:spPr bwMode="auto">
            <a:xfrm>
              <a:off x="2676" y="1519"/>
              <a:ext cx="16" cy="1"/>
            </a:xfrm>
            <a:prstGeom prst="line">
              <a:avLst/>
            </a:prstGeom>
            <a:noFill/>
            <a:ln w="12700">
              <a:solidFill>
                <a:schemeClr val="tx2"/>
              </a:solidFill>
              <a:round/>
              <a:headEnd/>
              <a:tailEnd/>
            </a:ln>
          </p:spPr>
          <p:txBody>
            <a:bodyPr/>
            <a:lstStyle/>
            <a:p>
              <a:endParaRPr lang="en-US"/>
            </a:p>
          </p:txBody>
        </p:sp>
        <p:sp>
          <p:nvSpPr>
            <p:cNvPr id="88398" name="Line 1358"/>
            <p:cNvSpPr>
              <a:spLocks noChangeShapeType="1"/>
            </p:cNvSpPr>
            <p:nvPr/>
          </p:nvSpPr>
          <p:spPr bwMode="auto">
            <a:xfrm>
              <a:off x="2724" y="1519"/>
              <a:ext cx="16" cy="1"/>
            </a:xfrm>
            <a:prstGeom prst="line">
              <a:avLst/>
            </a:prstGeom>
            <a:noFill/>
            <a:ln w="12700">
              <a:solidFill>
                <a:schemeClr val="tx2"/>
              </a:solidFill>
              <a:round/>
              <a:headEnd/>
              <a:tailEnd/>
            </a:ln>
          </p:spPr>
          <p:txBody>
            <a:bodyPr/>
            <a:lstStyle/>
            <a:p>
              <a:endParaRPr lang="en-US"/>
            </a:p>
          </p:txBody>
        </p:sp>
        <p:sp>
          <p:nvSpPr>
            <p:cNvPr id="88399" name="Line 1359"/>
            <p:cNvSpPr>
              <a:spLocks noChangeShapeType="1"/>
            </p:cNvSpPr>
            <p:nvPr/>
          </p:nvSpPr>
          <p:spPr bwMode="auto">
            <a:xfrm>
              <a:off x="2772" y="1519"/>
              <a:ext cx="16" cy="1"/>
            </a:xfrm>
            <a:prstGeom prst="line">
              <a:avLst/>
            </a:prstGeom>
            <a:noFill/>
            <a:ln w="12700">
              <a:solidFill>
                <a:schemeClr val="tx2"/>
              </a:solidFill>
              <a:round/>
              <a:headEnd/>
              <a:tailEnd/>
            </a:ln>
          </p:spPr>
          <p:txBody>
            <a:bodyPr/>
            <a:lstStyle/>
            <a:p>
              <a:endParaRPr lang="en-US"/>
            </a:p>
          </p:txBody>
        </p:sp>
        <p:sp>
          <p:nvSpPr>
            <p:cNvPr id="88400" name="Line 1360"/>
            <p:cNvSpPr>
              <a:spLocks noChangeShapeType="1"/>
            </p:cNvSpPr>
            <p:nvPr/>
          </p:nvSpPr>
          <p:spPr bwMode="auto">
            <a:xfrm>
              <a:off x="2820" y="1519"/>
              <a:ext cx="16" cy="1"/>
            </a:xfrm>
            <a:prstGeom prst="line">
              <a:avLst/>
            </a:prstGeom>
            <a:noFill/>
            <a:ln w="12700">
              <a:solidFill>
                <a:schemeClr val="tx2"/>
              </a:solidFill>
              <a:round/>
              <a:headEnd/>
              <a:tailEnd/>
            </a:ln>
          </p:spPr>
          <p:txBody>
            <a:bodyPr/>
            <a:lstStyle/>
            <a:p>
              <a:endParaRPr lang="en-US"/>
            </a:p>
          </p:txBody>
        </p:sp>
        <p:sp>
          <p:nvSpPr>
            <p:cNvPr id="88401" name="Line 1361"/>
            <p:cNvSpPr>
              <a:spLocks noChangeShapeType="1"/>
            </p:cNvSpPr>
            <p:nvPr/>
          </p:nvSpPr>
          <p:spPr bwMode="auto">
            <a:xfrm>
              <a:off x="2868" y="1519"/>
              <a:ext cx="16" cy="1"/>
            </a:xfrm>
            <a:prstGeom prst="line">
              <a:avLst/>
            </a:prstGeom>
            <a:noFill/>
            <a:ln w="12700">
              <a:solidFill>
                <a:schemeClr val="tx2"/>
              </a:solidFill>
              <a:round/>
              <a:headEnd/>
              <a:tailEnd/>
            </a:ln>
          </p:spPr>
          <p:txBody>
            <a:bodyPr/>
            <a:lstStyle/>
            <a:p>
              <a:endParaRPr lang="en-US"/>
            </a:p>
          </p:txBody>
        </p:sp>
        <p:sp>
          <p:nvSpPr>
            <p:cNvPr id="88402" name="Line 1362"/>
            <p:cNvSpPr>
              <a:spLocks noChangeShapeType="1"/>
            </p:cNvSpPr>
            <p:nvPr/>
          </p:nvSpPr>
          <p:spPr bwMode="auto">
            <a:xfrm>
              <a:off x="2916" y="1519"/>
              <a:ext cx="16" cy="1"/>
            </a:xfrm>
            <a:prstGeom prst="line">
              <a:avLst/>
            </a:prstGeom>
            <a:noFill/>
            <a:ln w="12700">
              <a:solidFill>
                <a:schemeClr val="tx2"/>
              </a:solidFill>
              <a:round/>
              <a:headEnd/>
              <a:tailEnd/>
            </a:ln>
          </p:spPr>
          <p:txBody>
            <a:bodyPr/>
            <a:lstStyle/>
            <a:p>
              <a:endParaRPr lang="en-US"/>
            </a:p>
          </p:txBody>
        </p:sp>
        <p:sp>
          <p:nvSpPr>
            <p:cNvPr id="88403" name="Line 1363"/>
            <p:cNvSpPr>
              <a:spLocks noChangeShapeType="1"/>
            </p:cNvSpPr>
            <p:nvPr/>
          </p:nvSpPr>
          <p:spPr bwMode="auto">
            <a:xfrm>
              <a:off x="2964" y="1519"/>
              <a:ext cx="16" cy="1"/>
            </a:xfrm>
            <a:prstGeom prst="line">
              <a:avLst/>
            </a:prstGeom>
            <a:noFill/>
            <a:ln w="12700">
              <a:solidFill>
                <a:schemeClr val="tx2"/>
              </a:solidFill>
              <a:round/>
              <a:headEnd/>
              <a:tailEnd/>
            </a:ln>
          </p:spPr>
          <p:txBody>
            <a:bodyPr/>
            <a:lstStyle/>
            <a:p>
              <a:endParaRPr lang="en-US"/>
            </a:p>
          </p:txBody>
        </p:sp>
        <p:sp>
          <p:nvSpPr>
            <p:cNvPr id="88404" name="Line 1364"/>
            <p:cNvSpPr>
              <a:spLocks noChangeShapeType="1"/>
            </p:cNvSpPr>
            <p:nvPr/>
          </p:nvSpPr>
          <p:spPr bwMode="auto">
            <a:xfrm>
              <a:off x="3012" y="1519"/>
              <a:ext cx="16" cy="1"/>
            </a:xfrm>
            <a:prstGeom prst="line">
              <a:avLst/>
            </a:prstGeom>
            <a:noFill/>
            <a:ln w="12700">
              <a:solidFill>
                <a:schemeClr val="tx2"/>
              </a:solidFill>
              <a:round/>
              <a:headEnd/>
              <a:tailEnd/>
            </a:ln>
          </p:spPr>
          <p:txBody>
            <a:bodyPr/>
            <a:lstStyle/>
            <a:p>
              <a:endParaRPr lang="en-US"/>
            </a:p>
          </p:txBody>
        </p:sp>
        <p:sp>
          <p:nvSpPr>
            <p:cNvPr id="88405" name="Line 1365"/>
            <p:cNvSpPr>
              <a:spLocks noChangeShapeType="1"/>
            </p:cNvSpPr>
            <p:nvPr/>
          </p:nvSpPr>
          <p:spPr bwMode="auto">
            <a:xfrm>
              <a:off x="3060" y="1519"/>
              <a:ext cx="16" cy="1"/>
            </a:xfrm>
            <a:prstGeom prst="line">
              <a:avLst/>
            </a:prstGeom>
            <a:noFill/>
            <a:ln w="12700">
              <a:solidFill>
                <a:schemeClr val="tx2"/>
              </a:solidFill>
              <a:round/>
              <a:headEnd/>
              <a:tailEnd/>
            </a:ln>
          </p:spPr>
          <p:txBody>
            <a:bodyPr/>
            <a:lstStyle/>
            <a:p>
              <a:endParaRPr lang="en-US"/>
            </a:p>
          </p:txBody>
        </p:sp>
        <p:sp>
          <p:nvSpPr>
            <p:cNvPr id="88406" name="Line 1366"/>
            <p:cNvSpPr>
              <a:spLocks noChangeShapeType="1"/>
            </p:cNvSpPr>
            <p:nvPr/>
          </p:nvSpPr>
          <p:spPr bwMode="auto">
            <a:xfrm>
              <a:off x="3108" y="1519"/>
              <a:ext cx="16" cy="1"/>
            </a:xfrm>
            <a:prstGeom prst="line">
              <a:avLst/>
            </a:prstGeom>
            <a:noFill/>
            <a:ln w="12700">
              <a:solidFill>
                <a:schemeClr val="tx2"/>
              </a:solidFill>
              <a:round/>
              <a:headEnd/>
              <a:tailEnd/>
            </a:ln>
          </p:spPr>
          <p:txBody>
            <a:bodyPr/>
            <a:lstStyle/>
            <a:p>
              <a:endParaRPr lang="en-US"/>
            </a:p>
          </p:txBody>
        </p:sp>
        <p:sp>
          <p:nvSpPr>
            <p:cNvPr id="88407" name="Line 1367"/>
            <p:cNvSpPr>
              <a:spLocks noChangeShapeType="1"/>
            </p:cNvSpPr>
            <p:nvPr/>
          </p:nvSpPr>
          <p:spPr bwMode="auto">
            <a:xfrm>
              <a:off x="3156" y="1519"/>
              <a:ext cx="15" cy="1"/>
            </a:xfrm>
            <a:prstGeom prst="line">
              <a:avLst/>
            </a:prstGeom>
            <a:noFill/>
            <a:ln w="12700">
              <a:solidFill>
                <a:schemeClr val="tx2"/>
              </a:solidFill>
              <a:round/>
              <a:headEnd/>
              <a:tailEnd/>
            </a:ln>
          </p:spPr>
          <p:txBody>
            <a:bodyPr/>
            <a:lstStyle/>
            <a:p>
              <a:endParaRPr lang="en-US"/>
            </a:p>
          </p:txBody>
        </p:sp>
        <p:sp>
          <p:nvSpPr>
            <p:cNvPr id="88408" name="Line 1368"/>
            <p:cNvSpPr>
              <a:spLocks noChangeShapeType="1"/>
            </p:cNvSpPr>
            <p:nvPr/>
          </p:nvSpPr>
          <p:spPr bwMode="auto">
            <a:xfrm>
              <a:off x="3203" y="1519"/>
              <a:ext cx="16" cy="1"/>
            </a:xfrm>
            <a:prstGeom prst="line">
              <a:avLst/>
            </a:prstGeom>
            <a:noFill/>
            <a:ln w="12700">
              <a:solidFill>
                <a:schemeClr val="tx2"/>
              </a:solidFill>
              <a:round/>
              <a:headEnd/>
              <a:tailEnd/>
            </a:ln>
          </p:spPr>
          <p:txBody>
            <a:bodyPr/>
            <a:lstStyle/>
            <a:p>
              <a:endParaRPr lang="en-US"/>
            </a:p>
          </p:txBody>
        </p:sp>
        <p:sp>
          <p:nvSpPr>
            <p:cNvPr id="88409" name="Line 1369"/>
            <p:cNvSpPr>
              <a:spLocks noChangeShapeType="1"/>
            </p:cNvSpPr>
            <p:nvPr/>
          </p:nvSpPr>
          <p:spPr bwMode="auto">
            <a:xfrm>
              <a:off x="3251" y="1519"/>
              <a:ext cx="16" cy="1"/>
            </a:xfrm>
            <a:prstGeom prst="line">
              <a:avLst/>
            </a:prstGeom>
            <a:noFill/>
            <a:ln w="12700">
              <a:solidFill>
                <a:schemeClr val="tx2"/>
              </a:solidFill>
              <a:round/>
              <a:headEnd/>
              <a:tailEnd/>
            </a:ln>
          </p:spPr>
          <p:txBody>
            <a:bodyPr/>
            <a:lstStyle/>
            <a:p>
              <a:endParaRPr lang="en-US"/>
            </a:p>
          </p:txBody>
        </p:sp>
        <p:sp>
          <p:nvSpPr>
            <p:cNvPr id="88410" name="Line 1370"/>
            <p:cNvSpPr>
              <a:spLocks noChangeShapeType="1"/>
            </p:cNvSpPr>
            <p:nvPr/>
          </p:nvSpPr>
          <p:spPr bwMode="auto">
            <a:xfrm>
              <a:off x="3299" y="1519"/>
              <a:ext cx="16" cy="1"/>
            </a:xfrm>
            <a:prstGeom prst="line">
              <a:avLst/>
            </a:prstGeom>
            <a:noFill/>
            <a:ln w="12700">
              <a:solidFill>
                <a:schemeClr val="tx2"/>
              </a:solidFill>
              <a:round/>
              <a:headEnd/>
              <a:tailEnd/>
            </a:ln>
          </p:spPr>
          <p:txBody>
            <a:bodyPr/>
            <a:lstStyle/>
            <a:p>
              <a:endParaRPr lang="en-US"/>
            </a:p>
          </p:txBody>
        </p:sp>
        <p:sp>
          <p:nvSpPr>
            <p:cNvPr id="88411" name="Line 1371"/>
            <p:cNvSpPr>
              <a:spLocks noChangeShapeType="1"/>
            </p:cNvSpPr>
            <p:nvPr/>
          </p:nvSpPr>
          <p:spPr bwMode="auto">
            <a:xfrm>
              <a:off x="3347" y="1519"/>
              <a:ext cx="16" cy="1"/>
            </a:xfrm>
            <a:prstGeom prst="line">
              <a:avLst/>
            </a:prstGeom>
            <a:noFill/>
            <a:ln w="12700">
              <a:solidFill>
                <a:schemeClr val="tx2"/>
              </a:solidFill>
              <a:round/>
              <a:headEnd/>
              <a:tailEnd/>
            </a:ln>
          </p:spPr>
          <p:txBody>
            <a:bodyPr/>
            <a:lstStyle/>
            <a:p>
              <a:endParaRPr lang="en-US"/>
            </a:p>
          </p:txBody>
        </p:sp>
        <p:sp>
          <p:nvSpPr>
            <p:cNvPr id="88412" name="Line 1372"/>
            <p:cNvSpPr>
              <a:spLocks noChangeShapeType="1"/>
            </p:cNvSpPr>
            <p:nvPr/>
          </p:nvSpPr>
          <p:spPr bwMode="auto">
            <a:xfrm>
              <a:off x="3395" y="1519"/>
              <a:ext cx="16" cy="1"/>
            </a:xfrm>
            <a:prstGeom prst="line">
              <a:avLst/>
            </a:prstGeom>
            <a:noFill/>
            <a:ln w="12700">
              <a:solidFill>
                <a:schemeClr val="tx2"/>
              </a:solidFill>
              <a:round/>
              <a:headEnd/>
              <a:tailEnd/>
            </a:ln>
          </p:spPr>
          <p:txBody>
            <a:bodyPr/>
            <a:lstStyle/>
            <a:p>
              <a:endParaRPr lang="en-US"/>
            </a:p>
          </p:txBody>
        </p:sp>
        <p:sp>
          <p:nvSpPr>
            <p:cNvPr id="88413" name="Line 1373"/>
            <p:cNvSpPr>
              <a:spLocks noChangeShapeType="1"/>
            </p:cNvSpPr>
            <p:nvPr/>
          </p:nvSpPr>
          <p:spPr bwMode="auto">
            <a:xfrm>
              <a:off x="3443" y="1519"/>
              <a:ext cx="16" cy="1"/>
            </a:xfrm>
            <a:prstGeom prst="line">
              <a:avLst/>
            </a:prstGeom>
            <a:noFill/>
            <a:ln w="12700">
              <a:solidFill>
                <a:schemeClr val="tx2"/>
              </a:solidFill>
              <a:round/>
              <a:headEnd/>
              <a:tailEnd/>
            </a:ln>
          </p:spPr>
          <p:txBody>
            <a:bodyPr/>
            <a:lstStyle/>
            <a:p>
              <a:endParaRPr lang="en-US"/>
            </a:p>
          </p:txBody>
        </p:sp>
        <p:sp>
          <p:nvSpPr>
            <p:cNvPr id="88414" name="Line 1374"/>
            <p:cNvSpPr>
              <a:spLocks noChangeShapeType="1"/>
            </p:cNvSpPr>
            <p:nvPr/>
          </p:nvSpPr>
          <p:spPr bwMode="auto">
            <a:xfrm>
              <a:off x="3491" y="1519"/>
              <a:ext cx="16" cy="1"/>
            </a:xfrm>
            <a:prstGeom prst="line">
              <a:avLst/>
            </a:prstGeom>
            <a:noFill/>
            <a:ln w="12700">
              <a:solidFill>
                <a:schemeClr val="tx2"/>
              </a:solidFill>
              <a:round/>
              <a:headEnd/>
              <a:tailEnd/>
            </a:ln>
          </p:spPr>
          <p:txBody>
            <a:bodyPr/>
            <a:lstStyle/>
            <a:p>
              <a:endParaRPr lang="en-US"/>
            </a:p>
          </p:txBody>
        </p:sp>
        <p:sp>
          <p:nvSpPr>
            <p:cNvPr id="88415" name="Line 1375"/>
            <p:cNvSpPr>
              <a:spLocks noChangeShapeType="1"/>
            </p:cNvSpPr>
            <p:nvPr/>
          </p:nvSpPr>
          <p:spPr bwMode="auto">
            <a:xfrm>
              <a:off x="3539" y="1519"/>
              <a:ext cx="16" cy="1"/>
            </a:xfrm>
            <a:prstGeom prst="line">
              <a:avLst/>
            </a:prstGeom>
            <a:noFill/>
            <a:ln w="12700">
              <a:solidFill>
                <a:schemeClr val="tx2"/>
              </a:solidFill>
              <a:round/>
              <a:headEnd/>
              <a:tailEnd/>
            </a:ln>
          </p:spPr>
          <p:txBody>
            <a:bodyPr/>
            <a:lstStyle/>
            <a:p>
              <a:endParaRPr lang="en-US"/>
            </a:p>
          </p:txBody>
        </p:sp>
        <p:sp>
          <p:nvSpPr>
            <p:cNvPr id="88416" name="Line 1376"/>
            <p:cNvSpPr>
              <a:spLocks noChangeShapeType="1"/>
            </p:cNvSpPr>
            <p:nvPr/>
          </p:nvSpPr>
          <p:spPr bwMode="auto">
            <a:xfrm>
              <a:off x="3587" y="1519"/>
              <a:ext cx="16" cy="1"/>
            </a:xfrm>
            <a:prstGeom prst="line">
              <a:avLst/>
            </a:prstGeom>
            <a:noFill/>
            <a:ln w="12700">
              <a:solidFill>
                <a:schemeClr val="tx2"/>
              </a:solidFill>
              <a:round/>
              <a:headEnd/>
              <a:tailEnd/>
            </a:ln>
          </p:spPr>
          <p:txBody>
            <a:bodyPr/>
            <a:lstStyle/>
            <a:p>
              <a:endParaRPr lang="en-US"/>
            </a:p>
          </p:txBody>
        </p:sp>
        <p:sp>
          <p:nvSpPr>
            <p:cNvPr id="88417" name="Line 1377"/>
            <p:cNvSpPr>
              <a:spLocks noChangeShapeType="1"/>
            </p:cNvSpPr>
            <p:nvPr/>
          </p:nvSpPr>
          <p:spPr bwMode="auto">
            <a:xfrm>
              <a:off x="3635" y="1519"/>
              <a:ext cx="16" cy="1"/>
            </a:xfrm>
            <a:prstGeom prst="line">
              <a:avLst/>
            </a:prstGeom>
            <a:noFill/>
            <a:ln w="12700">
              <a:solidFill>
                <a:schemeClr val="tx2"/>
              </a:solidFill>
              <a:round/>
              <a:headEnd/>
              <a:tailEnd/>
            </a:ln>
          </p:spPr>
          <p:txBody>
            <a:bodyPr/>
            <a:lstStyle/>
            <a:p>
              <a:endParaRPr lang="en-US"/>
            </a:p>
          </p:txBody>
        </p:sp>
        <p:sp>
          <p:nvSpPr>
            <p:cNvPr id="88418" name="Line 1378"/>
            <p:cNvSpPr>
              <a:spLocks noChangeShapeType="1"/>
            </p:cNvSpPr>
            <p:nvPr/>
          </p:nvSpPr>
          <p:spPr bwMode="auto">
            <a:xfrm>
              <a:off x="3683" y="1519"/>
              <a:ext cx="16" cy="1"/>
            </a:xfrm>
            <a:prstGeom prst="line">
              <a:avLst/>
            </a:prstGeom>
            <a:noFill/>
            <a:ln w="12700">
              <a:solidFill>
                <a:schemeClr val="tx2"/>
              </a:solidFill>
              <a:round/>
              <a:headEnd/>
              <a:tailEnd/>
            </a:ln>
          </p:spPr>
          <p:txBody>
            <a:bodyPr/>
            <a:lstStyle/>
            <a:p>
              <a:endParaRPr lang="en-US"/>
            </a:p>
          </p:txBody>
        </p:sp>
        <p:sp>
          <p:nvSpPr>
            <p:cNvPr id="88419" name="Line 1379"/>
            <p:cNvSpPr>
              <a:spLocks noChangeShapeType="1"/>
            </p:cNvSpPr>
            <p:nvPr/>
          </p:nvSpPr>
          <p:spPr bwMode="auto">
            <a:xfrm>
              <a:off x="3731" y="1519"/>
              <a:ext cx="16" cy="1"/>
            </a:xfrm>
            <a:prstGeom prst="line">
              <a:avLst/>
            </a:prstGeom>
            <a:noFill/>
            <a:ln w="12700">
              <a:solidFill>
                <a:schemeClr val="tx2"/>
              </a:solidFill>
              <a:round/>
              <a:headEnd/>
              <a:tailEnd/>
            </a:ln>
          </p:spPr>
          <p:txBody>
            <a:bodyPr/>
            <a:lstStyle/>
            <a:p>
              <a:endParaRPr lang="en-US"/>
            </a:p>
          </p:txBody>
        </p:sp>
        <p:sp>
          <p:nvSpPr>
            <p:cNvPr id="88420" name="Line 1380"/>
            <p:cNvSpPr>
              <a:spLocks noChangeShapeType="1"/>
            </p:cNvSpPr>
            <p:nvPr/>
          </p:nvSpPr>
          <p:spPr bwMode="auto">
            <a:xfrm>
              <a:off x="3778" y="1519"/>
              <a:ext cx="16" cy="1"/>
            </a:xfrm>
            <a:prstGeom prst="line">
              <a:avLst/>
            </a:prstGeom>
            <a:noFill/>
            <a:ln w="12700">
              <a:solidFill>
                <a:schemeClr val="tx2"/>
              </a:solidFill>
              <a:round/>
              <a:headEnd/>
              <a:tailEnd/>
            </a:ln>
          </p:spPr>
          <p:txBody>
            <a:bodyPr/>
            <a:lstStyle/>
            <a:p>
              <a:endParaRPr lang="en-US"/>
            </a:p>
          </p:txBody>
        </p:sp>
        <p:sp>
          <p:nvSpPr>
            <p:cNvPr id="88421" name="Line 1381"/>
            <p:cNvSpPr>
              <a:spLocks noChangeShapeType="1"/>
            </p:cNvSpPr>
            <p:nvPr/>
          </p:nvSpPr>
          <p:spPr bwMode="auto">
            <a:xfrm>
              <a:off x="3826" y="1519"/>
              <a:ext cx="16" cy="1"/>
            </a:xfrm>
            <a:prstGeom prst="line">
              <a:avLst/>
            </a:prstGeom>
            <a:noFill/>
            <a:ln w="12700">
              <a:solidFill>
                <a:schemeClr val="tx2"/>
              </a:solidFill>
              <a:round/>
              <a:headEnd/>
              <a:tailEnd/>
            </a:ln>
          </p:spPr>
          <p:txBody>
            <a:bodyPr/>
            <a:lstStyle/>
            <a:p>
              <a:endParaRPr lang="en-US"/>
            </a:p>
          </p:txBody>
        </p:sp>
        <p:sp>
          <p:nvSpPr>
            <p:cNvPr id="88422" name="Line 1382"/>
            <p:cNvSpPr>
              <a:spLocks noChangeShapeType="1"/>
            </p:cNvSpPr>
            <p:nvPr/>
          </p:nvSpPr>
          <p:spPr bwMode="auto">
            <a:xfrm>
              <a:off x="3874" y="1519"/>
              <a:ext cx="16" cy="1"/>
            </a:xfrm>
            <a:prstGeom prst="line">
              <a:avLst/>
            </a:prstGeom>
            <a:noFill/>
            <a:ln w="12700">
              <a:solidFill>
                <a:schemeClr val="tx2"/>
              </a:solidFill>
              <a:round/>
              <a:headEnd/>
              <a:tailEnd/>
            </a:ln>
          </p:spPr>
          <p:txBody>
            <a:bodyPr/>
            <a:lstStyle/>
            <a:p>
              <a:endParaRPr lang="en-US"/>
            </a:p>
          </p:txBody>
        </p:sp>
        <p:sp>
          <p:nvSpPr>
            <p:cNvPr id="88423" name="Line 1383"/>
            <p:cNvSpPr>
              <a:spLocks noChangeShapeType="1"/>
            </p:cNvSpPr>
            <p:nvPr/>
          </p:nvSpPr>
          <p:spPr bwMode="auto">
            <a:xfrm>
              <a:off x="3922" y="1519"/>
              <a:ext cx="16" cy="1"/>
            </a:xfrm>
            <a:prstGeom prst="line">
              <a:avLst/>
            </a:prstGeom>
            <a:noFill/>
            <a:ln w="12700">
              <a:solidFill>
                <a:schemeClr val="tx2"/>
              </a:solidFill>
              <a:round/>
              <a:headEnd/>
              <a:tailEnd/>
            </a:ln>
          </p:spPr>
          <p:txBody>
            <a:bodyPr/>
            <a:lstStyle/>
            <a:p>
              <a:endParaRPr lang="en-US"/>
            </a:p>
          </p:txBody>
        </p:sp>
        <p:sp>
          <p:nvSpPr>
            <p:cNvPr id="88424" name="Line 1384"/>
            <p:cNvSpPr>
              <a:spLocks noChangeShapeType="1"/>
            </p:cNvSpPr>
            <p:nvPr/>
          </p:nvSpPr>
          <p:spPr bwMode="auto">
            <a:xfrm>
              <a:off x="3970" y="1519"/>
              <a:ext cx="16" cy="1"/>
            </a:xfrm>
            <a:prstGeom prst="line">
              <a:avLst/>
            </a:prstGeom>
            <a:noFill/>
            <a:ln w="12700">
              <a:solidFill>
                <a:schemeClr val="tx2"/>
              </a:solidFill>
              <a:round/>
              <a:headEnd/>
              <a:tailEnd/>
            </a:ln>
          </p:spPr>
          <p:txBody>
            <a:bodyPr/>
            <a:lstStyle/>
            <a:p>
              <a:endParaRPr lang="en-US"/>
            </a:p>
          </p:txBody>
        </p:sp>
        <p:sp>
          <p:nvSpPr>
            <p:cNvPr id="88425" name="Line 1385"/>
            <p:cNvSpPr>
              <a:spLocks noChangeShapeType="1"/>
            </p:cNvSpPr>
            <p:nvPr/>
          </p:nvSpPr>
          <p:spPr bwMode="auto">
            <a:xfrm>
              <a:off x="4018" y="1519"/>
              <a:ext cx="16" cy="1"/>
            </a:xfrm>
            <a:prstGeom prst="line">
              <a:avLst/>
            </a:prstGeom>
            <a:noFill/>
            <a:ln w="12700">
              <a:solidFill>
                <a:schemeClr val="tx2"/>
              </a:solidFill>
              <a:round/>
              <a:headEnd/>
              <a:tailEnd/>
            </a:ln>
          </p:spPr>
          <p:txBody>
            <a:bodyPr/>
            <a:lstStyle/>
            <a:p>
              <a:endParaRPr lang="en-US"/>
            </a:p>
          </p:txBody>
        </p:sp>
        <p:sp>
          <p:nvSpPr>
            <p:cNvPr id="88426" name="Line 1386"/>
            <p:cNvSpPr>
              <a:spLocks noChangeShapeType="1"/>
            </p:cNvSpPr>
            <p:nvPr/>
          </p:nvSpPr>
          <p:spPr bwMode="auto">
            <a:xfrm>
              <a:off x="4066" y="1519"/>
              <a:ext cx="16" cy="1"/>
            </a:xfrm>
            <a:prstGeom prst="line">
              <a:avLst/>
            </a:prstGeom>
            <a:noFill/>
            <a:ln w="12700">
              <a:solidFill>
                <a:schemeClr val="tx2"/>
              </a:solidFill>
              <a:round/>
              <a:headEnd/>
              <a:tailEnd/>
            </a:ln>
          </p:spPr>
          <p:txBody>
            <a:bodyPr/>
            <a:lstStyle/>
            <a:p>
              <a:endParaRPr lang="en-US"/>
            </a:p>
          </p:txBody>
        </p:sp>
        <p:sp>
          <p:nvSpPr>
            <p:cNvPr id="88427" name="Line 1387"/>
            <p:cNvSpPr>
              <a:spLocks noChangeShapeType="1"/>
            </p:cNvSpPr>
            <p:nvPr/>
          </p:nvSpPr>
          <p:spPr bwMode="auto">
            <a:xfrm>
              <a:off x="4114" y="1519"/>
              <a:ext cx="16" cy="1"/>
            </a:xfrm>
            <a:prstGeom prst="line">
              <a:avLst/>
            </a:prstGeom>
            <a:noFill/>
            <a:ln w="12700">
              <a:solidFill>
                <a:schemeClr val="tx2"/>
              </a:solidFill>
              <a:round/>
              <a:headEnd/>
              <a:tailEnd/>
            </a:ln>
          </p:spPr>
          <p:txBody>
            <a:bodyPr/>
            <a:lstStyle/>
            <a:p>
              <a:endParaRPr lang="en-US"/>
            </a:p>
          </p:txBody>
        </p:sp>
        <p:sp>
          <p:nvSpPr>
            <p:cNvPr id="88428" name="Line 1388"/>
            <p:cNvSpPr>
              <a:spLocks noChangeShapeType="1"/>
            </p:cNvSpPr>
            <p:nvPr/>
          </p:nvSpPr>
          <p:spPr bwMode="auto">
            <a:xfrm>
              <a:off x="4162" y="1519"/>
              <a:ext cx="16" cy="1"/>
            </a:xfrm>
            <a:prstGeom prst="line">
              <a:avLst/>
            </a:prstGeom>
            <a:noFill/>
            <a:ln w="12700">
              <a:solidFill>
                <a:schemeClr val="tx2"/>
              </a:solidFill>
              <a:round/>
              <a:headEnd/>
              <a:tailEnd/>
            </a:ln>
          </p:spPr>
          <p:txBody>
            <a:bodyPr/>
            <a:lstStyle/>
            <a:p>
              <a:endParaRPr lang="en-US"/>
            </a:p>
          </p:txBody>
        </p:sp>
        <p:sp>
          <p:nvSpPr>
            <p:cNvPr id="88429" name="Line 1389"/>
            <p:cNvSpPr>
              <a:spLocks noChangeShapeType="1"/>
            </p:cNvSpPr>
            <p:nvPr/>
          </p:nvSpPr>
          <p:spPr bwMode="auto">
            <a:xfrm>
              <a:off x="4210" y="1519"/>
              <a:ext cx="16" cy="1"/>
            </a:xfrm>
            <a:prstGeom prst="line">
              <a:avLst/>
            </a:prstGeom>
            <a:noFill/>
            <a:ln w="12700">
              <a:solidFill>
                <a:schemeClr val="tx2"/>
              </a:solidFill>
              <a:round/>
              <a:headEnd/>
              <a:tailEnd/>
            </a:ln>
          </p:spPr>
          <p:txBody>
            <a:bodyPr/>
            <a:lstStyle/>
            <a:p>
              <a:endParaRPr lang="en-US"/>
            </a:p>
          </p:txBody>
        </p:sp>
        <p:sp>
          <p:nvSpPr>
            <p:cNvPr id="88430" name="Line 1390"/>
            <p:cNvSpPr>
              <a:spLocks noChangeShapeType="1"/>
            </p:cNvSpPr>
            <p:nvPr/>
          </p:nvSpPr>
          <p:spPr bwMode="auto">
            <a:xfrm>
              <a:off x="4258" y="1519"/>
              <a:ext cx="16" cy="1"/>
            </a:xfrm>
            <a:prstGeom prst="line">
              <a:avLst/>
            </a:prstGeom>
            <a:noFill/>
            <a:ln w="12700">
              <a:solidFill>
                <a:schemeClr val="tx2"/>
              </a:solidFill>
              <a:round/>
              <a:headEnd/>
              <a:tailEnd/>
            </a:ln>
          </p:spPr>
          <p:txBody>
            <a:bodyPr/>
            <a:lstStyle/>
            <a:p>
              <a:endParaRPr lang="en-US"/>
            </a:p>
          </p:txBody>
        </p:sp>
        <p:sp>
          <p:nvSpPr>
            <p:cNvPr id="88431" name="Line 1391"/>
            <p:cNvSpPr>
              <a:spLocks noChangeShapeType="1"/>
            </p:cNvSpPr>
            <p:nvPr/>
          </p:nvSpPr>
          <p:spPr bwMode="auto">
            <a:xfrm>
              <a:off x="4306" y="1519"/>
              <a:ext cx="16" cy="1"/>
            </a:xfrm>
            <a:prstGeom prst="line">
              <a:avLst/>
            </a:prstGeom>
            <a:noFill/>
            <a:ln w="12700">
              <a:solidFill>
                <a:schemeClr val="tx2"/>
              </a:solidFill>
              <a:round/>
              <a:headEnd/>
              <a:tailEnd/>
            </a:ln>
          </p:spPr>
          <p:txBody>
            <a:bodyPr/>
            <a:lstStyle/>
            <a:p>
              <a:endParaRPr lang="en-US"/>
            </a:p>
          </p:txBody>
        </p:sp>
      </p:grpSp>
      <p:grpSp>
        <p:nvGrpSpPr>
          <p:cNvPr id="88633" name="Group 1593"/>
          <p:cNvGrpSpPr>
            <a:grpSpLocks/>
          </p:cNvGrpSpPr>
          <p:nvPr/>
        </p:nvGrpSpPr>
        <p:grpSpPr bwMode="auto">
          <a:xfrm>
            <a:off x="1814513" y="2233613"/>
            <a:ext cx="5959475" cy="179387"/>
            <a:chOff x="1143" y="1407"/>
            <a:chExt cx="3754" cy="113"/>
          </a:xfrm>
        </p:grpSpPr>
        <p:sp>
          <p:nvSpPr>
            <p:cNvPr id="88433" name="Line 1393"/>
            <p:cNvSpPr>
              <a:spLocks noChangeShapeType="1"/>
            </p:cNvSpPr>
            <p:nvPr/>
          </p:nvSpPr>
          <p:spPr bwMode="auto">
            <a:xfrm>
              <a:off x="4353" y="1519"/>
              <a:ext cx="16" cy="1"/>
            </a:xfrm>
            <a:prstGeom prst="line">
              <a:avLst/>
            </a:prstGeom>
            <a:noFill/>
            <a:ln w="12700">
              <a:solidFill>
                <a:schemeClr val="tx2"/>
              </a:solidFill>
              <a:round/>
              <a:headEnd/>
              <a:tailEnd/>
            </a:ln>
          </p:spPr>
          <p:txBody>
            <a:bodyPr/>
            <a:lstStyle/>
            <a:p>
              <a:endParaRPr lang="en-US"/>
            </a:p>
          </p:txBody>
        </p:sp>
        <p:sp>
          <p:nvSpPr>
            <p:cNvPr id="88434" name="Line 1394"/>
            <p:cNvSpPr>
              <a:spLocks noChangeShapeType="1"/>
            </p:cNvSpPr>
            <p:nvPr/>
          </p:nvSpPr>
          <p:spPr bwMode="auto">
            <a:xfrm>
              <a:off x="4401" y="1519"/>
              <a:ext cx="16" cy="1"/>
            </a:xfrm>
            <a:prstGeom prst="line">
              <a:avLst/>
            </a:prstGeom>
            <a:noFill/>
            <a:ln w="12700">
              <a:solidFill>
                <a:schemeClr val="tx2"/>
              </a:solidFill>
              <a:round/>
              <a:headEnd/>
              <a:tailEnd/>
            </a:ln>
          </p:spPr>
          <p:txBody>
            <a:bodyPr/>
            <a:lstStyle/>
            <a:p>
              <a:endParaRPr lang="en-US"/>
            </a:p>
          </p:txBody>
        </p:sp>
        <p:sp>
          <p:nvSpPr>
            <p:cNvPr id="88435" name="Line 1395"/>
            <p:cNvSpPr>
              <a:spLocks noChangeShapeType="1"/>
            </p:cNvSpPr>
            <p:nvPr/>
          </p:nvSpPr>
          <p:spPr bwMode="auto">
            <a:xfrm>
              <a:off x="4449" y="1519"/>
              <a:ext cx="16" cy="1"/>
            </a:xfrm>
            <a:prstGeom prst="line">
              <a:avLst/>
            </a:prstGeom>
            <a:noFill/>
            <a:ln w="12700">
              <a:solidFill>
                <a:schemeClr val="tx2"/>
              </a:solidFill>
              <a:round/>
              <a:headEnd/>
              <a:tailEnd/>
            </a:ln>
          </p:spPr>
          <p:txBody>
            <a:bodyPr/>
            <a:lstStyle/>
            <a:p>
              <a:endParaRPr lang="en-US"/>
            </a:p>
          </p:txBody>
        </p:sp>
        <p:sp>
          <p:nvSpPr>
            <p:cNvPr id="88436" name="Line 1396"/>
            <p:cNvSpPr>
              <a:spLocks noChangeShapeType="1"/>
            </p:cNvSpPr>
            <p:nvPr/>
          </p:nvSpPr>
          <p:spPr bwMode="auto">
            <a:xfrm>
              <a:off x="4497" y="1519"/>
              <a:ext cx="16" cy="1"/>
            </a:xfrm>
            <a:prstGeom prst="line">
              <a:avLst/>
            </a:prstGeom>
            <a:noFill/>
            <a:ln w="12700">
              <a:solidFill>
                <a:schemeClr val="tx2"/>
              </a:solidFill>
              <a:round/>
              <a:headEnd/>
              <a:tailEnd/>
            </a:ln>
          </p:spPr>
          <p:txBody>
            <a:bodyPr/>
            <a:lstStyle/>
            <a:p>
              <a:endParaRPr lang="en-US"/>
            </a:p>
          </p:txBody>
        </p:sp>
        <p:sp>
          <p:nvSpPr>
            <p:cNvPr id="88437" name="Line 1397"/>
            <p:cNvSpPr>
              <a:spLocks noChangeShapeType="1"/>
            </p:cNvSpPr>
            <p:nvPr/>
          </p:nvSpPr>
          <p:spPr bwMode="auto">
            <a:xfrm>
              <a:off x="4545" y="1519"/>
              <a:ext cx="16" cy="1"/>
            </a:xfrm>
            <a:prstGeom prst="line">
              <a:avLst/>
            </a:prstGeom>
            <a:noFill/>
            <a:ln w="12700">
              <a:solidFill>
                <a:schemeClr val="tx2"/>
              </a:solidFill>
              <a:round/>
              <a:headEnd/>
              <a:tailEnd/>
            </a:ln>
          </p:spPr>
          <p:txBody>
            <a:bodyPr/>
            <a:lstStyle/>
            <a:p>
              <a:endParaRPr lang="en-US"/>
            </a:p>
          </p:txBody>
        </p:sp>
        <p:sp>
          <p:nvSpPr>
            <p:cNvPr id="88438" name="Line 1398"/>
            <p:cNvSpPr>
              <a:spLocks noChangeShapeType="1"/>
            </p:cNvSpPr>
            <p:nvPr/>
          </p:nvSpPr>
          <p:spPr bwMode="auto">
            <a:xfrm>
              <a:off x="4593" y="1519"/>
              <a:ext cx="16" cy="1"/>
            </a:xfrm>
            <a:prstGeom prst="line">
              <a:avLst/>
            </a:prstGeom>
            <a:noFill/>
            <a:ln w="12700">
              <a:solidFill>
                <a:schemeClr val="tx2"/>
              </a:solidFill>
              <a:round/>
              <a:headEnd/>
              <a:tailEnd/>
            </a:ln>
          </p:spPr>
          <p:txBody>
            <a:bodyPr/>
            <a:lstStyle/>
            <a:p>
              <a:endParaRPr lang="en-US"/>
            </a:p>
          </p:txBody>
        </p:sp>
        <p:sp>
          <p:nvSpPr>
            <p:cNvPr id="88439" name="Line 1399"/>
            <p:cNvSpPr>
              <a:spLocks noChangeShapeType="1"/>
            </p:cNvSpPr>
            <p:nvPr/>
          </p:nvSpPr>
          <p:spPr bwMode="auto">
            <a:xfrm>
              <a:off x="4641" y="1519"/>
              <a:ext cx="16" cy="1"/>
            </a:xfrm>
            <a:prstGeom prst="line">
              <a:avLst/>
            </a:prstGeom>
            <a:noFill/>
            <a:ln w="12700">
              <a:solidFill>
                <a:schemeClr val="tx2"/>
              </a:solidFill>
              <a:round/>
              <a:headEnd/>
              <a:tailEnd/>
            </a:ln>
          </p:spPr>
          <p:txBody>
            <a:bodyPr/>
            <a:lstStyle/>
            <a:p>
              <a:endParaRPr lang="en-US"/>
            </a:p>
          </p:txBody>
        </p:sp>
        <p:sp>
          <p:nvSpPr>
            <p:cNvPr id="88440" name="Line 1400"/>
            <p:cNvSpPr>
              <a:spLocks noChangeShapeType="1"/>
            </p:cNvSpPr>
            <p:nvPr/>
          </p:nvSpPr>
          <p:spPr bwMode="auto">
            <a:xfrm>
              <a:off x="4689" y="1519"/>
              <a:ext cx="16" cy="1"/>
            </a:xfrm>
            <a:prstGeom prst="line">
              <a:avLst/>
            </a:prstGeom>
            <a:noFill/>
            <a:ln w="12700">
              <a:solidFill>
                <a:schemeClr val="tx2"/>
              </a:solidFill>
              <a:round/>
              <a:headEnd/>
              <a:tailEnd/>
            </a:ln>
          </p:spPr>
          <p:txBody>
            <a:bodyPr/>
            <a:lstStyle/>
            <a:p>
              <a:endParaRPr lang="en-US"/>
            </a:p>
          </p:txBody>
        </p:sp>
        <p:sp>
          <p:nvSpPr>
            <p:cNvPr id="88441" name="Line 1401"/>
            <p:cNvSpPr>
              <a:spLocks noChangeShapeType="1"/>
            </p:cNvSpPr>
            <p:nvPr/>
          </p:nvSpPr>
          <p:spPr bwMode="auto">
            <a:xfrm>
              <a:off x="4737" y="1519"/>
              <a:ext cx="16" cy="1"/>
            </a:xfrm>
            <a:prstGeom prst="line">
              <a:avLst/>
            </a:prstGeom>
            <a:noFill/>
            <a:ln w="12700">
              <a:solidFill>
                <a:schemeClr val="tx2"/>
              </a:solidFill>
              <a:round/>
              <a:headEnd/>
              <a:tailEnd/>
            </a:ln>
          </p:spPr>
          <p:txBody>
            <a:bodyPr/>
            <a:lstStyle/>
            <a:p>
              <a:endParaRPr lang="en-US"/>
            </a:p>
          </p:txBody>
        </p:sp>
        <p:sp>
          <p:nvSpPr>
            <p:cNvPr id="88442" name="Line 1402"/>
            <p:cNvSpPr>
              <a:spLocks noChangeShapeType="1"/>
            </p:cNvSpPr>
            <p:nvPr/>
          </p:nvSpPr>
          <p:spPr bwMode="auto">
            <a:xfrm>
              <a:off x="4785" y="1519"/>
              <a:ext cx="16" cy="1"/>
            </a:xfrm>
            <a:prstGeom prst="line">
              <a:avLst/>
            </a:prstGeom>
            <a:noFill/>
            <a:ln w="12700">
              <a:solidFill>
                <a:schemeClr val="tx2"/>
              </a:solidFill>
              <a:round/>
              <a:headEnd/>
              <a:tailEnd/>
            </a:ln>
          </p:spPr>
          <p:txBody>
            <a:bodyPr/>
            <a:lstStyle/>
            <a:p>
              <a:endParaRPr lang="en-US"/>
            </a:p>
          </p:txBody>
        </p:sp>
        <p:sp>
          <p:nvSpPr>
            <p:cNvPr id="88443" name="Line 1403"/>
            <p:cNvSpPr>
              <a:spLocks noChangeShapeType="1"/>
            </p:cNvSpPr>
            <p:nvPr/>
          </p:nvSpPr>
          <p:spPr bwMode="auto">
            <a:xfrm>
              <a:off x="4833" y="1519"/>
              <a:ext cx="16" cy="1"/>
            </a:xfrm>
            <a:prstGeom prst="line">
              <a:avLst/>
            </a:prstGeom>
            <a:noFill/>
            <a:ln w="12700">
              <a:solidFill>
                <a:schemeClr val="tx2"/>
              </a:solidFill>
              <a:round/>
              <a:headEnd/>
              <a:tailEnd/>
            </a:ln>
          </p:spPr>
          <p:txBody>
            <a:bodyPr/>
            <a:lstStyle/>
            <a:p>
              <a:endParaRPr lang="en-US"/>
            </a:p>
          </p:txBody>
        </p:sp>
        <p:sp>
          <p:nvSpPr>
            <p:cNvPr id="88444" name="Line 1404"/>
            <p:cNvSpPr>
              <a:spLocks noChangeShapeType="1"/>
            </p:cNvSpPr>
            <p:nvPr/>
          </p:nvSpPr>
          <p:spPr bwMode="auto">
            <a:xfrm>
              <a:off x="4881" y="1519"/>
              <a:ext cx="16" cy="1"/>
            </a:xfrm>
            <a:prstGeom prst="line">
              <a:avLst/>
            </a:prstGeom>
            <a:noFill/>
            <a:ln w="12700">
              <a:solidFill>
                <a:schemeClr val="tx2"/>
              </a:solidFill>
              <a:round/>
              <a:headEnd/>
              <a:tailEnd/>
            </a:ln>
          </p:spPr>
          <p:txBody>
            <a:bodyPr/>
            <a:lstStyle/>
            <a:p>
              <a:endParaRPr lang="en-US"/>
            </a:p>
          </p:txBody>
        </p:sp>
        <p:sp>
          <p:nvSpPr>
            <p:cNvPr id="88445" name="Line 1405"/>
            <p:cNvSpPr>
              <a:spLocks noChangeShapeType="1"/>
            </p:cNvSpPr>
            <p:nvPr/>
          </p:nvSpPr>
          <p:spPr bwMode="auto">
            <a:xfrm>
              <a:off x="1143" y="1479"/>
              <a:ext cx="16" cy="1"/>
            </a:xfrm>
            <a:prstGeom prst="line">
              <a:avLst/>
            </a:prstGeom>
            <a:noFill/>
            <a:ln w="12700">
              <a:solidFill>
                <a:schemeClr val="tx2"/>
              </a:solidFill>
              <a:round/>
              <a:headEnd/>
              <a:tailEnd/>
            </a:ln>
          </p:spPr>
          <p:txBody>
            <a:bodyPr/>
            <a:lstStyle/>
            <a:p>
              <a:endParaRPr lang="en-US"/>
            </a:p>
          </p:txBody>
        </p:sp>
        <p:sp>
          <p:nvSpPr>
            <p:cNvPr id="88446" name="Line 1406"/>
            <p:cNvSpPr>
              <a:spLocks noChangeShapeType="1"/>
            </p:cNvSpPr>
            <p:nvPr/>
          </p:nvSpPr>
          <p:spPr bwMode="auto">
            <a:xfrm>
              <a:off x="1191" y="1479"/>
              <a:ext cx="16" cy="1"/>
            </a:xfrm>
            <a:prstGeom prst="line">
              <a:avLst/>
            </a:prstGeom>
            <a:noFill/>
            <a:ln w="12700">
              <a:solidFill>
                <a:schemeClr val="tx2"/>
              </a:solidFill>
              <a:round/>
              <a:headEnd/>
              <a:tailEnd/>
            </a:ln>
          </p:spPr>
          <p:txBody>
            <a:bodyPr/>
            <a:lstStyle/>
            <a:p>
              <a:endParaRPr lang="en-US"/>
            </a:p>
          </p:txBody>
        </p:sp>
        <p:sp>
          <p:nvSpPr>
            <p:cNvPr id="88447" name="Line 1407"/>
            <p:cNvSpPr>
              <a:spLocks noChangeShapeType="1"/>
            </p:cNvSpPr>
            <p:nvPr/>
          </p:nvSpPr>
          <p:spPr bwMode="auto">
            <a:xfrm>
              <a:off x="1239" y="1479"/>
              <a:ext cx="16" cy="1"/>
            </a:xfrm>
            <a:prstGeom prst="line">
              <a:avLst/>
            </a:prstGeom>
            <a:noFill/>
            <a:ln w="12700">
              <a:solidFill>
                <a:schemeClr val="tx2"/>
              </a:solidFill>
              <a:round/>
              <a:headEnd/>
              <a:tailEnd/>
            </a:ln>
          </p:spPr>
          <p:txBody>
            <a:bodyPr/>
            <a:lstStyle/>
            <a:p>
              <a:endParaRPr lang="en-US"/>
            </a:p>
          </p:txBody>
        </p:sp>
        <p:sp>
          <p:nvSpPr>
            <p:cNvPr id="88448" name="Line 1408"/>
            <p:cNvSpPr>
              <a:spLocks noChangeShapeType="1"/>
            </p:cNvSpPr>
            <p:nvPr/>
          </p:nvSpPr>
          <p:spPr bwMode="auto">
            <a:xfrm>
              <a:off x="1287" y="1479"/>
              <a:ext cx="16" cy="1"/>
            </a:xfrm>
            <a:prstGeom prst="line">
              <a:avLst/>
            </a:prstGeom>
            <a:noFill/>
            <a:ln w="12700">
              <a:solidFill>
                <a:schemeClr val="tx2"/>
              </a:solidFill>
              <a:round/>
              <a:headEnd/>
              <a:tailEnd/>
            </a:ln>
          </p:spPr>
          <p:txBody>
            <a:bodyPr/>
            <a:lstStyle/>
            <a:p>
              <a:endParaRPr lang="en-US"/>
            </a:p>
          </p:txBody>
        </p:sp>
        <p:sp>
          <p:nvSpPr>
            <p:cNvPr id="88449" name="Line 1409"/>
            <p:cNvSpPr>
              <a:spLocks noChangeShapeType="1"/>
            </p:cNvSpPr>
            <p:nvPr/>
          </p:nvSpPr>
          <p:spPr bwMode="auto">
            <a:xfrm>
              <a:off x="1335" y="1479"/>
              <a:ext cx="16" cy="1"/>
            </a:xfrm>
            <a:prstGeom prst="line">
              <a:avLst/>
            </a:prstGeom>
            <a:noFill/>
            <a:ln w="12700">
              <a:solidFill>
                <a:schemeClr val="tx2"/>
              </a:solidFill>
              <a:round/>
              <a:headEnd/>
              <a:tailEnd/>
            </a:ln>
          </p:spPr>
          <p:txBody>
            <a:bodyPr/>
            <a:lstStyle/>
            <a:p>
              <a:endParaRPr lang="en-US"/>
            </a:p>
          </p:txBody>
        </p:sp>
        <p:sp>
          <p:nvSpPr>
            <p:cNvPr id="88450" name="Line 1410"/>
            <p:cNvSpPr>
              <a:spLocks noChangeShapeType="1"/>
            </p:cNvSpPr>
            <p:nvPr/>
          </p:nvSpPr>
          <p:spPr bwMode="auto">
            <a:xfrm>
              <a:off x="1383" y="1479"/>
              <a:ext cx="15" cy="1"/>
            </a:xfrm>
            <a:prstGeom prst="line">
              <a:avLst/>
            </a:prstGeom>
            <a:noFill/>
            <a:ln w="12700">
              <a:solidFill>
                <a:schemeClr val="tx2"/>
              </a:solidFill>
              <a:round/>
              <a:headEnd/>
              <a:tailEnd/>
            </a:ln>
          </p:spPr>
          <p:txBody>
            <a:bodyPr/>
            <a:lstStyle/>
            <a:p>
              <a:endParaRPr lang="en-US"/>
            </a:p>
          </p:txBody>
        </p:sp>
        <p:sp>
          <p:nvSpPr>
            <p:cNvPr id="88451" name="Line 1411"/>
            <p:cNvSpPr>
              <a:spLocks noChangeShapeType="1"/>
            </p:cNvSpPr>
            <p:nvPr/>
          </p:nvSpPr>
          <p:spPr bwMode="auto">
            <a:xfrm>
              <a:off x="1430" y="1479"/>
              <a:ext cx="16" cy="1"/>
            </a:xfrm>
            <a:prstGeom prst="line">
              <a:avLst/>
            </a:prstGeom>
            <a:noFill/>
            <a:ln w="12700">
              <a:solidFill>
                <a:schemeClr val="tx2"/>
              </a:solidFill>
              <a:round/>
              <a:headEnd/>
              <a:tailEnd/>
            </a:ln>
          </p:spPr>
          <p:txBody>
            <a:bodyPr/>
            <a:lstStyle/>
            <a:p>
              <a:endParaRPr lang="en-US"/>
            </a:p>
          </p:txBody>
        </p:sp>
        <p:sp>
          <p:nvSpPr>
            <p:cNvPr id="88452" name="Line 1412"/>
            <p:cNvSpPr>
              <a:spLocks noChangeShapeType="1"/>
            </p:cNvSpPr>
            <p:nvPr/>
          </p:nvSpPr>
          <p:spPr bwMode="auto">
            <a:xfrm>
              <a:off x="1478" y="1479"/>
              <a:ext cx="16" cy="1"/>
            </a:xfrm>
            <a:prstGeom prst="line">
              <a:avLst/>
            </a:prstGeom>
            <a:noFill/>
            <a:ln w="12700">
              <a:solidFill>
                <a:schemeClr val="tx2"/>
              </a:solidFill>
              <a:round/>
              <a:headEnd/>
              <a:tailEnd/>
            </a:ln>
          </p:spPr>
          <p:txBody>
            <a:bodyPr/>
            <a:lstStyle/>
            <a:p>
              <a:endParaRPr lang="en-US"/>
            </a:p>
          </p:txBody>
        </p:sp>
        <p:sp>
          <p:nvSpPr>
            <p:cNvPr id="88453" name="Line 1413"/>
            <p:cNvSpPr>
              <a:spLocks noChangeShapeType="1"/>
            </p:cNvSpPr>
            <p:nvPr/>
          </p:nvSpPr>
          <p:spPr bwMode="auto">
            <a:xfrm>
              <a:off x="1526" y="1479"/>
              <a:ext cx="16" cy="1"/>
            </a:xfrm>
            <a:prstGeom prst="line">
              <a:avLst/>
            </a:prstGeom>
            <a:noFill/>
            <a:ln w="12700">
              <a:solidFill>
                <a:schemeClr val="tx2"/>
              </a:solidFill>
              <a:round/>
              <a:headEnd/>
              <a:tailEnd/>
            </a:ln>
          </p:spPr>
          <p:txBody>
            <a:bodyPr/>
            <a:lstStyle/>
            <a:p>
              <a:endParaRPr lang="en-US"/>
            </a:p>
          </p:txBody>
        </p:sp>
        <p:sp>
          <p:nvSpPr>
            <p:cNvPr id="88454" name="Line 1414"/>
            <p:cNvSpPr>
              <a:spLocks noChangeShapeType="1"/>
            </p:cNvSpPr>
            <p:nvPr/>
          </p:nvSpPr>
          <p:spPr bwMode="auto">
            <a:xfrm>
              <a:off x="1574" y="1479"/>
              <a:ext cx="16" cy="1"/>
            </a:xfrm>
            <a:prstGeom prst="line">
              <a:avLst/>
            </a:prstGeom>
            <a:noFill/>
            <a:ln w="12700">
              <a:solidFill>
                <a:schemeClr val="tx2"/>
              </a:solidFill>
              <a:round/>
              <a:headEnd/>
              <a:tailEnd/>
            </a:ln>
          </p:spPr>
          <p:txBody>
            <a:bodyPr/>
            <a:lstStyle/>
            <a:p>
              <a:endParaRPr lang="en-US"/>
            </a:p>
          </p:txBody>
        </p:sp>
        <p:sp>
          <p:nvSpPr>
            <p:cNvPr id="88455" name="Line 1415"/>
            <p:cNvSpPr>
              <a:spLocks noChangeShapeType="1"/>
            </p:cNvSpPr>
            <p:nvPr/>
          </p:nvSpPr>
          <p:spPr bwMode="auto">
            <a:xfrm>
              <a:off x="1622" y="1479"/>
              <a:ext cx="16" cy="1"/>
            </a:xfrm>
            <a:prstGeom prst="line">
              <a:avLst/>
            </a:prstGeom>
            <a:noFill/>
            <a:ln w="12700">
              <a:solidFill>
                <a:schemeClr val="tx2"/>
              </a:solidFill>
              <a:round/>
              <a:headEnd/>
              <a:tailEnd/>
            </a:ln>
          </p:spPr>
          <p:txBody>
            <a:bodyPr/>
            <a:lstStyle/>
            <a:p>
              <a:endParaRPr lang="en-US"/>
            </a:p>
          </p:txBody>
        </p:sp>
        <p:sp>
          <p:nvSpPr>
            <p:cNvPr id="88456" name="Line 1416"/>
            <p:cNvSpPr>
              <a:spLocks noChangeShapeType="1"/>
            </p:cNvSpPr>
            <p:nvPr/>
          </p:nvSpPr>
          <p:spPr bwMode="auto">
            <a:xfrm>
              <a:off x="1670" y="1479"/>
              <a:ext cx="16" cy="1"/>
            </a:xfrm>
            <a:prstGeom prst="line">
              <a:avLst/>
            </a:prstGeom>
            <a:noFill/>
            <a:ln w="12700">
              <a:solidFill>
                <a:schemeClr val="tx2"/>
              </a:solidFill>
              <a:round/>
              <a:headEnd/>
              <a:tailEnd/>
            </a:ln>
          </p:spPr>
          <p:txBody>
            <a:bodyPr/>
            <a:lstStyle/>
            <a:p>
              <a:endParaRPr lang="en-US"/>
            </a:p>
          </p:txBody>
        </p:sp>
        <p:sp>
          <p:nvSpPr>
            <p:cNvPr id="88457" name="Line 1417"/>
            <p:cNvSpPr>
              <a:spLocks noChangeShapeType="1"/>
            </p:cNvSpPr>
            <p:nvPr/>
          </p:nvSpPr>
          <p:spPr bwMode="auto">
            <a:xfrm>
              <a:off x="1718" y="1479"/>
              <a:ext cx="16" cy="1"/>
            </a:xfrm>
            <a:prstGeom prst="line">
              <a:avLst/>
            </a:prstGeom>
            <a:noFill/>
            <a:ln w="12700">
              <a:solidFill>
                <a:schemeClr val="tx2"/>
              </a:solidFill>
              <a:round/>
              <a:headEnd/>
              <a:tailEnd/>
            </a:ln>
          </p:spPr>
          <p:txBody>
            <a:bodyPr/>
            <a:lstStyle/>
            <a:p>
              <a:endParaRPr lang="en-US"/>
            </a:p>
          </p:txBody>
        </p:sp>
        <p:sp>
          <p:nvSpPr>
            <p:cNvPr id="88458" name="Line 1418"/>
            <p:cNvSpPr>
              <a:spLocks noChangeShapeType="1"/>
            </p:cNvSpPr>
            <p:nvPr/>
          </p:nvSpPr>
          <p:spPr bwMode="auto">
            <a:xfrm>
              <a:off x="1766" y="1479"/>
              <a:ext cx="16" cy="1"/>
            </a:xfrm>
            <a:prstGeom prst="line">
              <a:avLst/>
            </a:prstGeom>
            <a:noFill/>
            <a:ln w="12700">
              <a:solidFill>
                <a:schemeClr val="tx2"/>
              </a:solidFill>
              <a:round/>
              <a:headEnd/>
              <a:tailEnd/>
            </a:ln>
          </p:spPr>
          <p:txBody>
            <a:bodyPr/>
            <a:lstStyle/>
            <a:p>
              <a:endParaRPr lang="en-US"/>
            </a:p>
          </p:txBody>
        </p:sp>
        <p:sp>
          <p:nvSpPr>
            <p:cNvPr id="88459" name="Line 1419"/>
            <p:cNvSpPr>
              <a:spLocks noChangeShapeType="1"/>
            </p:cNvSpPr>
            <p:nvPr/>
          </p:nvSpPr>
          <p:spPr bwMode="auto">
            <a:xfrm>
              <a:off x="1814" y="1479"/>
              <a:ext cx="16" cy="1"/>
            </a:xfrm>
            <a:prstGeom prst="line">
              <a:avLst/>
            </a:prstGeom>
            <a:noFill/>
            <a:ln w="12700">
              <a:solidFill>
                <a:schemeClr val="tx2"/>
              </a:solidFill>
              <a:round/>
              <a:headEnd/>
              <a:tailEnd/>
            </a:ln>
          </p:spPr>
          <p:txBody>
            <a:bodyPr/>
            <a:lstStyle/>
            <a:p>
              <a:endParaRPr lang="en-US"/>
            </a:p>
          </p:txBody>
        </p:sp>
        <p:sp>
          <p:nvSpPr>
            <p:cNvPr id="88460" name="Line 1420"/>
            <p:cNvSpPr>
              <a:spLocks noChangeShapeType="1"/>
            </p:cNvSpPr>
            <p:nvPr/>
          </p:nvSpPr>
          <p:spPr bwMode="auto">
            <a:xfrm>
              <a:off x="1862" y="1479"/>
              <a:ext cx="16" cy="1"/>
            </a:xfrm>
            <a:prstGeom prst="line">
              <a:avLst/>
            </a:prstGeom>
            <a:noFill/>
            <a:ln w="12700">
              <a:solidFill>
                <a:schemeClr val="tx2"/>
              </a:solidFill>
              <a:round/>
              <a:headEnd/>
              <a:tailEnd/>
            </a:ln>
          </p:spPr>
          <p:txBody>
            <a:bodyPr/>
            <a:lstStyle/>
            <a:p>
              <a:endParaRPr lang="en-US"/>
            </a:p>
          </p:txBody>
        </p:sp>
        <p:sp>
          <p:nvSpPr>
            <p:cNvPr id="88461" name="Line 1421"/>
            <p:cNvSpPr>
              <a:spLocks noChangeShapeType="1"/>
            </p:cNvSpPr>
            <p:nvPr/>
          </p:nvSpPr>
          <p:spPr bwMode="auto">
            <a:xfrm>
              <a:off x="1910" y="1479"/>
              <a:ext cx="16" cy="1"/>
            </a:xfrm>
            <a:prstGeom prst="line">
              <a:avLst/>
            </a:prstGeom>
            <a:noFill/>
            <a:ln w="12700">
              <a:solidFill>
                <a:schemeClr val="tx2"/>
              </a:solidFill>
              <a:round/>
              <a:headEnd/>
              <a:tailEnd/>
            </a:ln>
          </p:spPr>
          <p:txBody>
            <a:bodyPr/>
            <a:lstStyle/>
            <a:p>
              <a:endParaRPr lang="en-US"/>
            </a:p>
          </p:txBody>
        </p:sp>
        <p:sp>
          <p:nvSpPr>
            <p:cNvPr id="88462" name="Line 1422"/>
            <p:cNvSpPr>
              <a:spLocks noChangeShapeType="1"/>
            </p:cNvSpPr>
            <p:nvPr/>
          </p:nvSpPr>
          <p:spPr bwMode="auto">
            <a:xfrm>
              <a:off x="1958" y="1479"/>
              <a:ext cx="16" cy="1"/>
            </a:xfrm>
            <a:prstGeom prst="line">
              <a:avLst/>
            </a:prstGeom>
            <a:noFill/>
            <a:ln w="12700">
              <a:solidFill>
                <a:schemeClr val="tx2"/>
              </a:solidFill>
              <a:round/>
              <a:headEnd/>
              <a:tailEnd/>
            </a:ln>
          </p:spPr>
          <p:txBody>
            <a:bodyPr/>
            <a:lstStyle/>
            <a:p>
              <a:endParaRPr lang="en-US"/>
            </a:p>
          </p:txBody>
        </p:sp>
        <p:sp>
          <p:nvSpPr>
            <p:cNvPr id="88463" name="Line 1423"/>
            <p:cNvSpPr>
              <a:spLocks noChangeShapeType="1"/>
            </p:cNvSpPr>
            <p:nvPr/>
          </p:nvSpPr>
          <p:spPr bwMode="auto">
            <a:xfrm>
              <a:off x="2005" y="1479"/>
              <a:ext cx="16" cy="1"/>
            </a:xfrm>
            <a:prstGeom prst="line">
              <a:avLst/>
            </a:prstGeom>
            <a:noFill/>
            <a:ln w="12700">
              <a:solidFill>
                <a:schemeClr val="tx2"/>
              </a:solidFill>
              <a:round/>
              <a:headEnd/>
              <a:tailEnd/>
            </a:ln>
          </p:spPr>
          <p:txBody>
            <a:bodyPr/>
            <a:lstStyle/>
            <a:p>
              <a:endParaRPr lang="en-US"/>
            </a:p>
          </p:txBody>
        </p:sp>
        <p:sp>
          <p:nvSpPr>
            <p:cNvPr id="88464" name="Line 1424"/>
            <p:cNvSpPr>
              <a:spLocks noChangeShapeType="1"/>
            </p:cNvSpPr>
            <p:nvPr/>
          </p:nvSpPr>
          <p:spPr bwMode="auto">
            <a:xfrm>
              <a:off x="2053" y="1479"/>
              <a:ext cx="16" cy="1"/>
            </a:xfrm>
            <a:prstGeom prst="line">
              <a:avLst/>
            </a:prstGeom>
            <a:noFill/>
            <a:ln w="12700">
              <a:solidFill>
                <a:schemeClr val="tx2"/>
              </a:solidFill>
              <a:round/>
              <a:headEnd/>
              <a:tailEnd/>
            </a:ln>
          </p:spPr>
          <p:txBody>
            <a:bodyPr/>
            <a:lstStyle/>
            <a:p>
              <a:endParaRPr lang="en-US"/>
            </a:p>
          </p:txBody>
        </p:sp>
        <p:sp>
          <p:nvSpPr>
            <p:cNvPr id="88465" name="Line 1425"/>
            <p:cNvSpPr>
              <a:spLocks noChangeShapeType="1"/>
            </p:cNvSpPr>
            <p:nvPr/>
          </p:nvSpPr>
          <p:spPr bwMode="auto">
            <a:xfrm>
              <a:off x="2101" y="1479"/>
              <a:ext cx="16" cy="1"/>
            </a:xfrm>
            <a:prstGeom prst="line">
              <a:avLst/>
            </a:prstGeom>
            <a:noFill/>
            <a:ln w="12700">
              <a:solidFill>
                <a:schemeClr val="tx2"/>
              </a:solidFill>
              <a:round/>
              <a:headEnd/>
              <a:tailEnd/>
            </a:ln>
          </p:spPr>
          <p:txBody>
            <a:bodyPr/>
            <a:lstStyle/>
            <a:p>
              <a:endParaRPr lang="en-US"/>
            </a:p>
          </p:txBody>
        </p:sp>
        <p:sp>
          <p:nvSpPr>
            <p:cNvPr id="88466" name="Line 1426"/>
            <p:cNvSpPr>
              <a:spLocks noChangeShapeType="1"/>
            </p:cNvSpPr>
            <p:nvPr/>
          </p:nvSpPr>
          <p:spPr bwMode="auto">
            <a:xfrm>
              <a:off x="2149" y="1479"/>
              <a:ext cx="16" cy="1"/>
            </a:xfrm>
            <a:prstGeom prst="line">
              <a:avLst/>
            </a:prstGeom>
            <a:noFill/>
            <a:ln w="12700">
              <a:solidFill>
                <a:schemeClr val="tx2"/>
              </a:solidFill>
              <a:round/>
              <a:headEnd/>
              <a:tailEnd/>
            </a:ln>
          </p:spPr>
          <p:txBody>
            <a:bodyPr/>
            <a:lstStyle/>
            <a:p>
              <a:endParaRPr lang="en-US"/>
            </a:p>
          </p:txBody>
        </p:sp>
        <p:sp>
          <p:nvSpPr>
            <p:cNvPr id="88467" name="Line 1427"/>
            <p:cNvSpPr>
              <a:spLocks noChangeShapeType="1"/>
            </p:cNvSpPr>
            <p:nvPr/>
          </p:nvSpPr>
          <p:spPr bwMode="auto">
            <a:xfrm>
              <a:off x="2197" y="1479"/>
              <a:ext cx="16" cy="1"/>
            </a:xfrm>
            <a:prstGeom prst="line">
              <a:avLst/>
            </a:prstGeom>
            <a:noFill/>
            <a:ln w="12700">
              <a:solidFill>
                <a:schemeClr val="tx2"/>
              </a:solidFill>
              <a:round/>
              <a:headEnd/>
              <a:tailEnd/>
            </a:ln>
          </p:spPr>
          <p:txBody>
            <a:bodyPr/>
            <a:lstStyle/>
            <a:p>
              <a:endParaRPr lang="en-US"/>
            </a:p>
          </p:txBody>
        </p:sp>
        <p:sp>
          <p:nvSpPr>
            <p:cNvPr id="88468" name="Line 1428"/>
            <p:cNvSpPr>
              <a:spLocks noChangeShapeType="1"/>
            </p:cNvSpPr>
            <p:nvPr/>
          </p:nvSpPr>
          <p:spPr bwMode="auto">
            <a:xfrm>
              <a:off x="2245" y="1479"/>
              <a:ext cx="16" cy="1"/>
            </a:xfrm>
            <a:prstGeom prst="line">
              <a:avLst/>
            </a:prstGeom>
            <a:noFill/>
            <a:ln w="12700">
              <a:solidFill>
                <a:schemeClr val="tx2"/>
              </a:solidFill>
              <a:round/>
              <a:headEnd/>
              <a:tailEnd/>
            </a:ln>
          </p:spPr>
          <p:txBody>
            <a:bodyPr/>
            <a:lstStyle/>
            <a:p>
              <a:endParaRPr lang="en-US"/>
            </a:p>
          </p:txBody>
        </p:sp>
        <p:sp>
          <p:nvSpPr>
            <p:cNvPr id="88469" name="Line 1429"/>
            <p:cNvSpPr>
              <a:spLocks noChangeShapeType="1"/>
            </p:cNvSpPr>
            <p:nvPr/>
          </p:nvSpPr>
          <p:spPr bwMode="auto">
            <a:xfrm>
              <a:off x="2293" y="1479"/>
              <a:ext cx="16" cy="1"/>
            </a:xfrm>
            <a:prstGeom prst="line">
              <a:avLst/>
            </a:prstGeom>
            <a:noFill/>
            <a:ln w="12700">
              <a:solidFill>
                <a:schemeClr val="tx2"/>
              </a:solidFill>
              <a:round/>
              <a:headEnd/>
              <a:tailEnd/>
            </a:ln>
          </p:spPr>
          <p:txBody>
            <a:bodyPr/>
            <a:lstStyle/>
            <a:p>
              <a:endParaRPr lang="en-US"/>
            </a:p>
          </p:txBody>
        </p:sp>
        <p:sp>
          <p:nvSpPr>
            <p:cNvPr id="88470" name="Line 1430"/>
            <p:cNvSpPr>
              <a:spLocks noChangeShapeType="1"/>
            </p:cNvSpPr>
            <p:nvPr/>
          </p:nvSpPr>
          <p:spPr bwMode="auto">
            <a:xfrm>
              <a:off x="2341" y="1479"/>
              <a:ext cx="16" cy="1"/>
            </a:xfrm>
            <a:prstGeom prst="line">
              <a:avLst/>
            </a:prstGeom>
            <a:noFill/>
            <a:ln w="12700">
              <a:solidFill>
                <a:schemeClr val="tx2"/>
              </a:solidFill>
              <a:round/>
              <a:headEnd/>
              <a:tailEnd/>
            </a:ln>
          </p:spPr>
          <p:txBody>
            <a:bodyPr/>
            <a:lstStyle/>
            <a:p>
              <a:endParaRPr lang="en-US"/>
            </a:p>
          </p:txBody>
        </p:sp>
        <p:sp>
          <p:nvSpPr>
            <p:cNvPr id="88471" name="Line 1431"/>
            <p:cNvSpPr>
              <a:spLocks noChangeShapeType="1"/>
            </p:cNvSpPr>
            <p:nvPr/>
          </p:nvSpPr>
          <p:spPr bwMode="auto">
            <a:xfrm>
              <a:off x="2389" y="1479"/>
              <a:ext cx="16" cy="1"/>
            </a:xfrm>
            <a:prstGeom prst="line">
              <a:avLst/>
            </a:prstGeom>
            <a:noFill/>
            <a:ln w="12700">
              <a:solidFill>
                <a:schemeClr val="tx2"/>
              </a:solidFill>
              <a:round/>
              <a:headEnd/>
              <a:tailEnd/>
            </a:ln>
          </p:spPr>
          <p:txBody>
            <a:bodyPr/>
            <a:lstStyle/>
            <a:p>
              <a:endParaRPr lang="en-US"/>
            </a:p>
          </p:txBody>
        </p:sp>
        <p:sp>
          <p:nvSpPr>
            <p:cNvPr id="88472" name="Line 1432"/>
            <p:cNvSpPr>
              <a:spLocks noChangeShapeType="1"/>
            </p:cNvSpPr>
            <p:nvPr/>
          </p:nvSpPr>
          <p:spPr bwMode="auto">
            <a:xfrm>
              <a:off x="2437" y="1479"/>
              <a:ext cx="16" cy="1"/>
            </a:xfrm>
            <a:prstGeom prst="line">
              <a:avLst/>
            </a:prstGeom>
            <a:noFill/>
            <a:ln w="12700">
              <a:solidFill>
                <a:schemeClr val="tx2"/>
              </a:solidFill>
              <a:round/>
              <a:headEnd/>
              <a:tailEnd/>
            </a:ln>
          </p:spPr>
          <p:txBody>
            <a:bodyPr/>
            <a:lstStyle/>
            <a:p>
              <a:endParaRPr lang="en-US"/>
            </a:p>
          </p:txBody>
        </p:sp>
        <p:sp>
          <p:nvSpPr>
            <p:cNvPr id="88473" name="Line 1433"/>
            <p:cNvSpPr>
              <a:spLocks noChangeShapeType="1"/>
            </p:cNvSpPr>
            <p:nvPr/>
          </p:nvSpPr>
          <p:spPr bwMode="auto">
            <a:xfrm>
              <a:off x="2485" y="1479"/>
              <a:ext cx="16" cy="1"/>
            </a:xfrm>
            <a:prstGeom prst="line">
              <a:avLst/>
            </a:prstGeom>
            <a:noFill/>
            <a:ln w="12700">
              <a:solidFill>
                <a:schemeClr val="tx2"/>
              </a:solidFill>
              <a:round/>
              <a:headEnd/>
              <a:tailEnd/>
            </a:ln>
          </p:spPr>
          <p:txBody>
            <a:bodyPr/>
            <a:lstStyle/>
            <a:p>
              <a:endParaRPr lang="en-US"/>
            </a:p>
          </p:txBody>
        </p:sp>
        <p:sp>
          <p:nvSpPr>
            <p:cNvPr id="88474" name="Line 1434"/>
            <p:cNvSpPr>
              <a:spLocks noChangeShapeType="1"/>
            </p:cNvSpPr>
            <p:nvPr/>
          </p:nvSpPr>
          <p:spPr bwMode="auto">
            <a:xfrm>
              <a:off x="2533" y="1479"/>
              <a:ext cx="16" cy="1"/>
            </a:xfrm>
            <a:prstGeom prst="line">
              <a:avLst/>
            </a:prstGeom>
            <a:noFill/>
            <a:ln w="12700">
              <a:solidFill>
                <a:schemeClr val="tx2"/>
              </a:solidFill>
              <a:round/>
              <a:headEnd/>
              <a:tailEnd/>
            </a:ln>
          </p:spPr>
          <p:txBody>
            <a:bodyPr/>
            <a:lstStyle/>
            <a:p>
              <a:endParaRPr lang="en-US"/>
            </a:p>
          </p:txBody>
        </p:sp>
        <p:sp>
          <p:nvSpPr>
            <p:cNvPr id="88475" name="Line 1435"/>
            <p:cNvSpPr>
              <a:spLocks noChangeShapeType="1"/>
            </p:cNvSpPr>
            <p:nvPr/>
          </p:nvSpPr>
          <p:spPr bwMode="auto">
            <a:xfrm>
              <a:off x="2580" y="1479"/>
              <a:ext cx="16" cy="1"/>
            </a:xfrm>
            <a:prstGeom prst="line">
              <a:avLst/>
            </a:prstGeom>
            <a:noFill/>
            <a:ln w="12700">
              <a:solidFill>
                <a:schemeClr val="tx2"/>
              </a:solidFill>
              <a:round/>
              <a:headEnd/>
              <a:tailEnd/>
            </a:ln>
          </p:spPr>
          <p:txBody>
            <a:bodyPr/>
            <a:lstStyle/>
            <a:p>
              <a:endParaRPr lang="en-US"/>
            </a:p>
          </p:txBody>
        </p:sp>
        <p:sp>
          <p:nvSpPr>
            <p:cNvPr id="88476" name="Line 1436"/>
            <p:cNvSpPr>
              <a:spLocks noChangeShapeType="1"/>
            </p:cNvSpPr>
            <p:nvPr/>
          </p:nvSpPr>
          <p:spPr bwMode="auto">
            <a:xfrm>
              <a:off x="2628" y="1479"/>
              <a:ext cx="16" cy="1"/>
            </a:xfrm>
            <a:prstGeom prst="line">
              <a:avLst/>
            </a:prstGeom>
            <a:noFill/>
            <a:ln w="12700">
              <a:solidFill>
                <a:schemeClr val="tx2"/>
              </a:solidFill>
              <a:round/>
              <a:headEnd/>
              <a:tailEnd/>
            </a:ln>
          </p:spPr>
          <p:txBody>
            <a:bodyPr/>
            <a:lstStyle/>
            <a:p>
              <a:endParaRPr lang="en-US"/>
            </a:p>
          </p:txBody>
        </p:sp>
        <p:sp>
          <p:nvSpPr>
            <p:cNvPr id="88477" name="Line 1437"/>
            <p:cNvSpPr>
              <a:spLocks noChangeShapeType="1"/>
            </p:cNvSpPr>
            <p:nvPr/>
          </p:nvSpPr>
          <p:spPr bwMode="auto">
            <a:xfrm>
              <a:off x="2676" y="1479"/>
              <a:ext cx="16" cy="1"/>
            </a:xfrm>
            <a:prstGeom prst="line">
              <a:avLst/>
            </a:prstGeom>
            <a:noFill/>
            <a:ln w="12700">
              <a:solidFill>
                <a:schemeClr val="tx2"/>
              </a:solidFill>
              <a:round/>
              <a:headEnd/>
              <a:tailEnd/>
            </a:ln>
          </p:spPr>
          <p:txBody>
            <a:bodyPr/>
            <a:lstStyle/>
            <a:p>
              <a:endParaRPr lang="en-US"/>
            </a:p>
          </p:txBody>
        </p:sp>
        <p:sp>
          <p:nvSpPr>
            <p:cNvPr id="88478" name="Line 1438"/>
            <p:cNvSpPr>
              <a:spLocks noChangeShapeType="1"/>
            </p:cNvSpPr>
            <p:nvPr/>
          </p:nvSpPr>
          <p:spPr bwMode="auto">
            <a:xfrm>
              <a:off x="2724" y="1479"/>
              <a:ext cx="16" cy="1"/>
            </a:xfrm>
            <a:prstGeom prst="line">
              <a:avLst/>
            </a:prstGeom>
            <a:noFill/>
            <a:ln w="12700">
              <a:solidFill>
                <a:schemeClr val="tx2"/>
              </a:solidFill>
              <a:round/>
              <a:headEnd/>
              <a:tailEnd/>
            </a:ln>
          </p:spPr>
          <p:txBody>
            <a:bodyPr/>
            <a:lstStyle/>
            <a:p>
              <a:endParaRPr lang="en-US"/>
            </a:p>
          </p:txBody>
        </p:sp>
        <p:sp>
          <p:nvSpPr>
            <p:cNvPr id="88479" name="Line 1439"/>
            <p:cNvSpPr>
              <a:spLocks noChangeShapeType="1"/>
            </p:cNvSpPr>
            <p:nvPr/>
          </p:nvSpPr>
          <p:spPr bwMode="auto">
            <a:xfrm>
              <a:off x="2772" y="1479"/>
              <a:ext cx="16" cy="1"/>
            </a:xfrm>
            <a:prstGeom prst="line">
              <a:avLst/>
            </a:prstGeom>
            <a:noFill/>
            <a:ln w="12700">
              <a:solidFill>
                <a:schemeClr val="tx2"/>
              </a:solidFill>
              <a:round/>
              <a:headEnd/>
              <a:tailEnd/>
            </a:ln>
          </p:spPr>
          <p:txBody>
            <a:bodyPr/>
            <a:lstStyle/>
            <a:p>
              <a:endParaRPr lang="en-US"/>
            </a:p>
          </p:txBody>
        </p:sp>
        <p:sp>
          <p:nvSpPr>
            <p:cNvPr id="88480" name="Line 1440"/>
            <p:cNvSpPr>
              <a:spLocks noChangeShapeType="1"/>
            </p:cNvSpPr>
            <p:nvPr/>
          </p:nvSpPr>
          <p:spPr bwMode="auto">
            <a:xfrm>
              <a:off x="2820" y="1479"/>
              <a:ext cx="16" cy="1"/>
            </a:xfrm>
            <a:prstGeom prst="line">
              <a:avLst/>
            </a:prstGeom>
            <a:noFill/>
            <a:ln w="12700">
              <a:solidFill>
                <a:schemeClr val="tx2"/>
              </a:solidFill>
              <a:round/>
              <a:headEnd/>
              <a:tailEnd/>
            </a:ln>
          </p:spPr>
          <p:txBody>
            <a:bodyPr/>
            <a:lstStyle/>
            <a:p>
              <a:endParaRPr lang="en-US"/>
            </a:p>
          </p:txBody>
        </p:sp>
        <p:sp>
          <p:nvSpPr>
            <p:cNvPr id="88481" name="Line 1441"/>
            <p:cNvSpPr>
              <a:spLocks noChangeShapeType="1"/>
            </p:cNvSpPr>
            <p:nvPr/>
          </p:nvSpPr>
          <p:spPr bwMode="auto">
            <a:xfrm>
              <a:off x="2868" y="1479"/>
              <a:ext cx="16" cy="1"/>
            </a:xfrm>
            <a:prstGeom prst="line">
              <a:avLst/>
            </a:prstGeom>
            <a:noFill/>
            <a:ln w="12700">
              <a:solidFill>
                <a:schemeClr val="tx2"/>
              </a:solidFill>
              <a:round/>
              <a:headEnd/>
              <a:tailEnd/>
            </a:ln>
          </p:spPr>
          <p:txBody>
            <a:bodyPr/>
            <a:lstStyle/>
            <a:p>
              <a:endParaRPr lang="en-US"/>
            </a:p>
          </p:txBody>
        </p:sp>
        <p:sp>
          <p:nvSpPr>
            <p:cNvPr id="88482" name="Line 1442"/>
            <p:cNvSpPr>
              <a:spLocks noChangeShapeType="1"/>
            </p:cNvSpPr>
            <p:nvPr/>
          </p:nvSpPr>
          <p:spPr bwMode="auto">
            <a:xfrm>
              <a:off x="2916" y="1479"/>
              <a:ext cx="16" cy="1"/>
            </a:xfrm>
            <a:prstGeom prst="line">
              <a:avLst/>
            </a:prstGeom>
            <a:noFill/>
            <a:ln w="12700">
              <a:solidFill>
                <a:schemeClr val="tx2"/>
              </a:solidFill>
              <a:round/>
              <a:headEnd/>
              <a:tailEnd/>
            </a:ln>
          </p:spPr>
          <p:txBody>
            <a:bodyPr/>
            <a:lstStyle/>
            <a:p>
              <a:endParaRPr lang="en-US"/>
            </a:p>
          </p:txBody>
        </p:sp>
        <p:sp>
          <p:nvSpPr>
            <p:cNvPr id="88483" name="Line 1443"/>
            <p:cNvSpPr>
              <a:spLocks noChangeShapeType="1"/>
            </p:cNvSpPr>
            <p:nvPr/>
          </p:nvSpPr>
          <p:spPr bwMode="auto">
            <a:xfrm>
              <a:off x="2964" y="1479"/>
              <a:ext cx="16" cy="1"/>
            </a:xfrm>
            <a:prstGeom prst="line">
              <a:avLst/>
            </a:prstGeom>
            <a:noFill/>
            <a:ln w="12700">
              <a:solidFill>
                <a:schemeClr val="tx2"/>
              </a:solidFill>
              <a:round/>
              <a:headEnd/>
              <a:tailEnd/>
            </a:ln>
          </p:spPr>
          <p:txBody>
            <a:bodyPr/>
            <a:lstStyle/>
            <a:p>
              <a:endParaRPr lang="en-US"/>
            </a:p>
          </p:txBody>
        </p:sp>
        <p:sp>
          <p:nvSpPr>
            <p:cNvPr id="88484" name="Line 1444"/>
            <p:cNvSpPr>
              <a:spLocks noChangeShapeType="1"/>
            </p:cNvSpPr>
            <p:nvPr/>
          </p:nvSpPr>
          <p:spPr bwMode="auto">
            <a:xfrm>
              <a:off x="3012" y="1479"/>
              <a:ext cx="16" cy="1"/>
            </a:xfrm>
            <a:prstGeom prst="line">
              <a:avLst/>
            </a:prstGeom>
            <a:noFill/>
            <a:ln w="12700">
              <a:solidFill>
                <a:schemeClr val="tx2"/>
              </a:solidFill>
              <a:round/>
              <a:headEnd/>
              <a:tailEnd/>
            </a:ln>
          </p:spPr>
          <p:txBody>
            <a:bodyPr/>
            <a:lstStyle/>
            <a:p>
              <a:endParaRPr lang="en-US"/>
            </a:p>
          </p:txBody>
        </p:sp>
        <p:sp>
          <p:nvSpPr>
            <p:cNvPr id="88485" name="Line 1445"/>
            <p:cNvSpPr>
              <a:spLocks noChangeShapeType="1"/>
            </p:cNvSpPr>
            <p:nvPr/>
          </p:nvSpPr>
          <p:spPr bwMode="auto">
            <a:xfrm>
              <a:off x="3060" y="1479"/>
              <a:ext cx="16" cy="1"/>
            </a:xfrm>
            <a:prstGeom prst="line">
              <a:avLst/>
            </a:prstGeom>
            <a:noFill/>
            <a:ln w="12700">
              <a:solidFill>
                <a:schemeClr val="tx2"/>
              </a:solidFill>
              <a:round/>
              <a:headEnd/>
              <a:tailEnd/>
            </a:ln>
          </p:spPr>
          <p:txBody>
            <a:bodyPr/>
            <a:lstStyle/>
            <a:p>
              <a:endParaRPr lang="en-US"/>
            </a:p>
          </p:txBody>
        </p:sp>
        <p:sp>
          <p:nvSpPr>
            <p:cNvPr id="88486" name="Line 1446"/>
            <p:cNvSpPr>
              <a:spLocks noChangeShapeType="1"/>
            </p:cNvSpPr>
            <p:nvPr/>
          </p:nvSpPr>
          <p:spPr bwMode="auto">
            <a:xfrm>
              <a:off x="3108" y="1479"/>
              <a:ext cx="16" cy="1"/>
            </a:xfrm>
            <a:prstGeom prst="line">
              <a:avLst/>
            </a:prstGeom>
            <a:noFill/>
            <a:ln w="12700">
              <a:solidFill>
                <a:schemeClr val="tx2"/>
              </a:solidFill>
              <a:round/>
              <a:headEnd/>
              <a:tailEnd/>
            </a:ln>
          </p:spPr>
          <p:txBody>
            <a:bodyPr/>
            <a:lstStyle/>
            <a:p>
              <a:endParaRPr lang="en-US"/>
            </a:p>
          </p:txBody>
        </p:sp>
        <p:sp>
          <p:nvSpPr>
            <p:cNvPr id="88487" name="Line 1447"/>
            <p:cNvSpPr>
              <a:spLocks noChangeShapeType="1"/>
            </p:cNvSpPr>
            <p:nvPr/>
          </p:nvSpPr>
          <p:spPr bwMode="auto">
            <a:xfrm>
              <a:off x="3156" y="1479"/>
              <a:ext cx="15" cy="1"/>
            </a:xfrm>
            <a:prstGeom prst="line">
              <a:avLst/>
            </a:prstGeom>
            <a:noFill/>
            <a:ln w="12700">
              <a:solidFill>
                <a:schemeClr val="tx2"/>
              </a:solidFill>
              <a:round/>
              <a:headEnd/>
              <a:tailEnd/>
            </a:ln>
          </p:spPr>
          <p:txBody>
            <a:bodyPr/>
            <a:lstStyle/>
            <a:p>
              <a:endParaRPr lang="en-US"/>
            </a:p>
          </p:txBody>
        </p:sp>
        <p:sp>
          <p:nvSpPr>
            <p:cNvPr id="88488" name="Line 1448"/>
            <p:cNvSpPr>
              <a:spLocks noChangeShapeType="1"/>
            </p:cNvSpPr>
            <p:nvPr/>
          </p:nvSpPr>
          <p:spPr bwMode="auto">
            <a:xfrm>
              <a:off x="3203" y="1479"/>
              <a:ext cx="16" cy="1"/>
            </a:xfrm>
            <a:prstGeom prst="line">
              <a:avLst/>
            </a:prstGeom>
            <a:noFill/>
            <a:ln w="12700">
              <a:solidFill>
                <a:schemeClr val="tx2"/>
              </a:solidFill>
              <a:round/>
              <a:headEnd/>
              <a:tailEnd/>
            </a:ln>
          </p:spPr>
          <p:txBody>
            <a:bodyPr/>
            <a:lstStyle/>
            <a:p>
              <a:endParaRPr lang="en-US"/>
            </a:p>
          </p:txBody>
        </p:sp>
        <p:sp>
          <p:nvSpPr>
            <p:cNvPr id="88489" name="Line 1449"/>
            <p:cNvSpPr>
              <a:spLocks noChangeShapeType="1"/>
            </p:cNvSpPr>
            <p:nvPr/>
          </p:nvSpPr>
          <p:spPr bwMode="auto">
            <a:xfrm>
              <a:off x="3251" y="1479"/>
              <a:ext cx="16" cy="1"/>
            </a:xfrm>
            <a:prstGeom prst="line">
              <a:avLst/>
            </a:prstGeom>
            <a:noFill/>
            <a:ln w="12700">
              <a:solidFill>
                <a:schemeClr val="tx2"/>
              </a:solidFill>
              <a:round/>
              <a:headEnd/>
              <a:tailEnd/>
            </a:ln>
          </p:spPr>
          <p:txBody>
            <a:bodyPr/>
            <a:lstStyle/>
            <a:p>
              <a:endParaRPr lang="en-US"/>
            </a:p>
          </p:txBody>
        </p:sp>
        <p:sp>
          <p:nvSpPr>
            <p:cNvPr id="88490" name="Line 1450"/>
            <p:cNvSpPr>
              <a:spLocks noChangeShapeType="1"/>
            </p:cNvSpPr>
            <p:nvPr/>
          </p:nvSpPr>
          <p:spPr bwMode="auto">
            <a:xfrm>
              <a:off x="3299" y="1479"/>
              <a:ext cx="16" cy="1"/>
            </a:xfrm>
            <a:prstGeom prst="line">
              <a:avLst/>
            </a:prstGeom>
            <a:noFill/>
            <a:ln w="12700">
              <a:solidFill>
                <a:schemeClr val="tx2"/>
              </a:solidFill>
              <a:round/>
              <a:headEnd/>
              <a:tailEnd/>
            </a:ln>
          </p:spPr>
          <p:txBody>
            <a:bodyPr/>
            <a:lstStyle/>
            <a:p>
              <a:endParaRPr lang="en-US"/>
            </a:p>
          </p:txBody>
        </p:sp>
        <p:sp>
          <p:nvSpPr>
            <p:cNvPr id="88491" name="Line 1451"/>
            <p:cNvSpPr>
              <a:spLocks noChangeShapeType="1"/>
            </p:cNvSpPr>
            <p:nvPr/>
          </p:nvSpPr>
          <p:spPr bwMode="auto">
            <a:xfrm>
              <a:off x="3347" y="1479"/>
              <a:ext cx="16" cy="1"/>
            </a:xfrm>
            <a:prstGeom prst="line">
              <a:avLst/>
            </a:prstGeom>
            <a:noFill/>
            <a:ln w="12700">
              <a:solidFill>
                <a:schemeClr val="tx2"/>
              </a:solidFill>
              <a:round/>
              <a:headEnd/>
              <a:tailEnd/>
            </a:ln>
          </p:spPr>
          <p:txBody>
            <a:bodyPr/>
            <a:lstStyle/>
            <a:p>
              <a:endParaRPr lang="en-US"/>
            </a:p>
          </p:txBody>
        </p:sp>
        <p:sp>
          <p:nvSpPr>
            <p:cNvPr id="88492" name="Line 1452"/>
            <p:cNvSpPr>
              <a:spLocks noChangeShapeType="1"/>
            </p:cNvSpPr>
            <p:nvPr/>
          </p:nvSpPr>
          <p:spPr bwMode="auto">
            <a:xfrm>
              <a:off x="3395" y="1479"/>
              <a:ext cx="16" cy="1"/>
            </a:xfrm>
            <a:prstGeom prst="line">
              <a:avLst/>
            </a:prstGeom>
            <a:noFill/>
            <a:ln w="12700">
              <a:solidFill>
                <a:schemeClr val="tx2"/>
              </a:solidFill>
              <a:round/>
              <a:headEnd/>
              <a:tailEnd/>
            </a:ln>
          </p:spPr>
          <p:txBody>
            <a:bodyPr/>
            <a:lstStyle/>
            <a:p>
              <a:endParaRPr lang="en-US"/>
            </a:p>
          </p:txBody>
        </p:sp>
        <p:sp>
          <p:nvSpPr>
            <p:cNvPr id="88493" name="Line 1453"/>
            <p:cNvSpPr>
              <a:spLocks noChangeShapeType="1"/>
            </p:cNvSpPr>
            <p:nvPr/>
          </p:nvSpPr>
          <p:spPr bwMode="auto">
            <a:xfrm>
              <a:off x="3443" y="1479"/>
              <a:ext cx="16" cy="1"/>
            </a:xfrm>
            <a:prstGeom prst="line">
              <a:avLst/>
            </a:prstGeom>
            <a:noFill/>
            <a:ln w="12700">
              <a:solidFill>
                <a:schemeClr val="tx2"/>
              </a:solidFill>
              <a:round/>
              <a:headEnd/>
              <a:tailEnd/>
            </a:ln>
          </p:spPr>
          <p:txBody>
            <a:bodyPr/>
            <a:lstStyle/>
            <a:p>
              <a:endParaRPr lang="en-US"/>
            </a:p>
          </p:txBody>
        </p:sp>
        <p:sp>
          <p:nvSpPr>
            <p:cNvPr id="88494" name="Line 1454"/>
            <p:cNvSpPr>
              <a:spLocks noChangeShapeType="1"/>
            </p:cNvSpPr>
            <p:nvPr/>
          </p:nvSpPr>
          <p:spPr bwMode="auto">
            <a:xfrm>
              <a:off x="3491" y="1479"/>
              <a:ext cx="16" cy="1"/>
            </a:xfrm>
            <a:prstGeom prst="line">
              <a:avLst/>
            </a:prstGeom>
            <a:noFill/>
            <a:ln w="12700">
              <a:solidFill>
                <a:schemeClr val="tx2"/>
              </a:solidFill>
              <a:round/>
              <a:headEnd/>
              <a:tailEnd/>
            </a:ln>
          </p:spPr>
          <p:txBody>
            <a:bodyPr/>
            <a:lstStyle/>
            <a:p>
              <a:endParaRPr lang="en-US"/>
            </a:p>
          </p:txBody>
        </p:sp>
        <p:sp>
          <p:nvSpPr>
            <p:cNvPr id="88495" name="Line 1455"/>
            <p:cNvSpPr>
              <a:spLocks noChangeShapeType="1"/>
            </p:cNvSpPr>
            <p:nvPr/>
          </p:nvSpPr>
          <p:spPr bwMode="auto">
            <a:xfrm>
              <a:off x="3539" y="1479"/>
              <a:ext cx="16" cy="1"/>
            </a:xfrm>
            <a:prstGeom prst="line">
              <a:avLst/>
            </a:prstGeom>
            <a:noFill/>
            <a:ln w="12700">
              <a:solidFill>
                <a:schemeClr val="tx2"/>
              </a:solidFill>
              <a:round/>
              <a:headEnd/>
              <a:tailEnd/>
            </a:ln>
          </p:spPr>
          <p:txBody>
            <a:bodyPr/>
            <a:lstStyle/>
            <a:p>
              <a:endParaRPr lang="en-US"/>
            </a:p>
          </p:txBody>
        </p:sp>
        <p:sp>
          <p:nvSpPr>
            <p:cNvPr id="88496" name="Line 1456"/>
            <p:cNvSpPr>
              <a:spLocks noChangeShapeType="1"/>
            </p:cNvSpPr>
            <p:nvPr/>
          </p:nvSpPr>
          <p:spPr bwMode="auto">
            <a:xfrm>
              <a:off x="3587" y="1479"/>
              <a:ext cx="16" cy="1"/>
            </a:xfrm>
            <a:prstGeom prst="line">
              <a:avLst/>
            </a:prstGeom>
            <a:noFill/>
            <a:ln w="12700">
              <a:solidFill>
                <a:schemeClr val="tx2"/>
              </a:solidFill>
              <a:round/>
              <a:headEnd/>
              <a:tailEnd/>
            </a:ln>
          </p:spPr>
          <p:txBody>
            <a:bodyPr/>
            <a:lstStyle/>
            <a:p>
              <a:endParaRPr lang="en-US"/>
            </a:p>
          </p:txBody>
        </p:sp>
        <p:sp>
          <p:nvSpPr>
            <p:cNvPr id="88497" name="Line 1457"/>
            <p:cNvSpPr>
              <a:spLocks noChangeShapeType="1"/>
            </p:cNvSpPr>
            <p:nvPr/>
          </p:nvSpPr>
          <p:spPr bwMode="auto">
            <a:xfrm>
              <a:off x="3635" y="1479"/>
              <a:ext cx="16" cy="1"/>
            </a:xfrm>
            <a:prstGeom prst="line">
              <a:avLst/>
            </a:prstGeom>
            <a:noFill/>
            <a:ln w="12700">
              <a:solidFill>
                <a:schemeClr val="tx2"/>
              </a:solidFill>
              <a:round/>
              <a:headEnd/>
              <a:tailEnd/>
            </a:ln>
          </p:spPr>
          <p:txBody>
            <a:bodyPr/>
            <a:lstStyle/>
            <a:p>
              <a:endParaRPr lang="en-US"/>
            </a:p>
          </p:txBody>
        </p:sp>
        <p:sp>
          <p:nvSpPr>
            <p:cNvPr id="88498" name="Line 1458"/>
            <p:cNvSpPr>
              <a:spLocks noChangeShapeType="1"/>
            </p:cNvSpPr>
            <p:nvPr/>
          </p:nvSpPr>
          <p:spPr bwMode="auto">
            <a:xfrm>
              <a:off x="3683" y="1479"/>
              <a:ext cx="16" cy="1"/>
            </a:xfrm>
            <a:prstGeom prst="line">
              <a:avLst/>
            </a:prstGeom>
            <a:noFill/>
            <a:ln w="12700">
              <a:solidFill>
                <a:schemeClr val="tx2"/>
              </a:solidFill>
              <a:round/>
              <a:headEnd/>
              <a:tailEnd/>
            </a:ln>
          </p:spPr>
          <p:txBody>
            <a:bodyPr/>
            <a:lstStyle/>
            <a:p>
              <a:endParaRPr lang="en-US"/>
            </a:p>
          </p:txBody>
        </p:sp>
        <p:sp>
          <p:nvSpPr>
            <p:cNvPr id="88499" name="Line 1459"/>
            <p:cNvSpPr>
              <a:spLocks noChangeShapeType="1"/>
            </p:cNvSpPr>
            <p:nvPr/>
          </p:nvSpPr>
          <p:spPr bwMode="auto">
            <a:xfrm>
              <a:off x="3731" y="1479"/>
              <a:ext cx="16" cy="1"/>
            </a:xfrm>
            <a:prstGeom prst="line">
              <a:avLst/>
            </a:prstGeom>
            <a:noFill/>
            <a:ln w="12700">
              <a:solidFill>
                <a:schemeClr val="tx2"/>
              </a:solidFill>
              <a:round/>
              <a:headEnd/>
              <a:tailEnd/>
            </a:ln>
          </p:spPr>
          <p:txBody>
            <a:bodyPr/>
            <a:lstStyle/>
            <a:p>
              <a:endParaRPr lang="en-US"/>
            </a:p>
          </p:txBody>
        </p:sp>
        <p:sp>
          <p:nvSpPr>
            <p:cNvPr id="88500" name="Line 1460"/>
            <p:cNvSpPr>
              <a:spLocks noChangeShapeType="1"/>
            </p:cNvSpPr>
            <p:nvPr/>
          </p:nvSpPr>
          <p:spPr bwMode="auto">
            <a:xfrm>
              <a:off x="3778" y="1479"/>
              <a:ext cx="16" cy="1"/>
            </a:xfrm>
            <a:prstGeom prst="line">
              <a:avLst/>
            </a:prstGeom>
            <a:noFill/>
            <a:ln w="12700">
              <a:solidFill>
                <a:schemeClr val="tx2"/>
              </a:solidFill>
              <a:round/>
              <a:headEnd/>
              <a:tailEnd/>
            </a:ln>
          </p:spPr>
          <p:txBody>
            <a:bodyPr/>
            <a:lstStyle/>
            <a:p>
              <a:endParaRPr lang="en-US"/>
            </a:p>
          </p:txBody>
        </p:sp>
        <p:sp>
          <p:nvSpPr>
            <p:cNvPr id="88501" name="Line 1461"/>
            <p:cNvSpPr>
              <a:spLocks noChangeShapeType="1"/>
            </p:cNvSpPr>
            <p:nvPr/>
          </p:nvSpPr>
          <p:spPr bwMode="auto">
            <a:xfrm>
              <a:off x="3826" y="1479"/>
              <a:ext cx="16" cy="1"/>
            </a:xfrm>
            <a:prstGeom prst="line">
              <a:avLst/>
            </a:prstGeom>
            <a:noFill/>
            <a:ln w="12700">
              <a:solidFill>
                <a:schemeClr val="tx2"/>
              </a:solidFill>
              <a:round/>
              <a:headEnd/>
              <a:tailEnd/>
            </a:ln>
          </p:spPr>
          <p:txBody>
            <a:bodyPr/>
            <a:lstStyle/>
            <a:p>
              <a:endParaRPr lang="en-US"/>
            </a:p>
          </p:txBody>
        </p:sp>
        <p:sp>
          <p:nvSpPr>
            <p:cNvPr id="88502" name="Line 1462"/>
            <p:cNvSpPr>
              <a:spLocks noChangeShapeType="1"/>
            </p:cNvSpPr>
            <p:nvPr/>
          </p:nvSpPr>
          <p:spPr bwMode="auto">
            <a:xfrm>
              <a:off x="3874" y="1479"/>
              <a:ext cx="16" cy="1"/>
            </a:xfrm>
            <a:prstGeom prst="line">
              <a:avLst/>
            </a:prstGeom>
            <a:noFill/>
            <a:ln w="12700">
              <a:solidFill>
                <a:schemeClr val="tx2"/>
              </a:solidFill>
              <a:round/>
              <a:headEnd/>
              <a:tailEnd/>
            </a:ln>
          </p:spPr>
          <p:txBody>
            <a:bodyPr/>
            <a:lstStyle/>
            <a:p>
              <a:endParaRPr lang="en-US"/>
            </a:p>
          </p:txBody>
        </p:sp>
        <p:sp>
          <p:nvSpPr>
            <p:cNvPr id="88503" name="Line 1463"/>
            <p:cNvSpPr>
              <a:spLocks noChangeShapeType="1"/>
            </p:cNvSpPr>
            <p:nvPr/>
          </p:nvSpPr>
          <p:spPr bwMode="auto">
            <a:xfrm>
              <a:off x="3922" y="1479"/>
              <a:ext cx="16" cy="1"/>
            </a:xfrm>
            <a:prstGeom prst="line">
              <a:avLst/>
            </a:prstGeom>
            <a:noFill/>
            <a:ln w="12700">
              <a:solidFill>
                <a:schemeClr val="tx2"/>
              </a:solidFill>
              <a:round/>
              <a:headEnd/>
              <a:tailEnd/>
            </a:ln>
          </p:spPr>
          <p:txBody>
            <a:bodyPr/>
            <a:lstStyle/>
            <a:p>
              <a:endParaRPr lang="en-US"/>
            </a:p>
          </p:txBody>
        </p:sp>
        <p:sp>
          <p:nvSpPr>
            <p:cNvPr id="88504" name="Line 1464"/>
            <p:cNvSpPr>
              <a:spLocks noChangeShapeType="1"/>
            </p:cNvSpPr>
            <p:nvPr/>
          </p:nvSpPr>
          <p:spPr bwMode="auto">
            <a:xfrm>
              <a:off x="3970" y="1479"/>
              <a:ext cx="16" cy="1"/>
            </a:xfrm>
            <a:prstGeom prst="line">
              <a:avLst/>
            </a:prstGeom>
            <a:noFill/>
            <a:ln w="12700">
              <a:solidFill>
                <a:schemeClr val="tx2"/>
              </a:solidFill>
              <a:round/>
              <a:headEnd/>
              <a:tailEnd/>
            </a:ln>
          </p:spPr>
          <p:txBody>
            <a:bodyPr/>
            <a:lstStyle/>
            <a:p>
              <a:endParaRPr lang="en-US"/>
            </a:p>
          </p:txBody>
        </p:sp>
        <p:sp>
          <p:nvSpPr>
            <p:cNvPr id="88505" name="Line 1465"/>
            <p:cNvSpPr>
              <a:spLocks noChangeShapeType="1"/>
            </p:cNvSpPr>
            <p:nvPr/>
          </p:nvSpPr>
          <p:spPr bwMode="auto">
            <a:xfrm>
              <a:off x="4018" y="1479"/>
              <a:ext cx="16" cy="1"/>
            </a:xfrm>
            <a:prstGeom prst="line">
              <a:avLst/>
            </a:prstGeom>
            <a:noFill/>
            <a:ln w="12700">
              <a:solidFill>
                <a:schemeClr val="tx2"/>
              </a:solidFill>
              <a:round/>
              <a:headEnd/>
              <a:tailEnd/>
            </a:ln>
          </p:spPr>
          <p:txBody>
            <a:bodyPr/>
            <a:lstStyle/>
            <a:p>
              <a:endParaRPr lang="en-US"/>
            </a:p>
          </p:txBody>
        </p:sp>
        <p:sp>
          <p:nvSpPr>
            <p:cNvPr id="88506" name="Line 1466"/>
            <p:cNvSpPr>
              <a:spLocks noChangeShapeType="1"/>
            </p:cNvSpPr>
            <p:nvPr/>
          </p:nvSpPr>
          <p:spPr bwMode="auto">
            <a:xfrm>
              <a:off x="4066" y="1479"/>
              <a:ext cx="16" cy="1"/>
            </a:xfrm>
            <a:prstGeom prst="line">
              <a:avLst/>
            </a:prstGeom>
            <a:noFill/>
            <a:ln w="12700">
              <a:solidFill>
                <a:schemeClr val="tx2"/>
              </a:solidFill>
              <a:round/>
              <a:headEnd/>
              <a:tailEnd/>
            </a:ln>
          </p:spPr>
          <p:txBody>
            <a:bodyPr/>
            <a:lstStyle/>
            <a:p>
              <a:endParaRPr lang="en-US"/>
            </a:p>
          </p:txBody>
        </p:sp>
        <p:sp>
          <p:nvSpPr>
            <p:cNvPr id="88507" name="Line 1467"/>
            <p:cNvSpPr>
              <a:spLocks noChangeShapeType="1"/>
            </p:cNvSpPr>
            <p:nvPr/>
          </p:nvSpPr>
          <p:spPr bwMode="auto">
            <a:xfrm>
              <a:off x="4114" y="1479"/>
              <a:ext cx="16" cy="1"/>
            </a:xfrm>
            <a:prstGeom prst="line">
              <a:avLst/>
            </a:prstGeom>
            <a:noFill/>
            <a:ln w="12700">
              <a:solidFill>
                <a:schemeClr val="tx2"/>
              </a:solidFill>
              <a:round/>
              <a:headEnd/>
              <a:tailEnd/>
            </a:ln>
          </p:spPr>
          <p:txBody>
            <a:bodyPr/>
            <a:lstStyle/>
            <a:p>
              <a:endParaRPr lang="en-US"/>
            </a:p>
          </p:txBody>
        </p:sp>
        <p:sp>
          <p:nvSpPr>
            <p:cNvPr id="88508" name="Line 1468"/>
            <p:cNvSpPr>
              <a:spLocks noChangeShapeType="1"/>
            </p:cNvSpPr>
            <p:nvPr/>
          </p:nvSpPr>
          <p:spPr bwMode="auto">
            <a:xfrm>
              <a:off x="4162" y="1479"/>
              <a:ext cx="16" cy="1"/>
            </a:xfrm>
            <a:prstGeom prst="line">
              <a:avLst/>
            </a:prstGeom>
            <a:noFill/>
            <a:ln w="12700">
              <a:solidFill>
                <a:schemeClr val="tx2"/>
              </a:solidFill>
              <a:round/>
              <a:headEnd/>
              <a:tailEnd/>
            </a:ln>
          </p:spPr>
          <p:txBody>
            <a:bodyPr/>
            <a:lstStyle/>
            <a:p>
              <a:endParaRPr lang="en-US"/>
            </a:p>
          </p:txBody>
        </p:sp>
        <p:sp>
          <p:nvSpPr>
            <p:cNvPr id="88509" name="Line 1469"/>
            <p:cNvSpPr>
              <a:spLocks noChangeShapeType="1"/>
            </p:cNvSpPr>
            <p:nvPr/>
          </p:nvSpPr>
          <p:spPr bwMode="auto">
            <a:xfrm>
              <a:off x="4210" y="1479"/>
              <a:ext cx="16" cy="1"/>
            </a:xfrm>
            <a:prstGeom prst="line">
              <a:avLst/>
            </a:prstGeom>
            <a:noFill/>
            <a:ln w="12700">
              <a:solidFill>
                <a:schemeClr val="tx2"/>
              </a:solidFill>
              <a:round/>
              <a:headEnd/>
              <a:tailEnd/>
            </a:ln>
          </p:spPr>
          <p:txBody>
            <a:bodyPr/>
            <a:lstStyle/>
            <a:p>
              <a:endParaRPr lang="en-US"/>
            </a:p>
          </p:txBody>
        </p:sp>
        <p:sp>
          <p:nvSpPr>
            <p:cNvPr id="88510" name="Line 1470"/>
            <p:cNvSpPr>
              <a:spLocks noChangeShapeType="1"/>
            </p:cNvSpPr>
            <p:nvPr/>
          </p:nvSpPr>
          <p:spPr bwMode="auto">
            <a:xfrm>
              <a:off x="4258" y="1479"/>
              <a:ext cx="16" cy="1"/>
            </a:xfrm>
            <a:prstGeom prst="line">
              <a:avLst/>
            </a:prstGeom>
            <a:noFill/>
            <a:ln w="12700">
              <a:solidFill>
                <a:schemeClr val="tx2"/>
              </a:solidFill>
              <a:round/>
              <a:headEnd/>
              <a:tailEnd/>
            </a:ln>
          </p:spPr>
          <p:txBody>
            <a:bodyPr/>
            <a:lstStyle/>
            <a:p>
              <a:endParaRPr lang="en-US"/>
            </a:p>
          </p:txBody>
        </p:sp>
        <p:sp>
          <p:nvSpPr>
            <p:cNvPr id="88511" name="Line 1471"/>
            <p:cNvSpPr>
              <a:spLocks noChangeShapeType="1"/>
            </p:cNvSpPr>
            <p:nvPr/>
          </p:nvSpPr>
          <p:spPr bwMode="auto">
            <a:xfrm>
              <a:off x="4306" y="1479"/>
              <a:ext cx="16" cy="1"/>
            </a:xfrm>
            <a:prstGeom prst="line">
              <a:avLst/>
            </a:prstGeom>
            <a:noFill/>
            <a:ln w="12700">
              <a:solidFill>
                <a:schemeClr val="tx2"/>
              </a:solidFill>
              <a:round/>
              <a:headEnd/>
              <a:tailEnd/>
            </a:ln>
          </p:spPr>
          <p:txBody>
            <a:bodyPr/>
            <a:lstStyle/>
            <a:p>
              <a:endParaRPr lang="en-US"/>
            </a:p>
          </p:txBody>
        </p:sp>
        <p:sp>
          <p:nvSpPr>
            <p:cNvPr id="88512" name="Line 1472"/>
            <p:cNvSpPr>
              <a:spLocks noChangeShapeType="1"/>
            </p:cNvSpPr>
            <p:nvPr/>
          </p:nvSpPr>
          <p:spPr bwMode="auto">
            <a:xfrm>
              <a:off x="4353" y="1479"/>
              <a:ext cx="16" cy="1"/>
            </a:xfrm>
            <a:prstGeom prst="line">
              <a:avLst/>
            </a:prstGeom>
            <a:noFill/>
            <a:ln w="12700">
              <a:solidFill>
                <a:schemeClr val="tx2"/>
              </a:solidFill>
              <a:round/>
              <a:headEnd/>
              <a:tailEnd/>
            </a:ln>
          </p:spPr>
          <p:txBody>
            <a:bodyPr/>
            <a:lstStyle/>
            <a:p>
              <a:endParaRPr lang="en-US"/>
            </a:p>
          </p:txBody>
        </p:sp>
        <p:sp>
          <p:nvSpPr>
            <p:cNvPr id="88513" name="Line 1473"/>
            <p:cNvSpPr>
              <a:spLocks noChangeShapeType="1"/>
            </p:cNvSpPr>
            <p:nvPr/>
          </p:nvSpPr>
          <p:spPr bwMode="auto">
            <a:xfrm>
              <a:off x="4401" y="1479"/>
              <a:ext cx="16" cy="1"/>
            </a:xfrm>
            <a:prstGeom prst="line">
              <a:avLst/>
            </a:prstGeom>
            <a:noFill/>
            <a:ln w="12700">
              <a:solidFill>
                <a:schemeClr val="tx2"/>
              </a:solidFill>
              <a:round/>
              <a:headEnd/>
              <a:tailEnd/>
            </a:ln>
          </p:spPr>
          <p:txBody>
            <a:bodyPr/>
            <a:lstStyle/>
            <a:p>
              <a:endParaRPr lang="en-US"/>
            </a:p>
          </p:txBody>
        </p:sp>
        <p:sp>
          <p:nvSpPr>
            <p:cNvPr id="88514" name="Line 1474"/>
            <p:cNvSpPr>
              <a:spLocks noChangeShapeType="1"/>
            </p:cNvSpPr>
            <p:nvPr/>
          </p:nvSpPr>
          <p:spPr bwMode="auto">
            <a:xfrm>
              <a:off x="4449" y="1479"/>
              <a:ext cx="16" cy="1"/>
            </a:xfrm>
            <a:prstGeom prst="line">
              <a:avLst/>
            </a:prstGeom>
            <a:noFill/>
            <a:ln w="12700">
              <a:solidFill>
                <a:schemeClr val="tx2"/>
              </a:solidFill>
              <a:round/>
              <a:headEnd/>
              <a:tailEnd/>
            </a:ln>
          </p:spPr>
          <p:txBody>
            <a:bodyPr/>
            <a:lstStyle/>
            <a:p>
              <a:endParaRPr lang="en-US"/>
            </a:p>
          </p:txBody>
        </p:sp>
        <p:sp>
          <p:nvSpPr>
            <p:cNvPr id="88515" name="Line 1475"/>
            <p:cNvSpPr>
              <a:spLocks noChangeShapeType="1"/>
            </p:cNvSpPr>
            <p:nvPr/>
          </p:nvSpPr>
          <p:spPr bwMode="auto">
            <a:xfrm>
              <a:off x="4497" y="1479"/>
              <a:ext cx="16" cy="1"/>
            </a:xfrm>
            <a:prstGeom prst="line">
              <a:avLst/>
            </a:prstGeom>
            <a:noFill/>
            <a:ln w="12700">
              <a:solidFill>
                <a:schemeClr val="tx2"/>
              </a:solidFill>
              <a:round/>
              <a:headEnd/>
              <a:tailEnd/>
            </a:ln>
          </p:spPr>
          <p:txBody>
            <a:bodyPr/>
            <a:lstStyle/>
            <a:p>
              <a:endParaRPr lang="en-US"/>
            </a:p>
          </p:txBody>
        </p:sp>
        <p:sp>
          <p:nvSpPr>
            <p:cNvPr id="88516" name="Line 1476"/>
            <p:cNvSpPr>
              <a:spLocks noChangeShapeType="1"/>
            </p:cNvSpPr>
            <p:nvPr/>
          </p:nvSpPr>
          <p:spPr bwMode="auto">
            <a:xfrm>
              <a:off x="4545" y="1479"/>
              <a:ext cx="16" cy="1"/>
            </a:xfrm>
            <a:prstGeom prst="line">
              <a:avLst/>
            </a:prstGeom>
            <a:noFill/>
            <a:ln w="12700">
              <a:solidFill>
                <a:schemeClr val="tx2"/>
              </a:solidFill>
              <a:round/>
              <a:headEnd/>
              <a:tailEnd/>
            </a:ln>
          </p:spPr>
          <p:txBody>
            <a:bodyPr/>
            <a:lstStyle/>
            <a:p>
              <a:endParaRPr lang="en-US"/>
            </a:p>
          </p:txBody>
        </p:sp>
        <p:sp>
          <p:nvSpPr>
            <p:cNvPr id="88517" name="Line 1477"/>
            <p:cNvSpPr>
              <a:spLocks noChangeShapeType="1"/>
            </p:cNvSpPr>
            <p:nvPr/>
          </p:nvSpPr>
          <p:spPr bwMode="auto">
            <a:xfrm>
              <a:off x="4593" y="1479"/>
              <a:ext cx="16" cy="1"/>
            </a:xfrm>
            <a:prstGeom prst="line">
              <a:avLst/>
            </a:prstGeom>
            <a:noFill/>
            <a:ln w="12700">
              <a:solidFill>
                <a:schemeClr val="tx2"/>
              </a:solidFill>
              <a:round/>
              <a:headEnd/>
              <a:tailEnd/>
            </a:ln>
          </p:spPr>
          <p:txBody>
            <a:bodyPr/>
            <a:lstStyle/>
            <a:p>
              <a:endParaRPr lang="en-US"/>
            </a:p>
          </p:txBody>
        </p:sp>
        <p:sp>
          <p:nvSpPr>
            <p:cNvPr id="88518" name="Line 1478"/>
            <p:cNvSpPr>
              <a:spLocks noChangeShapeType="1"/>
            </p:cNvSpPr>
            <p:nvPr/>
          </p:nvSpPr>
          <p:spPr bwMode="auto">
            <a:xfrm>
              <a:off x="4641" y="1479"/>
              <a:ext cx="16" cy="1"/>
            </a:xfrm>
            <a:prstGeom prst="line">
              <a:avLst/>
            </a:prstGeom>
            <a:noFill/>
            <a:ln w="12700">
              <a:solidFill>
                <a:schemeClr val="tx2"/>
              </a:solidFill>
              <a:round/>
              <a:headEnd/>
              <a:tailEnd/>
            </a:ln>
          </p:spPr>
          <p:txBody>
            <a:bodyPr/>
            <a:lstStyle/>
            <a:p>
              <a:endParaRPr lang="en-US"/>
            </a:p>
          </p:txBody>
        </p:sp>
        <p:sp>
          <p:nvSpPr>
            <p:cNvPr id="88519" name="Line 1479"/>
            <p:cNvSpPr>
              <a:spLocks noChangeShapeType="1"/>
            </p:cNvSpPr>
            <p:nvPr/>
          </p:nvSpPr>
          <p:spPr bwMode="auto">
            <a:xfrm>
              <a:off x="4689" y="1479"/>
              <a:ext cx="16" cy="1"/>
            </a:xfrm>
            <a:prstGeom prst="line">
              <a:avLst/>
            </a:prstGeom>
            <a:noFill/>
            <a:ln w="12700">
              <a:solidFill>
                <a:schemeClr val="tx2"/>
              </a:solidFill>
              <a:round/>
              <a:headEnd/>
              <a:tailEnd/>
            </a:ln>
          </p:spPr>
          <p:txBody>
            <a:bodyPr/>
            <a:lstStyle/>
            <a:p>
              <a:endParaRPr lang="en-US"/>
            </a:p>
          </p:txBody>
        </p:sp>
        <p:sp>
          <p:nvSpPr>
            <p:cNvPr id="88520" name="Line 1480"/>
            <p:cNvSpPr>
              <a:spLocks noChangeShapeType="1"/>
            </p:cNvSpPr>
            <p:nvPr/>
          </p:nvSpPr>
          <p:spPr bwMode="auto">
            <a:xfrm>
              <a:off x="4737" y="1479"/>
              <a:ext cx="16" cy="1"/>
            </a:xfrm>
            <a:prstGeom prst="line">
              <a:avLst/>
            </a:prstGeom>
            <a:noFill/>
            <a:ln w="12700">
              <a:solidFill>
                <a:schemeClr val="tx2"/>
              </a:solidFill>
              <a:round/>
              <a:headEnd/>
              <a:tailEnd/>
            </a:ln>
          </p:spPr>
          <p:txBody>
            <a:bodyPr/>
            <a:lstStyle/>
            <a:p>
              <a:endParaRPr lang="en-US"/>
            </a:p>
          </p:txBody>
        </p:sp>
        <p:sp>
          <p:nvSpPr>
            <p:cNvPr id="88521" name="Line 1481"/>
            <p:cNvSpPr>
              <a:spLocks noChangeShapeType="1"/>
            </p:cNvSpPr>
            <p:nvPr/>
          </p:nvSpPr>
          <p:spPr bwMode="auto">
            <a:xfrm>
              <a:off x="4785" y="1479"/>
              <a:ext cx="16" cy="1"/>
            </a:xfrm>
            <a:prstGeom prst="line">
              <a:avLst/>
            </a:prstGeom>
            <a:noFill/>
            <a:ln w="12700">
              <a:solidFill>
                <a:schemeClr val="tx2"/>
              </a:solidFill>
              <a:round/>
              <a:headEnd/>
              <a:tailEnd/>
            </a:ln>
          </p:spPr>
          <p:txBody>
            <a:bodyPr/>
            <a:lstStyle/>
            <a:p>
              <a:endParaRPr lang="en-US"/>
            </a:p>
          </p:txBody>
        </p:sp>
        <p:sp>
          <p:nvSpPr>
            <p:cNvPr id="88522" name="Line 1482"/>
            <p:cNvSpPr>
              <a:spLocks noChangeShapeType="1"/>
            </p:cNvSpPr>
            <p:nvPr/>
          </p:nvSpPr>
          <p:spPr bwMode="auto">
            <a:xfrm>
              <a:off x="4833" y="1479"/>
              <a:ext cx="16" cy="1"/>
            </a:xfrm>
            <a:prstGeom prst="line">
              <a:avLst/>
            </a:prstGeom>
            <a:noFill/>
            <a:ln w="12700">
              <a:solidFill>
                <a:schemeClr val="tx2"/>
              </a:solidFill>
              <a:round/>
              <a:headEnd/>
              <a:tailEnd/>
            </a:ln>
          </p:spPr>
          <p:txBody>
            <a:bodyPr/>
            <a:lstStyle/>
            <a:p>
              <a:endParaRPr lang="en-US"/>
            </a:p>
          </p:txBody>
        </p:sp>
        <p:sp>
          <p:nvSpPr>
            <p:cNvPr id="88523" name="Line 1483"/>
            <p:cNvSpPr>
              <a:spLocks noChangeShapeType="1"/>
            </p:cNvSpPr>
            <p:nvPr/>
          </p:nvSpPr>
          <p:spPr bwMode="auto">
            <a:xfrm>
              <a:off x="4881" y="1479"/>
              <a:ext cx="16" cy="1"/>
            </a:xfrm>
            <a:prstGeom prst="line">
              <a:avLst/>
            </a:prstGeom>
            <a:noFill/>
            <a:ln w="12700">
              <a:solidFill>
                <a:schemeClr val="tx2"/>
              </a:solidFill>
              <a:round/>
              <a:headEnd/>
              <a:tailEnd/>
            </a:ln>
          </p:spPr>
          <p:txBody>
            <a:bodyPr/>
            <a:lstStyle/>
            <a:p>
              <a:endParaRPr lang="en-US"/>
            </a:p>
          </p:txBody>
        </p:sp>
        <p:sp>
          <p:nvSpPr>
            <p:cNvPr id="88524" name="Line 1484"/>
            <p:cNvSpPr>
              <a:spLocks noChangeShapeType="1"/>
            </p:cNvSpPr>
            <p:nvPr/>
          </p:nvSpPr>
          <p:spPr bwMode="auto">
            <a:xfrm>
              <a:off x="1143" y="1439"/>
              <a:ext cx="16" cy="1"/>
            </a:xfrm>
            <a:prstGeom prst="line">
              <a:avLst/>
            </a:prstGeom>
            <a:noFill/>
            <a:ln w="12700">
              <a:solidFill>
                <a:schemeClr val="tx2"/>
              </a:solidFill>
              <a:round/>
              <a:headEnd/>
              <a:tailEnd/>
            </a:ln>
          </p:spPr>
          <p:txBody>
            <a:bodyPr/>
            <a:lstStyle/>
            <a:p>
              <a:endParaRPr lang="en-US"/>
            </a:p>
          </p:txBody>
        </p:sp>
        <p:sp>
          <p:nvSpPr>
            <p:cNvPr id="88525" name="Line 1485"/>
            <p:cNvSpPr>
              <a:spLocks noChangeShapeType="1"/>
            </p:cNvSpPr>
            <p:nvPr/>
          </p:nvSpPr>
          <p:spPr bwMode="auto">
            <a:xfrm>
              <a:off x="1191" y="1439"/>
              <a:ext cx="16" cy="1"/>
            </a:xfrm>
            <a:prstGeom prst="line">
              <a:avLst/>
            </a:prstGeom>
            <a:noFill/>
            <a:ln w="12700">
              <a:solidFill>
                <a:schemeClr val="tx2"/>
              </a:solidFill>
              <a:round/>
              <a:headEnd/>
              <a:tailEnd/>
            </a:ln>
          </p:spPr>
          <p:txBody>
            <a:bodyPr/>
            <a:lstStyle/>
            <a:p>
              <a:endParaRPr lang="en-US"/>
            </a:p>
          </p:txBody>
        </p:sp>
        <p:sp>
          <p:nvSpPr>
            <p:cNvPr id="88526" name="Line 1486"/>
            <p:cNvSpPr>
              <a:spLocks noChangeShapeType="1"/>
            </p:cNvSpPr>
            <p:nvPr/>
          </p:nvSpPr>
          <p:spPr bwMode="auto">
            <a:xfrm>
              <a:off x="1239" y="1439"/>
              <a:ext cx="16" cy="1"/>
            </a:xfrm>
            <a:prstGeom prst="line">
              <a:avLst/>
            </a:prstGeom>
            <a:noFill/>
            <a:ln w="12700">
              <a:solidFill>
                <a:schemeClr val="tx2"/>
              </a:solidFill>
              <a:round/>
              <a:headEnd/>
              <a:tailEnd/>
            </a:ln>
          </p:spPr>
          <p:txBody>
            <a:bodyPr/>
            <a:lstStyle/>
            <a:p>
              <a:endParaRPr lang="en-US"/>
            </a:p>
          </p:txBody>
        </p:sp>
        <p:sp>
          <p:nvSpPr>
            <p:cNvPr id="88527" name="Line 1487"/>
            <p:cNvSpPr>
              <a:spLocks noChangeShapeType="1"/>
            </p:cNvSpPr>
            <p:nvPr/>
          </p:nvSpPr>
          <p:spPr bwMode="auto">
            <a:xfrm>
              <a:off x="1287" y="1439"/>
              <a:ext cx="16" cy="1"/>
            </a:xfrm>
            <a:prstGeom prst="line">
              <a:avLst/>
            </a:prstGeom>
            <a:noFill/>
            <a:ln w="12700">
              <a:solidFill>
                <a:schemeClr val="tx2"/>
              </a:solidFill>
              <a:round/>
              <a:headEnd/>
              <a:tailEnd/>
            </a:ln>
          </p:spPr>
          <p:txBody>
            <a:bodyPr/>
            <a:lstStyle/>
            <a:p>
              <a:endParaRPr lang="en-US"/>
            </a:p>
          </p:txBody>
        </p:sp>
        <p:sp>
          <p:nvSpPr>
            <p:cNvPr id="88528" name="Line 1488"/>
            <p:cNvSpPr>
              <a:spLocks noChangeShapeType="1"/>
            </p:cNvSpPr>
            <p:nvPr/>
          </p:nvSpPr>
          <p:spPr bwMode="auto">
            <a:xfrm>
              <a:off x="1335" y="1439"/>
              <a:ext cx="16" cy="1"/>
            </a:xfrm>
            <a:prstGeom prst="line">
              <a:avLst/>
            </a:prstGeom>
            <a:noFill/>
            <a:ln w="12700">
              <a:solidFill>
                <a:schemeClr val="tx2"/>
              </a:solidFill>
              <a:round/>
              <a:headEnd/>
              <a:tailEnd/>
            </a:ln>
          </p:spPr>
          <p:txBody>
            <a:bodyPr/>
            <a:lstStyle/>
            <a:p>
              <a:endParaRPr lang="en-US"/>
            </a:p>
          </p:txBody>
        </p:sp>
        <p:sp>
          <p:nvSpPr>
            <p:cNvPr id="88529" name="Line 1489"/>
            <p:cNvSpPr>
              <a:spLocks noChangeShapeType="1"/>
            </p:cNvSpPr>
            <p:nvPr/>
          </p:nvSpPr>
          <p:spPr bwMode="auto">
            <a:xfrm>
              <a:off x="1383" y="1439"/>
              <a:ext cx="15" cy="1"/>
            </a:xfrm>
            <a:prstGeom prst="line">
              <a:avLst/>
            </a:prstGeom>
            <a:noFill/>
            <a:ln w="12700">
              <a:solidFill>
                <a:schemeClr val="tx2"/>
              </a:solidFill>
              <a:round/>
              <a:headEnd/>
              <a:tailEnd/>
            </a:ln>
          </p:spPr>
          <p:txBody>
            <a:bodyPr/>
            <a:lstStyle/>
            <a:p>
              <a:endParaRPr lang="en-US"/>
            </a:p>
          </p:txBody>
        </p:sp>
        <p:sp>
          <p:nvSpPr>
            <p:cNvPr id="88530" name="Line 1490"/>
            <p:cNvSpPr>
              <a:spLocks noChangeShapeType="1"/>
            </p:cNvSpPr>
            <p:nvPr/>
          </p:nvSpPr>
          <p:spPr bwMode="auto">
            <a:xfrm>
              <a:off x="1430" y="1439"/>
              <a:ext cx="16" cy="1"/>
            </a:xfrm>
            <a:prstGeom prst="line">
              <a:avLst/>
            </a:prstGeom>
            <a:noFill/>
            <a:ln w="12700">
              <a:solidFill>
                <a:schemeClr val="tx2"/>
              </a:solidFill>
              <a:round/>
              <a:headEnd/>
              <a:tailEnd/>
            </a:ln>
          </p:spPr>
          <p:txBody>
            <a:bodyPr/>
            <a:lstStyle/>
            <a:p>
              <a:endParaRPr lang="en-US"/>
            </a:p>
          </p:txBody>
        </p:sp>
        <p:sp>
          <p:nvSpPr>
            <p:cNvPr id="88531" name="Line 1491"/>
            <p:cNvSpPr>
              <a:spLocks noChangeShapeType="1"/>
            </p:cNvSpPr>
            <p:nvPr/>
          </p:nvSpPr>
          <p:spPr bwMode="auto">
            <a:xfrm>
              <a:off x="1478" y="1439"/>
              <a:ext cx="16" cy="1"/>
            </a:xfrm>
            <a:prstGeom prst="line">
              <a:avLst/>
            </a:prstGeom>
            <a:noFill/>
            <a:ln w="12700">
              <a:solidFill>
                <a:schemeClr val="tx2"/>
              </a:solidFill>
              <a:round/>
              <a:headEnd/>
              <a:tailEnd/>
            </a:ln>
          </p:spPr>
          <p:txBody>
            <a:bodyPr/>
            <a:lstStyle/>
            <a:p>
              <a:endParaRPr lang="en-US"/>
            </a:p>
          </p:txBody>
        </p:sp>
        <p:sp>
          <p:nvSpPr>
            <p:cNvPr id="88532" name="Line 1492"/>
            <p:cNvSpPr>
              <a:spLocks noChangeShapeType="1"/>
            </p:cNvSpPr>
            <p:nvPr/>
          </p:nvSpPr>
          <p:spPr bwMode="auto">
            <a:xfrm>
              <a:off x="1526" y="1439"/>
              <a:ext cx="16" cy="1"/>
            </a:xfrm>
            <a:prstGeom prst="line">
              <a:avLst/>
            </a:prstGeom>
            <a:noFill/>
            <a:ln w="12700">
              <a:solidFill>
                <a:schemeClr val="tx2"/>
              </a:solidFill>
              <a:round/>
              <a:headEnd/>
              <a:tailEnd/>
            </a:ln>
          </p:spPr>
          <p:txBody>
            <a:bodyPr/>
            <a:lstStyle/>
            <a:p>
              <a:endParaRPr lang="en-US"/>
            </a:p>
          </p:txBody>
        </p:sp>
        <p:sp>
          <p:nvSpPr>
            <p:cNvPr id="88533" name="Line 1493"/>
            <p:cNvSpPr>
              <a:spLocks noChangeShapeType="1"/>
            </p:cNvSpPr>
            <p:nvPr/>
          </p:nvSpPr>
          <p:spPr bwMode="auto">
            <a:xfrm>
              <a:off x="1574" y="1439"/>
              <a:ext cx="16" cy="1"/>
            </a:xfrm>
            <a:prstGeom prst="line">
              <a:avLst/>
            </a:prstGeom>
            <a:noFill/>
            <a:ln w="12700">
              <a:solidFill>
                <a:schemeClr val="tx2"/>
              </a:solidFill>
              <a:round/>
              <a:headEnd/>
              <a:tailEnd/>
            </a:ln>
          </p:spPr>
          <p:txBody>
            <a:bodyPr/>
            <a:lstStyle/>
            <a:p>
              <a:endParaRPr lang="en-US"/>
            </a:p>
          </p:txBody>
        </p:sp>
        <p:sp>
          <p:nvSpPr>
            <p:cNvPr id="88534" name="Line 1494"/>
            <p:cNvSpPr>
              <a:spLocks noChangeShapeType="1"/>
            </p:cNvSpPr>
            <p:nvPr/>
          </p:nvSpPr>
          <p:spPr bwMode="auto">
            <a:xfrm>
              <a:off x="1622" y="1439"/>
              <a:ext cx="16" cy="1"/>
            </a:xfrm>
            <a:prstGeom prst="line">
              <a:avLst/>
            </a:prstGeom>
            <a:noFill/>
            <a:ln w="12700">
              <a:solidFill>
                <a:schemeClr val="tx2"/>
              </a:solidFill>
              <a:round/>
              <a:headEnd/>
              <a:tailEnd/>
            </a:ln>
          </p:spPr>
          <p:txBody>
            <a:bodyPr/>
            <a:lstStyle/>
            <a:p>
              <a:endParaRPr lang="en-US"/>
            </a:p>
          </p:txBody>
        </p:sp>
        <p:sp>
          <p:nvSpPr>
            <p:cNvPr id="88535" name="Line 1495"/>
            <p:cNvSpPr>
              <a:spLocks noChangeShapeType="1"/>
            </p:cNvSpPr>
            <p:nvPr/>
          </p:nvSpPr>
          <p:spPr bwMode="auto">
            <a:xfrm>
              <a:off x="1670" y="1439"/>
              <a:ext cx="16" cy="1"/>
            </a:xfrm>
            <a:prstGeom prst="line">
              <a:avLst/>
            </a:prstGeom>
            <a:noFill/>
            <a:ln w="12700">
              <a:solidFill>
                <a:schemeClr val="tx2"/>
              </a:solidFill>
              <a:round/>
              <a:headEnd/>
              <a:tailEnd/>
            </a:ln>
          </p:spPr>
          <p:txBody>
            <a:bodyPr/>
            <a:lstStyle/>
            <a:p>
              <a:endParaRPr lang="en-US"/>
            </a:p>
          </p:txBody>
        </p:sp>
        <p:sp>
          <p:nvSpPr>
            <p:cNvPr id="88536" name="Line 1496"/>
            <p:cNvSpPr>
              <a:spLocks noChangeShapeType="1"/>
            </p:cNvSpPr>
            <p:nvPr/>
          </p:nvSpPr>
          <p:spPr bwMode="auto">
            <a:xfrm>
              <a:off x="1718" y="1439"/>
              <a:ext cx="16" cy="1"/>
            </a:xfrm>
            <a:prstGeom prst="line">
              <a:avLst/>
            </a:prstGeom>
            <a:noFill/>
            <a:ln w="12700">
              <a:solidFill>
                <a:schemeClr val="tx2"/>
              </a:solidFill>
              <a:round/>
              <a:headEnd/>
              <a:tailEnd/>
            </a:ln>
          </p:spPr>
          <p:txBody>
            <a:bodyPr/>
            <a:lstStyle/>
            <a:p>
              <a:endParaRPr lang="en-US"/>
            </a:p>
          </p:txBody>
        </p:sp>
        <p:sp>
          <p:nvSpPr>
            <p:cNvPr id="88537" name="Line 1497"/>
            <p:cNvSpPr>
              <a:spLocks noChangeShapeType="1"/>
            </p:cNvSpPr>
            <p:nvPr/>
          </p:nvSpPr>
          <p:spPr bwMode="auto">
            <a:xfrm>
              <a:off x="1766" y="1439"/>
              <a:ext cx="16" cy="1"/>
            </a:xfrm>
            <a:prstGeom prst="line">
              <a:avLst/>
            </a:prstGeom>
            <a:noFill/>
            <a:ln w="12700">
              <a:solidFill>
                <a:schemeClr val="tx2"/>
              </a:solidFill>
              <a:round/>
              <a:headEnd/>
              <a:tailEnd/>
            </a:ln>
          </p:spPr>
          <p:txBody>
            <a:bodyPr/>
            <a:lstStyle/>
            <a:p>
              <a:endParaRPr lang="en-US"/>
            </a:p>
          </p:txBody>
        </p:sp>
        <p:sp>
          <p:nvSpPr>
            <p:cNvPr id="88538" name="Line 1498"/>
            <p:cNvSpPr>
              <a:spLocks noChangeShapeType="1"/>
            </p:cNvSpPr>
            <p:nvPr/>
          </p:nvSpPr>
          <p:spPr bwMode="auto">
            <a:xfrm>
              <a:off x="1814" y="1439"/>
              <a:ext cx="16" cy="1"/>
            </a:xfrm>
            <a:prstGeom prst="line">
              <a:avLst/>
            </a:prstGeom>
            <a:noFill/>
            <a:ln w="12700">
              <a:solidFill>
                <a:schemeClr val="tx2"/>
              </a:solidFill>
              <a:round/>
              <a:headEnd/>
              <a:tailEnd/>
            </a:ln>
          </p:spPr>
          <p:txBody>
            <a:bodyPr/>
            <a:lstStyle/>
            <a:p>
              <a:endParaRPr lang="en-US"/>
            </a:p>
          </p:txBody>
        </p:sp>
        <p:sp>
          <p:nvSpPr>
            <p:cNvPr id="88539" name="Line 1499"/>
            <p:cNvSpPr>
              <a:spLocks noChangeShapeType="1"/>
            </p:cNvSpPr>
            <p:nvPr/>
          </p:nvSpPr>
          <p:spPr bwMode="auto">
            <a:xfrm>
              <a:off x="1862" y="1439"/>
              <a:ext cx="16" cy="1"/>
            </a:xfrm>
            <a:prstGeom prst="line">
              <a:avLst/>
            </a:prstGeom>
            <a:noFill/>
            <a:ln w="12700">
              <a:solidFill>
                <a:schemeClr val="tx2"/>
              </a:solidFill>
              <a:round/>
              <a:headEnd/>
              <a:tailEnd/>
            </a:ln>
          </p:spPr>
          <p:txBody>
            <a:bodyPr/>
            <a:lstStyle/>
            <a:p>
              <a:endParaRPr lang="en-US"/>
            </a:p>
          </p:txBody>
        </p:sp>
        <p:sp>
          <p:nvSpPr>
            <p:cNvPr id="88540" name="Line 1500"/>
            <p:cNvSpPr>
              <a:spLocks noChangeShapeType="1"/>
            </p:cNvSpPr>
            <p:nvPr/>
          </p:nvSpPr>
          <p:spPr bwMode="auto">
            <a:xfrm>
              <a:off x="1910" y="1439"/>
              <a:ext cx="16" cy="1"/>
            </a:xfrm>
            <a:prstGeom prst="line">
              <a:avLst/>
            </a:prstGeom>
            <a:noFill/>
            <a:ln w="12700">
              <a:solidFill>
                <a:schemeClr val="tx2"/>
              </a:solidFill>
              <a:round/>
              <a:headEnd/>
              <a:tailEnd/>
            </a:ln>
          </p:spPr>
          <p:txBody>
            <a:bodyPr/>
            <a:lstStyle/>
            <a:p>
              <a:endParaRPr lang="en-US"/>
            </a:p>
          </p:txBody>
        </p:sp>
        <p:sp>
          <p:nvSpPr>
            <p:cNvPr id="88541" name="Line 1501"/>
            <p:cNvSpPr>
              <a:spLocks noChangeShapeType="1"/>
            </p:cNvSpPr>
            <p:nvPr/>
          </p:nvSpPr>
          <p:spPr bwMode="auto">
            <a:xfrm>
              <a:off x="1958" y="1439"/>
              <a:ext cx="16" cy="1"/>
            </a:xfrm>
            <a:prstGeom prst="line">
              <a:avLst/>
            </a:prstGeom>
            <a:noFill/>
            <a:ln w="12700">
              <a:solidFill>
                <a:schemeClr val="tx2"/>
              </a:solidFill>
              <a:round/>
              <a:headEnd/>
              <a:tailEnd/>
            </a:ln>
          </p:spPr>
          <p:txBody>
            <a:bodyPr/>
            <a:lstStyle/>
            <a:p>
              <a:endParaRPr lang="en-US"/>
            </a:p>
          </p:txBody>
        </p:sp>
        <p:sp>
          <p:nvSpPr>
            <p:cNvPr id="88542" name="Line 1502"/>
            <p:cNvSpPr>
              <a:spLocks noChangeShapeType="1"/>
            </p:cNvSpPr>
            <p:nvPr/>
          </p:nvSpPr>
          <p:spPr bwMode="auto">
            <a:xfrm>
              <a:off x="2005" y="1439"/>
              <a:ext cx="16" cy="1"/>
            </a:xfrm>
            <a:prstGeom prst="line">
              <a:avLst/>
            </a:prstGeom>
            <a:noFill/>
            <a:ln w="12700">
              <a:solidFill>
                <a:schemeClr val="tx2"/>
              </a:solidFill>
              <a:round/>
              <a:headEnd/>
              <a:tailEnd/>
            </a:ln>
          </p:spPr>
          <p:txBody>
            <a:bodyPr/>
            <a:lstStyle/>
            <a:p>
              <a:endParaRPr lang="en-US"/>
            </a:p>
          </p:txBody>
        </p:sp>
        <p:sp>
          <p:nvSpPr>
            <p:cNvPr id="88543" name="Line 1503"/>
            <p:cNvSpPr>
              <a:spLocks noChangeShapeType="1"/>
            </p:cNvSpPr>
            <p:nvPr/>
          </p:nvSpPr>
          <p:spPr bwMode="auto">
            <a:xfrm>
              <a:off x="2053" y="1439"/>
              <a:ext cx="16" cy="1"/>
            </a:xfrm>
            <a:prstGeom prst="line">
              <a:avLst/>
            </a:prstGeom>
            <a:noFill/>
            <a:ln w="12700">
              <a:solidFill>
                <a:schemeClr val="tx2"/>
              </a:solidFill>
              <a:round/>
              <a:headEnd/>
              <a:tailEnd/>
            </a:ln>
          </p:spPr>
          <p:txBody>
            <a:bodyPr/>
            <a:lstStyle/>
            <a:p>
              <a:endParaRPr lang="en-US"/>
            </a:p>
          </p:txBody>
        </p:sp>
        <p:sp>
          <p:nvSpPr>
            <p:cNvPr id="88544" name="Line 1504"/>
            <p:cNvSpPr>
              <a:spLocks noChangeShapeType="1"/>
            </p:cNvSpPr>
            <p:nvPr/>
          </p:nvSpPr>
          <p:spPr bwMode="auto">
            <a:xfrm>
              <a:off x="2101" y="1439"/>
              <a:ext cx="16" cy="1"/>
            </a:xfrm>
            <a:prstGeom prst="line">
              <a:avLst/>
            </a:prstGeom>
            <a:noFill/>
            <a:ln w="12700">
              <a:solidFill>
                <a:schemeClr val="tx2"/>
              </a:solidFill>
              <a:round/>
              <a:headEnd/>
              <a:tailEnd/>
            </a:ln>
          </p:spPr>
          <p:txBody>
            <a:bodyPr/>
            <a:lstStyle/>
            <a:p>
              <a:endParaRPr lang="en-US"/>
            </a:p>
          </p:txBody>
        </p:sp>
        <p:sp>
          <p:nvSpPr>
            <p:cNvPr id="88545" name="Line 1505"/>
            <p:cNvSpPr>
              <a:spLocks noChangeShapeType="1"/>
            </p:cNvSpPr>
            <p:nvPr/>
          </p:nvSpPr>
          <p:spPr bwMode="auto">
            <a:xfrm>
              <a:off x="2149" y="1439"/>
              <a:ext cx="16" cy="1"/>
            </a:xfrm>
            <a:prstGeom prst="line">
              <a:avLst/>
            </a:prstGeom>
            <a:noFill/>
            <a:ln w="12700">
              <a:solidFill>
                <a:schemeClr val="tx2"/>
              </a:solidFill>
              <a:round/>
              <a:headEnd/>
              <a:tailEnd/>
            </a:ln>
          </p:spPr>
          <p:txBody>
            <a:bodyPr/>
            <a:lstStyle/>
            <a:p>
              <a:endParaRPr lang="en-US"/>
            </a:p>
          </p:txBody>
        </p:sp>
        <p:sp>
          <p:nvSpPr>
            <p:cNvPr id="88546" name="Line 1506"/>
            <p:cNvSpPr>
              <a:spLocks noChangeShapeType="1"/>
            </p:cNvSpPr>
            <p:nvPr/>
          </p:nvSpPr>
          <p:spPr bwMode="auto">
            <a:xfrm>
              <a:off x="2197" y="1439"/>
              <a:ext cx="16" cy="1"/>
            </a:xfrm>
            <a:prstGeom prst="line">
              <a:avLst/>
            </a:prstGeom>
            <a:noFill/>
            <a:ln w="12700">
              <a:solidFill>
                <a:schemeClr val="tx2"/>
              </a:solidFill>
              <a:round/>
              <a:headEnd/>
              <a:tailEnd/>
            </a:ln>
          </p:spPr>
          <p:txBody>
            <a:bodyPr/>
            <a:lstStyle/>
            <a:p>
              <a:endParaRPr lang="en-US"/>
            </a:p>
          </p:txBody>
        </p:sp>
        <p:sp>
          <p:nvSpPr>
            <p:cNvPr id="88547" name="Line 1507"/>
            <p:cNvSpPr>
              <a:spLocks noChangeShapeType="1"/>
            </p:cNvSpPr>
            <p:nvPr/>
          </p:nvSpPr>
          <p:spPr bwMode="auto">
            <a:xfrm>
              <a:off x="2245" y="1439"/>
              <a:ext cx="16" cy="1"/>
            </a:xfrm>
            <a:prstGeom prst="line">
              <a:avLst/>
            </a:prstGeom>
            <a:noFill/>
            <a:ln w="12700">
              <a:solidFill>
                <a:schemeClr val="tx2"/>
              </a:solidFill>
              <a:round/>
              <a:headEnd/>
              <a:tailEnd/>
            </a:ln>
          </p:spPr>
          <p:txBody>
            <a:bodyPr/>
            <a:lstStyle/>
            <a:p>
              <a:endParaRPr lang="en-US"/>
            </a:p>
          </p:txBody>
        </p:sp>
        <p:sp>
          <p:nvSpPr>
            <p:cNvPr id="88548" name="Line 1508"/>
            <p:cNvSpPr>
              <a:spLocks noChangeShapeType="1"/>
            </p:cNvSpPr>
            <p:nvPr/>
          </p:nvSpPr>
          <p:spPr bwMode="auto">
            <a:xfrm>
              <a:off x="2293" y="1439"/>
              <a:ext cx="16" cy="1"/>
            </a:xfrm>
            <a:prstGeom prst="line">
              <a:avLst/>
            </a:prstGeom>
            <a:noFill/>
            <a:ln w="12700">
              <a:solidFill>
                <a:schemeClr val="tx2"/>
              </a:solidFill>
              <a:round/>
              <a:headEnd/>
              <a:tailEnd/>
            </a:ln>
          </p:spPr>
          <p:txBody>
            <a:bodyPr/>
            <a:lstStyle/>
            <a:p>
              <a:endParaRPr lang="en-US"/>
            </a:p>
          </p:txBody>
        </p:sp>
        <p:sp>
          <p:nvSpPr>
            <p:cNvPr id="88549" name="Line 1509"/>
            <p:cNvSpPr>
              <a:spLocks noChangeShapeType="1"/>
            </p:cNvSpPr>
            <p:nvPr/>
          </p:nvSpPr>
          <p:spPr bwMode="auto">
            <a:xfrm>
              <a:off x="2341" y="1439"/>
              <a:ext cx="16" cy="1"/>
            </a:xfrm>
            <a:prstGeom prst="line">
              <a:avLst/>
            </a:prstGeom>
            <a:noFill/>
            <a:ln w="12700">
              <a:solidFill>
                <a:schemeClr val="tx2"/>
              </a:solidFill>
              <a:round/>
              <a:headEnd/>
              <a:tailEnd/>
            </a:ln>
          </p:spPr>
          <p:txBody>
            <a:bodyPr/>
            <a:lstStyle/>
            <a:p>
              <a:endParaRPr lang="en-US"/>
            </a:p>
          </p:txBody>
        </p:sp>
        <p:sp>
          <p:nvSpPr>
            <p:cNvPr id="88550" name="Line 1510"/>
            <p:cNvSpPr>
              <a:spLocks noChangeShapeType="1"/>
            </p:cNvSpPr>
            <p:nvPr/>
          </p:nvSpPr>
          <p:spPr bwMode="auto">
            <a:xfrm>
              <a:off x="2389" y="1439"/>
              <a:ext cx="16" cy="1"/>
            </a:xfrm>
            <a:prstGeom prst="line">
              <a:avLst/>
            </a:prstGeom>
            <a:noFill/>
            <a:ln w="12700">
              <a:solidFill>
                <a:schemeClr val="tx2"/>
              </a:solidFill>
              <a:round/>
              <a:headEnd/>
              <a:tailEnd/>
            </a:ln>
          </p:spPr>
          <p:txBody>
            <a:bodyPr/>
            <a:lstStyle/>
            <a:p>
              <a:endParaRPr lang="en-US"/>
            </a:p>
          </p:txBody>
        </p:sp>
        <p:sp>
          <p:nvSpPr>
            <p:cNvPr id="88551" name="Line 1511"/>
            <p:cNvSpPr>
              <a:spLocks noChangeShapeType="1"/>
            </p:cNvSpPr>
            <p:nvPr/>
          </p:nvSpPr>
          <p:spPr bwMode="auto">
            <a:xfrm>
              <a:off x="2437" y="1439"/>
              <a:ext cx="16" cy="1"/>
            </a:xfrm>
            <a:prstGeom prst="line">
              <a:avLst/>
            </a:prstGeom>
            <a:noFill/>
            <a:ln w="12700">
              <a:solidFill>
                <a:schemeClr val="tx2"/>
              </a:solidFill>
              <a:round/>
              <a:headEnd/>
              <a:tailEnd/>
            </a:ln>
          </p:spPr>
          <p:txBody>
            <a:bodyPr/>
            <a:lstStyle/>
            <a:p>
              <a:endParaRPr lang="en-US"/>
            </a:p>
          </p:txBody>
        </p:sp>
        <p:sp>
          <p:nvSpPr>
            <p:cNvPr id="88552" name="Line 1512"/>
            <p:cNvSpPr>
              <a:spLocks noChangeShapeType="1"/>
            </p:cNvSpPr>
            <p:nvPr/>
          </p:nvSpPr>
          <p:spPr bwMode="auto">
            <a:xfrm>
              <a:off x="2485" y="1439"/>
              <a:ext cx="16" cy="1"/>
            </a:xfrm>
            <a:prstGeom prst="line">
              <a:avLst/>
            </a:prstGeom>
            <a:noFill/>
            <a:ln w="12700">
              <a:solidFill>
                <a:schemeClr val="tx2"/>
              </a:solidFill>
              <a:round/>
              <a:headEnd/>
              <a:tailEnd/>
            </a:ln>
          </p:spPr>
          <p:txBody>
            <a:bodyPr/>
            <a:lstStyle/>
            <a:p>
              <a:endParaRPr lang="en-US"/>
            </a:p>
          </p:txBody>
        </p:sp>
        <p:sp>
          <p:nvSpPr>
            <p:cNvPr id="88553" name="Line 1513"/>
            <p:cNvSpPr>
              <a:spLocks noChangeShapeType="1"/>
            </p:cNvSpPr>
            <p:nvPr/>
          </p:nvSpPr>
          <p:spPr bwMode="auto">
            <a:xfrm>
              <a:off x="2533" y="1439"/>
              <a:ext cx="16" cy="1"/>
            </a:xfrm>
            <a:prstGeom prst="line">
              <a:avLst/>
            </a:prstGeom>
            <a:noFill/>
            <a:ln w="12700">
              <a:solidFill>
                <a:schemeClr val="tx2"/>
              </a:solidFill>
              <a:round/>
              <a:headEnd/>
              <a:tailEnd/>
            </a:ln>
          </p:spPr>
          <p:txBody>
            <a:bodyPr/>
            <a:lstStyle/>
            <a:p>
              <a:endParaRPr lang="en-US"/>
            </a:p>
          </p:txBody>
        </p:sp>
        <p:sp>
          <p:nvSpPr>
            <p:cNvPr id="88554" name="Line 1514"/>
            <p:cNvSpPr>
              <a:spLocks noChangeShapeType="1"/>
            </p:cNvSpPr>
            <p:nvPr/>
          </p:nvSpPr>
          <p:spPr bwMode="auto">
            <a:xfrm>
              <a:off x="2580" y="1439"/>
              <a:ext cx="16" cy="1"/>
            </a:xfrm>
            <a:prstGeom prst="line">
              <a:avLst/>
            </a:prstGeom>
            <a:noFill/>
            <a:ln w="12700">
              <a:solidFill>
                <a:schemeClr val="tx2"/>
              </a:solidFill>
              <a:round/>
              <a:headEnd/>
              <a:tailEnd/>
            </a:ln>
          </p:spPr>
          <p:txBody>
            <a:bodyPr/>
            <a:lstStyle/>
            <a:p>
              <a:endParaRPr lang="en-US"/>
            </a:p>
          </p:txBody>
        </p:sp>
        <p:sp>
          <p:nvSpPr>
            <p:cNvPr id="88555" name="Line 1515"/>
            <p:cNvSpPr>
              <a:spLocks noChangeShapeType="1"/>
            </p:cNvSpPr>
            <p:nvPr/>
          </p:nvSpPr>
          <p:spPr bwMode="auto">
            <a:xfrm>
              <a:off x="2628" y="1439"/>
              <a:ext cx="16" cy="1"/>
            </a:xfrm>
            <a:prstGeom prst="line">
              <a:avLst/>
            </a:prstGeom>
            <a:noFill/>
            <a:ln w="12700">
              <a:solidFill>
                <a:schemeClr val="tx2"/>
              </a:solidFill>
              <a:round/>
              <a:headEnd/>
              <a:tailEnd/>
            </a:ln>
          </p:spPr>
          <p:txBody>
            <a:bodyPr/>
            <a:lstStyle/>
            <a:p>
              <a:endParaRPr lang="en-US"/>
            </a:p>
          </p:txBody>
        </p:sp>
        <p:sp>
          <p:nvSpPr>
            <p:cNvPr id="88556" name="Line 1516"/>
            <p:cNvSpPr>
              <a:spLocks noChangeShapeType="1"/>
            </p:cNvSpPr>
            <p:nvPr/>
          </p:nvSpPr>
          <p:spPr bwMode="auto">
            <a:xfrm>
              <a:off x="2676" y="1439"/>
              <a:ext cx="16" cy="1"/>
            </a:xfrm>
            <a:prstGeom prst="line">
              <a:avLst/>
            </a:prstGeom>
            <a:noFill/>
            <a:ln w="12700">
              <a:solidFill>
                <a:schemeClr val="tx2"/>
              </a:solidFill>
              <a:round/>
              <a:headEnd/>
              <a:tailEnd/>
            </a:ln>
          </p:spPr>
          <p:txBody>
            <a:bodyPr/>
            <a:lstStyle/>
            <a:p>
              <a:endParaRPr lang="en-US"/>
            </a:p>
          </p:txBody>
        </p:sp>
        <p:sp>
          <p:nvSpPr>
            <p:cNvPr id="88557" name="Line 1517"/>
            <p:cNvSpPr>
              <a:spLocks noChangeShapeType="1"/>
            </p:cNvSpPr>
            <p:nvPr/>
          </p:nvSpPr>
          <p:spPr bwMode="auto">
            <a:xfrm>
              <a:off x="2724" y="1439"/>
              <a:ext cx="16" cy="1"/>
            </a:xfrm>
            <a:prstGeom prst="line">
              <a:avLst/>
            </a:prstGeom>
            <a:noFill/>
            <a:ln w="12700">
              <a:solidFill>
                <a:schemeClr val="tx2"/>
              </a:solidFill>
              <a:round/>
              <a:headEnd/>
              <a:tailEnd/>
            </a:ln>
          </p:spPr>
          <p:txBody>
            <a:bodyPr/>
            <a:lstStyle/>
            <a:p>
              <a:endParaRPr lang="en-US"/>
            </a:p>
          </p:txBody>
        </p:sp>
        <p:sp>
          <p:nvSpPr>
            <p:cNvPr id="88558" name="Line 1518"/>
            <p:cNvSpPr>
              <a:spLocks noChangeShapeType="1"/>
            </p:cNvSpPr>
            <p:nvPr/>
          </p:nvSpPr>
          <p:spPr bwMode="auto">
            <a:xfrm>
              <a:off x="2772" y="1439"/>
              <a:ext cx="16" cy="1"/>
            </a:xfrm>
            <a:prstGeom prst="line">
              <a:avLst/>
            </a:prstGeom>
            <a:noFill/>
            <a:ln w="12700">
              <a:solidFill>
                <a:schemeClr val="tx2"/>
              </a:solidFill>
              <a:round/>
              <a:headEnd/>
              <a:tailEnd/>
            </a:ln>
          </p:spPr>
          <p:txBody>
            <a:bodyPr/>
            <a:lstStyle/>
            <a:p>
              <a:endParaRPr lang="en-US"/>
            </a:p>
          </p:txBody>
        </p:sp>
        <p:sp>
          <p:nvSpPr>
            <p:cNvPr id="88559" name="Line 1519"/>
            <p:cNvSpPr>
              <a:spLocks noChangeShapeType="1"/>
            </p:cNvSpPr>
            <p:nvPr/>
          </p:nvSpPr>
          <p:spPr bwMode="auto">
            <a:xfrm>
              <a:off x="2820" y="1439"/>
              <a:ext cx="16" cy="1"/>
            </a:xfrm>
            <a:prstGeom prst="line">
              <a:avLst/>
            </a:prstGeom>
            <a:noFill/>
            <a:ln w="12700">
              <a:solidFill>
                <a:schemeClr val="tx2"/>
              </a:solidFill>
              <a:round/>
              <a:headEnd/>
              <a:tailEnd/>
            </a:ln>
          </p:spPr>
          <p:txBody>
            <a:bodyPr/>
            <a:lstStyle/>
            <a:p>
              <a:endParaRPr lang="en-US"/>
            </a:p>
          </p:txBody>
        </p:sp>
        <p:sp>
          <p:nvSpPr>
            <p:cNvPr id="88560" name="Line 1520"/>
            <p:cNvSpPr>
              <a:spLocks noChangeShapeType="1"/>
            </p:cNvSpPr>
            <p:nvPr/>
          </p:nvSpPr>
          <p:spPr bwMode="auto">
            <a:xfrm>
              <a:off x="2868" y="1439"/>
              <a:ext cx="16" cy="1"/>
            </a:xfrm>
            <a:prstGeom prst="line">
              <a:avLst/>
            </a:prstGeom>
            <a:noFill/>
            <a:ln w="12700">
              <a:solidFill>
                <a:schemeClr val="tx2"/>
              </a:solidFill>
              <a:round/>
              <a:headEnd/>
              <a:tailEnd/>
            </a:ln>
          </p:spPr>
          <p:txBody>
            <a:bodyPr/>
            <a:lstStyle/>
            <a:p>
              <a:endParaRPr lang="en-US"/>
            </a:p>
          </p:txBody>
        </p:sp>
        <p:sp>
          <p:nvSpPr>
            <p:cNvPr id="88561" name="Line 1521"/>
            <p:cNvSpPr>
              <a:spLocks noChangeShapeType="1"/>
            </p:cNvSpPr>
            <p:nvPr/>
          </p:nvSpPr>
          <p:spPr bwMode="auto">
            <a:xfrm>
              <a:off x="2916" y="1439"/>
              <a:ext cx="16" cy="1"/>
            </a:xfrm>
            <a:prstGeom prst="line">
              <a:avLst/>
            </a:prstGeom>
            <a:noFill/>
            <a:ln w="12700">
              <a:solidFill>
                <a:schemeClr val="tx2"/>
              </a:solidFill>
              <a:round/>
              <a:headEnd/>
              <a:tailEnd/>
            </a:ln>
          </p:spPr>
          <p:txBody>
            <a:bodyPr/>
            <a:lstStyle/>
            <a:p>
              <a:endParaRPr lang="en-US"/>
            </a:p>
          </p:txBody>
        </p:sp>
        <p:sp>
          <p:nvSpPr>
            <p:cNvPr id="88562" name="Line 1522"/>
            <p:cNvSpPr>
              <a:spLocks noChangeShapeType="1"/>
            </p:cNvSpPr>
            <p:nvPr/>
          </p:nvSpPr>
          <p:spPr bwMode="auto">
            <a:xfrm>
              <a:off x="2964" y="1439"/>
              <a:ext cx="16" cy="1"/>
            </a:xfrm>
            <a:prstGeom prst="line">
              <a:avLst/>
            </a:prstGeom>
            <a:noFill/>
            <a:ln w="12700">
              <a:solidFill>
                <a:schemeClr val="tx2"/>
              </a:solidFill>
              <a:round/>
              <a:headEnd/>
              <a:tailEnd/>
            </a:ln>
          </p:spPr>
          <p:txBody>
            <a:bodyPr/>
            <a:lstStyle/>
            <a:p>
              <a:endParaRPr lang="en-US"/>
            </a:p>
          </p:txBody>
        </p:sp>
        <p:sp>
          <p:nvSpPr>
            <p:cNvPr id="88563" name="Line 1523"/>
            <p:cNvSpPr>
              <a:spLocks noChangeShapeType="1"/>
            </p:cNvSpPr>
            <p:nvPr/>
          </p:nvSpPr>
          <p:spPr bwMode="auto">
            <a:xfrm>
              <a:off x="3012" y="1439"/>
              <a:ext cx="16" cy="1"/>
            </a:xfrm>
            <a:prstGeom prst="line">
              <a:avLst/>
            </a:prstGeom>
            <a:noFill/>
            <a:ln w="12700">
              <a:solidFill>
                <a:schemeClr val="tx2"/>
              </a:solidFill>
              <a:round/>
              <a:headEnd/>
              <a:tailEnd/>
            </a:ln>
          </p:spPr>
          <p:txBody>
            <a:bodyPr/>
            <a:lstStyle/>
            <a:p>
              <a:endParaRPr lang="en-US"/>
            </a:p>
          </p:txBody>
        </p:sp>
        <p:sp>
          <p:nvSpPr>
            <p:cNvPr id="88564" name="Line 1524"/>
            <p:cNvSpPr>
              <a:spLocks noChangeShapeType="1"/>
            </p:cNvSpPr>
            <p:nvPr/>
          </p:nvSpPr>
          <p:spPr bwMode="auto">
            <a:xfrm>
              <a:off x="3060" y="1439"/>
              <a:ext cx="16" cy="1"/>
            </a:xfrm>
            <a:prstGeom prst="line">
              <a:avLst/>
            </a:prstGeom>
            <a:noFill/>
            <a:ln w="12700">
              <a:solidFill>
                <a:schemeClr val="tx2"/>
              </a:solidFill>
              <a:round/>
              <a:headEnd/>
              <a:tailEnd/>
            </a:ln>
          </p:spPr>
          <p:txBody>
            <a:bodyPr/>
            <a:lstStyle/>
            <a:p>
              <a:endParaRPr lang="en-US"/>
            </a:p>
          </p:txBody>
        </p:sp>
        <p:sp>
          <p:nvSpPr>
            <p:cNvPr id="88565" name="Line 1525"/>
            <p:cNvSpPr>
              <a:spLocks noChangeShapeType="1"/>
            </p:cNvSpPr>
            <p:nvPr/>
          </p:nvSpPr>
          <p:spPr bwMode="auto">
            <a:xfrm>
              <a:off x="3108" y="1439"/>
              <a:ext cx="16" cy="1"/>
            </a:xfrm>
            <a:prstGeom prst="line">
              <a:avLst/>
            </a:prstGeom>
            <a:noFill/>
            <a:ln w="12700">
              <a:solidFill>
                <a:schemeClr val="tx2"/>
              </a:solidFill>
              <a:round/>
              <a:headEnd/>
              <a:tailEnd/>
            </a:ln>
          </p:spPr>
          <p:txBody>
            <a:bodyPr/>
            <a:lstStyle/>
            <a:p>
              <a:endParaRPr lang="en-US"/>
            </a:p>
          </p:txBody>
        </p:sp>
        <p:sp>
          <p:nvSpPr>
            <p:cNvPr id="88566" name="Line 1526"/>
            <p:cNvSpPr>
              <a:spLocks noChangeShapeType="1"/>
            </p:cNvSpPr>
            <p:nvPr/>
          </p:nvSpPr>
          <p:spPr bwMode="auto">
            <a:xfrm>
              <a:off x="3156" y="1439"/>
              <a:ext cx="15" cy="1"/>
            </a:xfrm>
            <a:prstGeom prst="line">
              <a:avLst/>
            </a:prstGeom>
            <a:noFill/>
            <a:ln w="12700">
              <a:solidFill>
                <a:schemeClr val="tx2"/>
              </a:solidFill>
              <a:round/>
              <a:headEnd/>
              <a:tailEnd/>
            </a:ln>
          </p:spPr>
          <p:txBody>
            <a:bodyPr/>
            <a:lstStyle/>
            <a:p>
              <a:endParaRPr lang="en-US"/>
            </a:p>
          </p:txBody>
        </p:sp>
        <p:sp>
          <p:nvSpPr>
            <p:cNvPr id="88567" name="Line 1527"/>
            <p:cNvSpPr>
              <a:spLocks noChangeShapeType="1"/>
            </p:cNvSpPr>
            <p:nvPr/>
          </p:nvSpPr>
          <p:spPr bwMode="auto">
            <a:xfrm>
              <a:off x="3203" y="1439"/>
              <a:ext cx="16" cy="1"/>
            </a:xfrm>
            <a:prstGeom prst="line">
              <a:avLst/>
            </a:prstGeom>
            <a:noFill/>
            <a:ln w="12700">
              <a:solidFill>
                <a:schemeClr val="tx2"/>
              </a:solidFill>
              <a:round/>
              <a:headEnd/>
              <a:tailEnd/>
            </a:ln>
          </p:spPr>
          <p:txBody>
            <a:bodyPr/>
            <a:lstStyle/>
            <a:p>
              <a:endParaRPr lang="en-US"/>
            </a:p>
          </p:txBody>
        </p:sp>
        <p:sp>
          <p:nvSpPr>
            <p:cNvPr id="88568" name="Line 1528"/>
            <p:cNvSpPr>
              <a:spLocks noChangeShapeType="1"/>
            </p:cNvSpPr>
            <p:nvPr/>
          </p:nvSpPr>
          <p:spPr bwMode="auto">
            <a:xfrm>
              <a:off x="3251" y="1439"/>
              <a:ext cx="16" cy="1"/>
            </a:xfrm>
            <a:prstGeom prst="line">
              <a:avLst/>
            </a:prstGeom>
            <a:noFill/>
            <a:ln w="12700">
              <a:solidFill>
                <a:schemeClr val="tx2"/>
              </a:solidFill>
              <a:round/>
              <a:headEnd/>
              <a:tailEnd/>
            </a:ln>
          </p:spPr>
          <p:txBody>
            <a:bodyPr/>
            <a:lstStyle/>
            <a:p>
              <a:endParaRPr lang="en-US"/>
            </a:p>
          </p:txBody>
        </p:sp>
        <p:sp>
          <p:nvSpPr>
            <p:cNvPr id="88569" name="Line 1529"/>
            <p:cNvSpPr>
              <a:spLocks noChangeShapeType="1"/>
            </p:cNvSpPr>
            <p:nvPr/>
          </p:nvSpPr>
          <p:spPr bwMode="auto">
            <a:xfrm>
              <a:off x="3299" y="1439"/>
              <a:ext cx="16" cy="1"/>
            </a:xfrm>
            <a:prstGeom prst="line">
              <a:avLst/>
            </a:prstGeom>
            <a:noFill/>
            <a:ln w="12700">
              <a:solidFill>
                <a:schemeClr val="tx2"/>
              </a:solidFill>
              <a:round/>
              <a:headEnd/>
              <a:tailEnd/>
            </a:ln>
          </p:spPr>
          <p:txBody>
            <a:bodyPr/>
            <a:lstStyle/>
            <a:p>
              <a:endParaRPr lang="en-US"/>
            </a:p>
          </p:txBody>
        </p:sp>
        <p:sp>
          <p:nvSpPr>
            <p:cNvPr id="88570" name="Line 1530"/>
            <p:cNvSpPr>
              <a:spLocks noChangeShapeType="1"/>
            </p:cNvSpPr>
            <p:nvPr/>
          </p:nvSpPr>
          <p:spPr bwMode="auto">
            <a:xfrm>
              <a:off x="3347" y="1439"/>
              <a:ext cx="16" cy="1"/>
            </a:xfrm>
            <a:prstGeom prst="line">
              <a:avLst/>
            </a:prstGeom>
            <a:noFill/>
            <a:ln w="12700">
              <a:solidFill>
                <a:schemeClr val="tx2"/>
              </a:solidFill>
              <a:round/>
              <a:headEnd/>
              <a:tailEnd/>
            </a:ln>
          </p:spPr>
          <p:txBody>
            <a:bodyPr/>
            <a:lstStyle/>
            <a:p>
              <a:endParaRPr lang="en-US"/>
            </a:p>
          </p:txBody>
        </p:sp>
        <p:sp>
          <p:nvSpPr>
            <p:cNvPr id="88571" name="Line 1531"/>
            <p:cNvSpPr>
              <a:spLocks noChangeShapeType="1"/>
            </p:cNvSpPr>
            <p:nvPr/>
          </p:nvSpPr>
          <p:spPr bwMode="auto">
            <a:xfrm>
              <a:off x="3395" y="1439"/>
              <a:ext cx="16" cy="1"/>
            </a:xfrm>
            <a:prstGeom prst="line">
              <a:avLst/>
            </a:prstGeom>
            <a:noFill/>
            <a:ln w="12700">
              <a:solidFill>
                <a:schemeClr val="tx2"/>
              </a:solidFill>
              <a:round/>
              <a:headEnd/>
              <a:tailEnd/>
            </a:ln>
          </p:spPr>
          <p:txBody>
            <a:bodyPr/>
            <a:lstStyle/>
            <a:p>
              <a:endParaRPr lang="en-US"/>
            </a:p>
          </p:txBody>
        </p:sp>
        <p:sp>
          <p:nvSpPr>
            <p:cNvPr id="88572" name="Line 1532"/>
            <p:cNvSpPr>
              <a:spLocks noChangeShapeType="1"/>
            </p:cNvSpPr>
            <p:nvPr/>
          </p:nvSpPr>
          <p:spPr bwMode="auto">
            <a:xfrm>
              <a:off x="3443" y="1439"/>
              <a:ext cx="16" cy="1"/>
            </a:xfrm>
            <a:prstGeom prst="line">
              <a:avLst/>
            </a:prstGeom>
            <a:noFill/>
            <a:ln w="12700">
              <a:solidFill>
                <a:schemeClr val="tx2"/>
              </a:solidFill>
              <a:round/>
              <a:headEnd/>
              <a:tailEnd/>
            </a:ln>
          </p:spPr>
          <p:txBody>
            <a:bodyPr/>
            <a:lstStyle/>
            <a:p>
              <a:endParaRPr lang="en-US"/>
            </a:p>
          </p:txBody>
        </p:sp>
        <p:sp>
          <p:nvSpPr>
            <p:cNvPr id="88573" name="Line 1533"/>
            <p:cNvSpPr>
              <a:spLocks noChangeShapeType="1"/>
            </p:cNvSpPr>
            <p:nvPr/>
          </p:nvSpPr>
          <p:spPr bwMode="auto">
            <a:xfrm>
              <a:off x="3491" y="1439"/>
              <a:ext cx="16" cy="1"/>
            </a:xfrm>
            <a:prstGeom prst="line">
              <a:avLst/>
            </a:prstGeom>
            <a:noFill/>
            <a:ln w="12700">
              <a:solidFill>
                <a:schemeClr val="tx2"/>
              </a:solidFill>
              <a:round/>
              <a:headEnd/>
              <a:tailEnd/>
            </a:ln>
          </p:spPr>
          <p:txBody>
            <a:bodyPr/>
            <a:lstStyle/>
            <a:p>
              <a:endParaRPr lang="en-US"/>
            </a:p>
          </p:txBody>
        </p:sp>
        <p:sp>
          <p:nvSpPr>
            <p:cNvPr id="88574" name="Line 1534"/>
            <p:cNvSpPr>
              <a:spLocks noChangeShapeType="1"/>
            </p:cNvSpPr>
            <p:nvPr/>
          </p:nvSpPr>
          <p:spPr bwMode="auto">
            <a:xfrm>
              <a:off x="3539" y="1439"/>
              <a:ext cx="16" cy="1"/>
            </a:xfrm>
            <a:prstGeom prst="line">
              <a:avLst/>
            </a:prstGeom>
            <a:noFill/>
            <a:ln w="12700">
              <a:solidFill>
                <a:schemeClr val="tx2"/>
              </a:solidFill>
              <a:round/>
              <a:headEnd/>
              <a:tailEnd/>
            </a:ln>
          </p:spPr>
          <p:txBody>
            <a:bodyPr/>
            <a:lstStyle/>
            <a:p>
              <a:endParaRPr lang="en-US"/>
            </a:p>
          </p:txBody>
        </p:sp>
        <p:sp>
          <p:nvSpPr>
            <p:cNvPr id="88575" name="Line 1535"/>
            <p:cNvSpPr>
              <a:spLocks noChangeShapeType="1"/>
            </p:cNvSpPr>
            <p:nvPr/>
          </p:nvSpPr>
          <p:spPr bwMode="auto">
            <a:xfrm>
              <a:off x="3587" y="1439"/>
              <a:ext cx="16" cy="1"/>
            </a:xfrm>
            <a:prstGeom prst="line">
              <a:avLst/>
            </a:prstGeom>
            <a:noFill/>
            <a:ln w="12700">
              <a:solidFill>
                <a:schemeClr val="tx2"/>
              </a:solidFill>
              <a:round/>
              <a:headEnd/>
              <a:tailEnd/>
            </a:ln>
          </p:spPr>
          <p:txBody>
            <a:bodyPr/>
            <a:lstStyle/>
            <a:p>
              <a:endParaRPr lang="en-US"/>
            </a:p>
          </p:txBody>
        </p:sp>
        <p:sp>
          <p:nvSpPr>
            <p:cNvPr id="88576" name="Line 1536"/>
            <p:cNvSpPr>
              <a:spLocks noChangeShapeType="1"/>
            </p:cNvSpPr>
            <p:nvPr/>
          </p:nvSpPr>
          <p:spPr bwMode="auto">
            <a:xfrm>
              <a:off x="3635" y="1439"/>
              <a:ext cx="16" cy="1"/>
            </a:xfrm>
            <a:prstGeom prst="line">
              <a:avLst/>
            </a:prstGeom>
            <a:noFill/>
            <a:ln w="12700">
              <a:solidFill>
                <a:schemeClr val="tx2"/>
              </a:solidFill>
              <a:round/>
              <a:headEnd/>
              <a:tailEnd/>
            </a:ln>
          </p:spPr>
          <p:txBody>
            <a:bodyPr/>
            <a:lstStyle/>
            <a:p>
              <a:endParaRPr lang="en-US"/>
            </a:p>
          </p:txBody>
        </p:sp>
        <p:sp>
          <p:nvSpPr>
            <p:cNvPr id="88577" name="Line 1537"/>
            <p:cNvSpPr>
              <a:spLocks noChangeShapeType="1"/>
            </p:cNvSpPr>
            <p:nvPr/>
          </p:nvSpPr>
          <p:spPr bwMode="auto">
            <a:xfrm>
              <a:off x="3683" y="1439"/>
              <a:ext cx="16" cy="1"/>
            </a:xfrm>
            <a:prstGeom prst="line">
              <a:avLst/>
            </a:prstGeom>
            <a:noFill/>
            <a:ln w="12700">
              <a:solidFill>
                <a:schemeClr val="tx2"/>
              </a:solidFill>
              <a:round/>
              <a:headEnd/>
              <a:tailEnd/>
            </a:ln>
          </p:spPr>
          <p:txBody>
            <a:bodyPr/>
            <a:lstStyle/>
            <a:p>
              <a:endParaRPr lang="en-US"/>
            </a:p>
          </p:txBody>
        </p:sp>
        <p:sp>
          <p:nvSpPr>
            <p:cNvPr id="88578" name="Line 1538"/>
            <p:cNvSpPr>
              <a:spLocks noChangeShapeType="1"/>
            </p:cNvSpPr>
            <p:nvPr/>
          </p:nvSpPr>
          <p:spPr bwMode="auto">
            <a:xfrm>
              <a:off x="3731" y="1439"/>
              <a:ext cx="16" cy="1"/>
            </a:xfrm>
            <a:prstGeom prst="line">
              <a:avLst/>
            </a:prstGeom>
            <a:noFill/>
            <a:ln w="12700">
              <a:solidFill>
                <a:schemeClr val="tx2"/>
              </a:solidFill>
              <a:round/>
              <a:headEnd/>
              <a:tailEnd/>
            </a:ln>
          </p:spPr>
          <p:txBody>
            <a:bodyPr/>
            <a:lstStyle/>
            <a:p>
              <a:endParaRPr lang="en-US"/>
            </a:p>
          </p:txBody>
        </p:sp>
        <p:sp>
          <p:nvSpPr>
            <p:cNvPr id="88579" name="Line 1539"/>
            <p:cNvSpPr>
              <a:spLocks noChangeShapeType="1"/>
            </p:cNvSpPr>
            <p:nvPr/>
          </p:nvSpPr>
          <p:spPr bwMode="auto">
            <a:xfrm>
              <a:off x="3778" y="1439"/>
              <a:ext cx="16" cy="1"/>
            </a:xfrm>
            <a:prstGeom prst="line">
              <a:avLst/>
            </a:prstGeom>
            <a:noFill/>
            <a:ln w="12700">
              <a:solidFill>
                <a:schemeClr val="tx2"/>
              </a:solidFill>
              <a:round/>
              <a:headEnd/>
              <a:tailEnd/>
            </a:ln>
          </p:spPr>
          <p:txBody>
            <a:bodyPr/>
            <a:lstStyle/>
            <a:p>
              <a:endParaRPr lang="en-US"/>
            </a:p>
          </p:txBody>
        </p:sp>
        <p:sp>
          <p:nvSpPr>
            <p:cNvPr id="88580" name="Line 1540"/>
            <p:cNvSpPr>
              <a:spLocks noChangeShapeType="1"/>
            </p:cNvSpPr>
            <p:nvPr/>
          </p:nvSpPr>
          <p:spPr bwMode="auto">
            <a:xfrm>
              <a:off x="3826" y="1439"/>
              <a:ext cx="16" cy="1"/>
            </a:xfrm>
            <a:prstGeom prst="line">
              <a:avLst/>
            </a:prstGeom>
            <a:noFill/>
            <a:ln w="12700">
              <a:solidFill>
                <a:schemeClr val="tx2"/>
              </a:solidFill>
              <a:round/>
              <a:headEnd/>
              <a:tailEnd/>
            </a:ln>
          </p:spPr>
          <p:txBody>
            <a:bodyPr/>
            <a:lstStyle/>
            <a:p>
              <a:endParaRPr lang="en-US"/>
            </a:p>
          </p:txBody>
        </p:sp>
        <p:sp>
          <p:nvSpPr>
            <p:cNvPr id="88581" name="Line 1541"/>
            <p:cNvSpPr>
              <a:spLocks noChangeShapeType="1"/>
            </p:cNvSpPr>
            <p:nvPr/>
          </p:nvSpPr>
          <p:spPr bwMode="auto">
            <a:xfrm>
              <a:off x="3874" y="1439"/>
              <a:ext cx="16" cy="1"/>
            </a:xfrm>
            <a:prstGeom prst="line">
              <a:avLst/>
            </a:prstGeom>
            <a:noFill/>
            <a:ln w="12700">
              <a:solidFill>
                <a:schemeClr val="tx2"/>
              </a:solidFill>
              <a:round/>
              <a:headEnd/>
              <a:tailEnd/>
            </a:ln>
          </p:spPr>
          <p:txBody>
            <a:bodyPr/>
            <a:lstStyle/>
            <a:p>
              <a:endParaRPr lang="en-US"/>
            </a:p>
          </p:txBody>
        </p:sp>
        <p:sp>
          <p:nvSpPr>
            <p:cNvPr id="88582" name="Line 1542"/>
            <p:cNvSpPr>
              <a:spLocks noChangeShapeType="1"/>
            </p:cNvSpPr>
            <p:nvPr/>
          </p:nvSpPr>
          <p:spPr bwMode="auto">
            <a:xfrm>
              <a:off x="3922" y="1439"/>
              <a:ext cx="16" cy="1"/>
            </a:xfrm>
            <a:prstGeom prst="line">
              <a:avLst/>
            </a:prstGeom>
            <a:noFill/>
            <a:ln w="12700">
              <a:solidFill>
                <a:schemeClr val="tx2"/>
              </a:solidFill>
              <a:round/>
              <a:headEnd/>
              <a:tailEnd/>
            </a:ln>
          </p:spPr>
          <p:txBody>
            <a:bodyPr/>
            <a:lstStyle/>
            <a:p>
              <a:endParaRPr lang="en-US"/>
            </a:p>
          </p:txBody>
        </p:sp>
        <p:sp>
          <p:nvSpPr>
            <p:cNvPr id="88583" name="Line 1543"/>
            <p:cNvSpPr>
              <a:spLocks noChangeShapeType="1"/>
            </p:cNvSpPr>
            <p:nvPr/>
          </p:nvSpPr>
          <p:spPr bwMode="auto">
            <a:xfrm>
              <a:off x="3970" y="1439"/>
              <a:ext cx="16" cy="1"/>
            </a:xfrm>
            <a:prstGeom prst="line">
              <a:avLst/>
            </a:prstGeom>
            <a:noFill/>
            <a:ln w="12700">
              <a:solidFill>
                <a:schemeClr val="tx2"/>
              </a:solidFill>
              <a:round/>
              <a:headEnd/>
              <a:tailEnd/>
            </a:ln>
          </p:spPr>
          <p:txBody>
            <a:bodyPr/>
            <a:lstStyle/>
            <a:p>
              <a:endParaRPr lang="en-US"/>
            </a:p>
          </p:txBody>
        </p:sp>
        <p:sp>
          <p:nvSpPr>
            <p:cNvPr id="88584" name="Line 1544"/>
            <p:cNvSpPr>
              <a:spLocks noChangeShapeType="1"/>
            </p:cNvSpPr>
            <p:nvPr/>
          </p:nvSpPr>
          <p:spPr bwMode="auto">
            <a:xfrm>
              <a:off x="4018" y="1439"/>
              <a:ext cx="16" cy="1"/>
            </a:xfrm>
            <a:prstGeom prst="line">
              <a:avLst/>
            </a:prstGeom>
            <a:noFill/>
            <a:ln w="12700">
              <a:solidFill>
                <a:schemeClr val="tx2"/>
              </a:solidFill>
              <a:round/>
              <a:headEnd/>
              <a:tailEnd/>
            </a:ln>
          </p:spPr>
          <p:txBody>
            <a:bodyPr/>
            <a:lstStyle/>
            <a:p>
              <a:endParaRPr lang="en-US"/>
            </a:p>
          </p:txBody>
        </p:sp>
        <p:sp>
          <p:nvSpPr>
            <p:cNvPr id="88585" name="Line 1545"/>
            <p:cNvSpPr>
              <a:spLocks noChangeShapeType="1"/>
            </p:cNvSpPr>
            <p:nvPr/>
          </p:nvSpPr>
          <p:spPr bwMode="auto">
            <a:xfrm>
              <a:off x="4066" y="1439"/>
              <a:ext cx="16" cy="1"/>
            </a:xfrm>
            <a:prstGeom prst="line">
              <a:avLst/>
            </a:prstGeom>
            <a:noFill/>
            <a:ln w="12700">
              <a:solidFill>
                <a:schemeClr val="tx2"/>
              </a:solidFill>
              <a:round/>
              <a:headEnd/>
              <a:tailEnd/>
            </a:ln>
          </p:spPr>
          <p:txBody>
            <a:bodyPr/>
            <a:lstStyle/>
            <a:p>
              <a:endParaRPr lang="en-US"/>
            </a:p>
          </p:txBody>
        </p:sp>
        <p:sp>
          <p:nvSpPr>
            <p:cNvPr id="88586" name="Line 1546"/>
            <p:cNvSpPr>
              <a:spLocks noChangeShapeType="1"/>
            </p:cNvSpPr>
            <p:nvPr/>
          </p:nvSpPr>
          <p:spPr bwMode="auto">
            <a:xfrm>
              <a:off x="4114" y="1439"/>
              <a:ext cx="16" cy="1"/>
            </a:xfrm>
            <a:prstGeom prst="line">
              <a:avLst/>
            </a:prstGeom>
            <a:noFill/>
            <a:ln w="12700">
              <a:solidFill>
                <a:schemeClr val="tx2"/>
              </a:solidFill>
              <a:round/>
              <a:headEnd/>
              <a:tailEnd/>
            </a:ln>
          </p:spPr>
          <p:txBody>
            <a:bodyPr/>
            <a:lstStyle/>
            <a:p>
              <a:endParaRPr lang="en-US"/>
            </a:p>
          </p:txBody>
        </p:sp>
        <p:sp>
          <p:nvSpPr>
            <p:cNvPr id="88587" name="Line 1547"/>
            <p:cNvSpPr>
              <a:spLocks noChangeShapeType="1"/>
            </p:cNvSpPr>
            <p:nvPr/>
          </p:nvSpPr>
          <p:spPr bwMode="auto">
            <a:xfrm>
              <a:off x="4162" y="1439"/>
              <a:ext cx="16" cy="1"/>
            </a:xfrm>
            <a:prstGeom prst="line">
              <a:avLst/>
            </a:prstGeom>
            <a:noFill/>
            <a:ln w="12700">
              <a:solidFill>
                <a:schemeClr val="tx2"/>
              </a:solidFill>
              <a:round/>
              <a:headEnd/>
              <a:tailEnd/>
            </a:ln>
          </p:spPr>
          <p:txBody>
            <a:bodyPr/>
            <a:lstStyle/>
            <a:p>
              <a:endParaRPr lang="en-US"/>
            </a:p>
          </p:txBody>
        </p:sp>
        <p:sp>
          <p:nvSpPr>
            <p:cNvPr id="88588" name="Line 1548"/>
            <p:cNvSpPr>
              <a:spLocks noChangeShapeType="1"/>
            </p:cNvSpPr>
            <p:nvPr/>
          </p:nvSpPr>
          <p:spPr bwMode="auto">
            <a:xfrm>
              <a:off x="4210" y="1439"/>
              <a:ext cx="16" cy="1"/>
            </a:xfrm>
            <a:prstGeom prst="line">
              <a:avLst/>
            </a:prstGeom>
            <a:noFill/>
            <a:ln w="12700">
              <a:solidFill>
                <a:schemeClr val="tx2"/>
              </a:solidFill>
              <a:round/>
              <a:headEnd/>
              <a:tailEnd/>
            </a:ln>
          </p:spPr>
          <p:txBody>
            <a:bodyPr/>
            <a:lstStyle/>
            <a:p>
              <a:endParaRPr lang="en-US"/>
            </a:p>
          </p:txBody>
        </p:sp>
        <p:sp>
          <p:nvSpPr>
            <p:cNvPr id="88589" name="Line 1549"/>
            <p:cNvSpPr>
              <a:spLocks noChangeShapeType="1"/>
            </p:cNvSpPr>
            <p:nvPr/>
          </p:nvSpPr>
          <p:spPr bwMode="auto">
            <a:xfrm>
              <a:off x="4258" y="1439"/>
              <a:ext cx="16" cy="1"/>
            </a:xfrm>
            <a:prstGeom prst="line">
              <a:avLst/>
            </a:prstGeom>
            <a:noFill/>
            <a:ln w="12700">
              <a:solidFill>
                <a:schemeClr val="tx2"/>
              </a:solidFill>
              <a:round/>
              <a:headEnd/>
              <a:tailEnd/>
            </a:ln>
          </p:spPr>
          <p:txBody>
            <a:bodyPr/>
            <a:lstStyle/>
            <a:p>
              <a:endParaRPr lang="en-US"/>
            </a:p>
          </p:txBody>
        </p:sp>
        <p:sp>
          <p:nvSpPr>
            <p:cNvPr id="88590" name="Line 1550"/>
            <p:cNvSpPr>
              <a:spLocks noChangeShapeType="1"/>
            </p:cNvSpPr>
            <p:nvPr/>
          </p:nvSpPr>
          <p:spPr bwMode="auto">
            <a:xfrm>
              <a:off x="4306" y="1439"/>
              <a:ext cx="16" cy="1"/>
            </a:xfrm>
            <a:prstGeom prst="line">
              <a:avLst/>
            </a:prstGeom>
            <a:noFill/>
            <a:ln w="12700">
              <a:solidFill>
                <a:schemeClr val="tx2"/>
              </a:solidFill>
              <a:round/>
              <a:headEnd/>
              <a:tailEnd/>
            </a:ln>
          </p:spPr>
          <p:txBody>
            <a:bodyPr/>
            <a:lstStyle/>
            <a:p>
              <a:endParaRPr lang="en-US"/>
            </a:p>
          </p:txBody>
        </p:sp>
        <p:sp>
          <p:nvSpPr>
            <p:cNvPr id="88591" name="Line 1551"/>
            <p:cNvSpPr>
              <a:spLocks noChangeShapeType="1"/>
            </p:cNvSpPr>
            <p:nvPr/>
          </p:nvSpPr>
          <p:spPr bwMode="auto">
            <a:xfrm>
              <a:off x="4353" y="1439"/>
              <a:ext cx="16" cy="1"/>
            </a:xfrm>
            <a:prstGeom prst="line">
              <a:avLst/>
            </a:prstGeom>
            <a:noFill/>
            <a:ln w="12700">
              <a:solidFill>
                <a:schemeClr val="tx2"/>
              </a:solidFill>
              <a:round/>
              <a:headEnd/>
              <a:tailEnd/>
            </a:ln>
          </p:spPr>
          <p:txBody>
            <a:bodyPr/>
            <a:lstStyle/>
            <a:p>
              <a:endParaRPr lang="en-US"/>
            </a:p>
          </p:txBody>
        </p:sp>
        <p:sp>
          <p:nvSpPr>
            <p:cNvPr id="88592" name="Line 1552"/>
            <p:cNvSpPr>
              <a:spLocks noChangeShapeType="1"/>
            </p:cNvSpPr>
            <p:nvPr/>
          </p:nvSpPr>
          <p:spPr bwMode="auto">
            <a:xfrm>
              <a:off x="4401" y="1439"/>
              <a:ext cx="16" cy="1"/>
            </a:xfrm>
            <a:prstGeom prst="line">
              <a:avLst/>
            </a:prstGeom>
            <a:noFill/>
            <a:ln w="12700">
              <a:solidFill>
                <a:schemeClr val="tx2"/>
              </a:solidFill>
              <a:round/>
              <a:headEnd/>
              <a:tailEnd/>
            </a:ln>
          </p:spPr>
          <p:txBody>
            <a:bodyPr/>
            <a:lstStyle/>
            <a:p>
              <a:endParaRPr lang="en-US"/>
            </a:p>
          </p:txBody>
        </p:sp>
        <p:sp>
          <p:nvSpPr>
            <p:cNvPr id="88593" name="Line 1553"/>
            <p:cNvSpPr>
              <a:spLocks noChangeShapeType="1"/>
            </p:cNvSpPr>
            <p:nvPr/>
          </p:nvSpPr>
          <p:spPr bwMode="auto">
            <a:xfrm>
              <a:off x="4449" y="1439"/>
              <a:ext cx="16" cy="1"/>
            </a:xfrm>
            <a:prstGeom prst="line">
              <a:avLst/>
            </a:prstGeom>
            <a:noFill/>
            <a:ln w="12700">
              <a:solidFill>
                <a:schemeClr val="tx2"/>
              </a:solidFill>
              <a:round/>
              <a:headEnd/>
              <a:tailEnd/>
            </a:ln>
          </p:spPr>
          <p:txBody>
            <a:bodyPr/>
            <a:lstStyle/>
            <a:p>
              <a:endParaRPr lang="en-US"/>
            </a:p>
          </p:txBody>
        </p:sp>
        <p:sp>
          <p:nvSpPr>
            <p:cNvPr id="88594" name="Line 1554"/>
            <p:cNvSpPr>
              <a:spLocks noChangeShapeType="1"/>
            </p:cNvSpPr>
            <p:nvPr/>
          </p:nvSpPr>
          <p:spPr bwMode="auto">
            <a:xfrm>
              <a:off x="4497" y="1439"/>
              <a:ext cx="16" cy="1"/>
            </a:xfrm>
            <a:prstGeom prst="line">
              <a:avLst/>
            </a:prstGeom>
            <a:noFill/>
            <a:ln w="12700">
              <a:solidFill>
                <a:schemeClr val="tx2"/>
              </a:solidFill>
              <a:round/>
              <a:headEnd/>
              <a:tailEnd/>
            </a:ln>
          </p:spPr>
          <p:txBody>
            <a:bodyPr/>
            <a:lstStyle/>
            <a:p>
              <a:endParaRPr lang="en-US"/>
            </a:p>
          </p:txBody>
        </p:sp>
        <p:sp>
          <p:nvSpPr>
            <p:cNvPr id="88595" name="Line 1555"/>
            <p:cNvSpPr>
              <a:spLocks noChangeShapeType="1"/>
            </p:cNvSpPr>
            <p:nvPr/>
          </p:nvSpPr>
          <p:spPr bwMode="auto">
            <a:xfrm>
              <a:off x="4545" y="1439"/>
              <a:ext cx="16" cy="1"/>
            </a:xfrm>
            <a:prstGeom prst="line">
              <a:avLst/>
            </a:prstGeom>
            <a:noFill/>
            <a:ln w="12700">
              <a:solidFill>
                <a:schemeClr val="tx2"/>
              </a:solidFill>
              <a:round/>
              <a:headEnd/>
              <a:tailEnd/>
            </a:ln>
          </p:spPr>
          <p:txBody>
            <a:bodyPr/>
            <a:lstStyle/>
            <a:p>
              <a:endParaRPr lang="en-US"/>
            </a:p>
          </p:txBody>
        </p:sp>
        <p:sp>
          <p:nvSpPr>
            <p:cNvPr id="88596" name="Line 1556"/>
            <p:cNvSpPr>
              <a:spLocks noChangeShapeType="1"/>
            </p:cNvSpPr>
            <p:nvPr/>
          </p:nvSpPr>
          <p:spPr bwMode="auto">
            <a:xfrm>
              <a:off x="4593" y="1439"/>
              <a:ext cx="16" cy="1"/>
            </a:xfrm>
            <a:prstGeom prst="line">
              <a:avLst/>
            </a:prstGeom>
            <a:noFill/>
            <a:ln w="12700">
              <a:solidFill>
                <a:schemeClr val="tx2"/>
              </a:solidFill>
              <a:round/>
              <a:headEnd/>
              <a:tailEnd/>
            </a:ln>
          </p:spPr>
          <p:txBody>
            <a:bodyPr/>
            <a:lstStyle/>
            <a:p>
              <a:endParaRPr lang="en-US"/>
            </a:p>
          </p:txBody>
        </p:sp>
        <p:sp>
          <p:nvSpPr>
            <p:cNvPr id="88597" name="Line 1557"/>
            <p:cNvSpPr>
              <a:spLocks noChangeShapeType="1"/>
            </p:cNvSpPr>
            <p:nvPr/>
          </p:nvSpPr>
          <p:spPr bwMode="auto">
            <a:xfrm>
              <a:off x="4641" y="1439"/>
              <a:ext cx="16" cy="1"/>
            </a:xfrm>
            <a:prstGeom prst="line">
              <a:avLst/>
            </a:prstGeom>
            <a:noFill/>
            <a:ln w="12700">
              <a:solidFill>
                <a:schemeClr val="tx2"/>
              </a:solidFill>
              <a:round/>
              <a:headEnd/>
              <a:tailEnd/>
            </a:ln>
          </p:spPr>
          <p:txBody>
            <a:bodyPr/>
            <a:lstStyle/>
            <a:p>
              <a:endParaRPr lang="en-US"/>
            </a:p>
          </p:txBody>
        </p:sp>
        <p:sp>
          <p:nvSpPr>
            <p:cNvPr id="88598" name="Line 1558"/>
            <p:cNvSpPr>
              <a:spLocks noChangeShapeType="1"/>
            </p:cNvSpPr>
            <p:nvPr/>
          </p:nvSpPr>
          <p:spPr bwMode="auto">
            <a:xfrm>
              <a:off x="4689" y="1439"/>
              <a:ext cx="16" cy="1"/>
            </a:xfrm>
            <a:prstGeom prst="line">
              <a:avLst/>
            </a:prstGeom>
            <a:noFill/>
            <a:ln w="12700">
              <a:solidFill>
                <a:schemeClr val="tx2"/>
              </a:solidFill>
              <a:round/>
              <a:headEnd/>
              <a:tailEnd/>
            </a:ln>
          </p:spPr>
          <p:txBody>
            <a:bodyPr/>
            <a:lstStyle/>
            <a:p>
              <a:endParaRPr lang="en-US"/>
            </a:p>
          </p:txBody>
        </p:sp>
        <p:sp>
          <p:nvSpPr>
            <p:cNvPr id="88599" name="Line 1559"/>
            <p:cNvSpPr>
              <a:spLocks noChangeShapeType="1"/>
            </p:cNvSpPr>
            <p:nvPr/>
          </p:nvSpPr>
          <p:spPr bwMode="auto">
            <a:xfrm>
              <a:off x="4737" y="1439"/>
              <a:ext cx="16" cy="1"/>
            </a:xfrm>
            <a:prstGeom prst="line">
              <a:avLst/>
            </a:prstGeom>
            <a:noFill/>
            <a:ln w="12700">
              <a:solidFill>
                <a:schemeClr val="tx2"/>
              </a:solidFill>
              <a:round/>
              <a:headEnd/>
              <a:tailEnd/>
            </a:ln>
          </p:spPr>
          <p:txBody>
            <a:bodyPr/>
            <a:lstStyle/>
            <a:p>
              <a:endParaRPr lang="en-US"/>
            </a:p>
          </p:txBody>
        </p:sp>
        <p:sp>
          <p:nvSpPr>
            <p:cNvPr id="88600" name="Line 1560"/>
            <p:cNvSpPr>
              <a:spLocks noChangeShapeType="1"/>
            </p:cNvSpPr>
            <p:nvPr/>
          </p:nvSpPr>
          <p:spPr bwMode="auto">
            <a:xfrm>
              <a:off x="4785" y="1439"/>
              <a:ext cx="16" cy="1"/>
            </a:xfrm>
            <a:prstGeom prst="line">
              <a:avLst/>
            </a:prstGeom>
            <a:noFill/>
            <a:ln w="12700">
              <a:solidFill>
                <a:schemeClr val="tx2"/>
              </a:solidFill>
              <a:round/>
              <a:headEnd/>
              <a:tailEnd/>
            </a:ln>
          </p:spPr>
          <p:txBody>
            <a:bodyPr/>
            <a:lstStyle/>
            <a:p>
              <a:endParaRPr lang="en-US"/>
            </a:p>
          </p:txBody>
        </p:sp>
        <p:sp>
          <p:nvSpPr>
            <p:cNvPr id="88601" name="Line 1561"/>
            <p:cNvSpPr>
              <a:spLocks noChangeShapeType="1"/>
            </p:cNvSpPr>
            <p:nvPr/>
          </p:nvSpPr>
          <p:spPr bwMode="auto">
            <a:xfrm>
              <a:off x="4833" y="1439"/>
              <a:ext cx="16" cy="1"/>
            </a:xfrm>
            <a:prstGeom prst="line">
              <a:avLst/>
            </a:prstGeom>
            <a:noFill/>
            <a:ln w="12700">
              <a:solidFill>
                <a:schemeClr val="tx2"/>
              </a:solidFill>
              <a:round/>
              <a:headEnd/>
              <a:tailEnd/>
            </a:ln>
          </p:spPr>
          <p:txBody>
            <a:bodyPr/>
            <a:lstStyle/>
            <a:p>
              <a:endParaRPr lang="en-US"/>
            </a:p>
          </p:txBody>
        </p:sp>
        <p:sp>
          <p:nvSpPr>
            <p:cNvPr id="88602" name="Line 1562"/>
            <p:cNvSpPr>
              <a:spLocks noChangeShapeType="1"/>
            </p:cNvSpPr>
            <p:nvPr/>
          </p:nvSpPr>
          <p:spPr bwMode="auto">
            <a:xfrm>
              <a:off x="4881" y="1439"/>
              <a:ext cx="16" cy="1"/>
            </a:xfrm>
            <a:prstGeom prst="line">
              <a:avLst/>
            </a:prstGeom>
            <a:noFill/>
            <a:ln w="12700">
              <a:solidFill>
                <a:schemeClr val="tx2"/>
              </a:solidFill>
              <a:round/>
              <a:headEnd/>
              <a:tailEnd/>
            </a:ln>
          </p:spPr>
          <p:txBody>
            <a:bodyPr/>
            <a:lstStyle/>
            <a:p>
              <a:endParaRPr lang="en-US"/>
            </a:p>
          </p:txBody>
        </p:sp>
        <p:sp>
          <p:nvSpPr>
            <p:cNvPr id="88603" name="Line 1563"/>
            <p:cNvSpPr>
              <a:spLocks noChangeShapeType="1"/>
            </p:cNvSpPr>
            <p:nvPr/>
          </p:nvSpPr>
          <p:spPr bwMode="auto">
            <a:xfrm>
              <a:off x="1143" y="1407"/>
              <a:ext cx="16" cy="1"/>
            </a:xfrm>
            <a:prstGeom prst="line">
              <a:avLst/>
            </a:prstGeom>
            <a:noFill/>
            <a:ln w="12700">
              <a:solidFill>
                <a:schemeClr val="tx2"/>
              </a:solidFill>
              <a:round/>
              <a:headEnd/>
              <a:tailEnd/>
            </a:ln>
          </p:spPr>
          <p:txBody>
            <a:bodyPr/>
            <a:lstStyle/>
            <a:p>
              <a:endParaRPr lang="en-US"/>
            </a:p>
          </p:txBody>
        </p:sp>
        <p:sp>
          <p:nvSpPr>
            <p:cNvPr id="88604" name="Line 1564"/>
            <p:cNvSpPr>
              <a:spLocks noChangeShapeType="1"/>
            </p:cNvSpPr>
            <p:nvPr/>
          </p:nvSpPr>
          <p:spPr bwMode="auto">
            <a:xfrm>
              <a:off x="1191" y="1407"/>
              <a:ext cx="16" cy="1"/>
            </a:xfrm>
            <a:prstGeom prst="line">
              <a:avLst/>
            </a:prstGeom>
            <a:noFill/>
            <a:ln w="12700">
              <a:solidFill>
                <a:schemeClr val="tx2"/>
              </a:solidFill>
              <a:round/>
              <a:headEnd/>
              <a:tailEnd/>
            </a:ln>
          </p:spPr>
          <p:txBody>
            <a:bodyPr/>
            <a:lstStyle/>
            <a:p>
              <a:endParaRPr lang="en-US"/>
            </a:p>
          </p:txBody>
        </p:sp>
        <p:sp>
          <p:nvSpPr>
            <p:cNvPr id="88605" name="Line 1565"/>
            <p:cNvSpPr>
              <a:spLocks noChangeShapeType="1"/>
            </p:cNvSpPr>
            <p:nvPr/>
          </p:nvSpPr>
          <p:spPr bwMode="auto">
            <a:xfrm>
              <a:off x="1239" y="1407"/>
              <a:ext cx="16" cy="1"/>
            </a:xfrm>
            <a:prstGeom prst="line">
              <a:avLst/>
            </a:prstGeom>
            <a:noFill/>
            <a:ln w="12700">
              <a:solidFill>
                <a:schemeClr val="tx2"/>
              </a:solidFill>
              <a:round/>
              <a:headEnd/>
              <a:tailEnd/>
            </a:ln>
          </p:spPr>
          <p:txBody>
            <a:bodyPr/>
            <a:lstStyle/>
            <a:p>
              <a:endParaRPr lang="en-US"/>
            </a:p>
          </p:txBody>
        </p:sp>
        <p:sp>
          <p:nvSpPr>
            <p:cNvPr id="88606" name="Line 1566"/>
            <p:cNvSpPr>
              <a:spLocks noChangeShapeType="1"/>
            </p:cNvSpPr>
            <p:nvPr/>
          </p:nvSpPr>
          <p:spPr bwMode="auto">
            <a:xfrm>
              <a:off x="1287" y="1407"/>
              <a:ext cx="16" cy="1"/>
            </a:xfrm>
            <a:prstGeom prst="line">
              <a:avLst/>
            </a:prstGeom>
            <a:noFill/>
            <a:ln w="12700">
              <a:solidFill>
                <a:schemeClr val="tx2"/>
              </a:solidFill>
              <a:round/>
              <a:headEnd/>
              <a:tailEnd/>
            </a:ln>
          </p:spPr>
          <p:txBody>
            <a:bodyPr/>
            <a:lstStyle/>
            <a:p>
              <a:endParaRPr lang="en-US"/>
            </a:p>
          </p:txBody>
        </p:sp>
        <p:sp>
          <p:nvSpPr>
            <p:cNvPr id="88607" name="Line 1567"/>
            <p:cNvSpPr>
              <a:spLocks noChangeShapeType="1"/>
            </p:cNvSpPr>
            <p:nvPr/>
          </p:nvSpPr>
          <p:spPr bwMode="auto">
            <a:xfrm>
              <a:off x="1335" y="1407"/>
              <a:ext cx="16" cy="1"/>
            </a:xfrm>
            <a:prstGeom prst="line">
              <a:avLst/>
            </a:prstGeom>
            <a:noFill/>
            <a:ln w="12700">
              <a:solidFill>
                <a:schemeClr val="tx2"/>
              </a:solidFill>
              <a:round/>
              <a:headEnd/>
              <a:tailEnd/>
            </a:ln>
          </p:spPr>
          <p:txBody>
            <a:bodyPr/>
            <a:lstStyle/>
            <a:p>
              <a:endParaRPr lang="en-US"/>
            </a:p>
          </p:txBody>
        </p:sp>
        <p:sp>
          <p:nvSpPr>
            <p:cNvPr id="88608" name="Line 1568"/>
            <p:cNvSpPr>
              <a:spLocks noChangeShapeType="1"/>
            </p:cNvSpPr>
            <p:nvPr/>
          </p:nvSpPr>
          <p:spPr bwMode="auto">
            <a:xfrm>
              <a:off x="1383" y="1407"/>
              <a:ext cx="15" cy="1"/>
            </a:xfrm>
            <a:prstGeom prst="line">
              <a:avLst/>
            </a:prstGeom>
            <a:noFill/>
            <a:ln w="12700">
              <a:solidFill>
                <a:schemeClr val="tx2"/>
              </a:solidFill>
              <a:round/>
              <a:headEnd/>
              <a:tailEnd/>
            </a:ln>
          </p:spPr>
          <p:txBody>
            <a:bodyPr/>
            <a:lstStyle/>
            <a:p>
              <a:endParaRPr lang="en-US"/>
            </a:p>
          </p:txBody>
        </p:sp>
        <p:sp>
          <p:nvSpPr>
            <p:cNvPr id="88609" name="Line 1569"/>
            <p:cNvSpPr>
              <a:spLocks noChangeShapeType="1"/>
            </p:cNvSpPr>
            <p:nvPr/>
          </p:nvSpPr>
          <p:spPr bwMode="auto">
            <a:xfrm>
              <a:off x="1430" y="1407"/>
              <a:ext cx="16" cy="1"/>
            </a:xfrm>
            <a:prstGeom prst="line">
              <a:avLst/>
            </a:prstGeom>
            <a:noFill/>
            <a:ln w="12700">
              <a:solidFill>
                <a:schemeClr val="tx2"/>
              </a:solidFill>
              <a:round/>
              <a:headEnd/>
              <a:tailEnd/>
            </a:ln>
          </p:spPr>
          <p:txBody>
            <a:bodyPr/>
            <a:lstStyle/>
            <a:p>
              <a:endParaRPr lang="en-US"/>
            </a:p>
          </p:txBody>
        </p:sp>
        <p:sp>
          <p:nvSpPr>
            <p:cNvPr id="88610" name="Line 1570"/>
            <p:cNvSpPr>
              <a:spLocks noChangeShapeType="1"/>
            </p:cNvSpPr>
            <p:nvPr/>
          </p:nvSpPr>
          <p:spPr bwMode="auto">
            <a:xfrm>
              <a:off x="1478" y="1407"/>
              <a:ext cx="16" cy="1"/>
            </a:xfrm>
            <a:prstGeom prst="line">
              <a:avLst/>
            </a:prstGeom>
            <a:noFill/>
            <a:ln w="12700">
              <a:solidFill>
                <a:schemeClr val="tx2"/>
              </a:solidFill>
              <a:round/>
              <a:headEnd/>
              <a:tailEnd/>
            </a:ln>
          </p:spPr>
          <p:txBody>
            <a:bodyPr/>
            <a:lstStyle/>
            <a:p>
              <a:endParaRPr lang="en-US"/>
            </a:p>
          </p:txBody>
        </p:sp>
        <p:sp>
          <p:nvSpPr>
            <p:cNvPr id="88611" name="Line 1571"/>
            <p:cNvSpPr>
              <a:spLocks noChangeShapeType="1"/>
            </p:cNvSpPr>
            <p:nvPr/>
          </p:nvSpPr>
          <p:spPr bwMode="auto">
            <a:xfrm>
              <a:off x="1526" y="1407"/>
              <a:ext cx="16" cy="1"/>
            </a:xfrm>
            <a:prstGeom prst="line">
              <a:avLst/>
            </a:prstGeom>
            <a:noFill/>
            <a:ln w="12700">
              <a:solidFill>
                <a:schemeClr val="tx2"/>
              </a:solidFill>
              <a:round/>
              <a:headEnd/>
              <a:tailEnd/>
            </a:ln>
          </p:spPr>
          <p:txBody>
            <a:bodyPr/>
            <a:lstStyle/>
            <a:p>
              <a:endParaRPr lang="en-US"/>
            </a:p>
          </p:txBody>
        </p:sp>
        <p:sp>
          <p:nvSpPr>
            <p:cNvPr id="88612" name="Line 1572"/>
            <p:cNvSpPr>
              <a:spLocks noChangeShapeType="1"/>
            </p:cNvSpPr>
            <p:nvPr/>
          </p:nvSpPr>
          <p:spPr bwMode="auto">
            <a:xfrm>
              <a:off x="1574" y="1407"/>
              <a:ext cx="16" cy="1"/>
            </a:xfrm>
            <a:prstGeom prst="line">
              <a:avLst/>
            </a:prstGeom>
            <a:noFill/>
            <a:ln w="12700">
              <a:solidFill>
                <a:schemeClr val="tx2"/>
              </a:solidFill>
              <a:round/>
              <a:headEnd/>
              <a:tailEnd/>
            </a:ln>
          </p:spPr>
          <p:txBody>
            <a:bodyPr/>
            <a:lstStyle/>
            <a:p>
              <a:endParaRPr lang="en-US"/>
            </a:p>
          </p:txBody>
        </p:sp>
        <p:sp>
          <p:nvSpPr>
            <p:cNvPr id="88613" name="Line 1573"/>
            <p:cNvSpPr>
              <a:spLocks noChangeShapeType="1"/>
            </p:cNvSpPr>
            <p:nvPr/>
          </p:nvSpPr>
          <p:spPr bwMode="auto">
            <a:xfrm>
              <a:off x="1622" y="1407"/>
              <a:ext cx="16" cy="1"/>
            </a:xfrm>
            <a:prstGeom prst="line">
              <a:avLst/>
            </a:prstGeom>
            <a:noFill/>
            <a:ln w="12700">
              <a:solidFill>
                <a:schemeClr val="tx2"/>
              </a:solidFill>
              <a:round/>
              <a:headEnd/>
              <a:tailEnd/>
            </a:ln>
          </p:spPr>
          <p:txBody>
            <a:bodyPr/>
            <a:lstStyle/>
            <a:p>
              <a:endParaRPr lang="en-US"/>
            </a:p>
          </p:txBody>
        </p:sp>
        <p:sp>
          <p:nvSpPr>
            <p:cNvPr id="88614" name="Line 1574"/>
            <p:cNvSpPr>
              <a:spLocks noChangeShapeType="1"/>
            </p:cNvSpPr>
            <p:nvPr/>
          </p:nvSpPr>
          <p:spPr bwMode="auto">
            <a:xfrm>
              <a:off x="1670" y="1407"/>
              <a:ext cx="16" cy="1"/>
            </a:xfrm>
            <a:prstGeom prst="line">
              <a:avLst/>
            </a:prstGeom>
            <a:noFill/>
            <a:ln w="12700">
              <a:solidFill>
                <a:schemeClr val="tx2"/>
              </a:solidFill>
              <a:round/>
              <a:headEnd/>
              <a:tailEnd/>
            </a:ln>
          </p:spPr>
          <p:txBody>
            <a:bodyPr/>
            <a:lstStyle/>
            <a:p>
              <a:endParaRPr lang="en-US"/>
            </a:p>
          </p:txBody>
        </p:sp>
        <p:sp>
          <p:nvSpPr>
            <p:cNvPr id="88615" name="Line 1575"/>
            <p:cNvSpPr>
              <a:spLocks noChangeShapeType="1"/>
            </p:cNvSpPr>
            <p:nvPr/>
          </p:nvSpPr>
          <p:spPr bwMode="auto">
            <a:xfrm>
              <a:off x="1718" y="1407"/>
              <a:ext cx="16" cy="1"/>
            </a:xfrm>
            <a:prstGeom prst="line">
              <a:avLst/>
            </a:prstGeom>
            <a:noFill/>
            <a:ln w="12700">
              <a:solidFill>
                <a:schemeClr val="tx2"/>
              </a:solidFill>
              <a:round/>
              <a:headEnd/>
              <a:tailEnd/>
            </a:ln>
          </p:spPr>
          <p:txBody>
            <a:bodyPr/>
            <a:lstStyle/>
            <a:p>
              <a:endParaRPr lang="en-US"/>
            </a:p>
          </p:txBody>
        </p:sp>
        <p:sp>
          <p:nvSpPr>
            <p:cNvPr id="88616" name="Line 1576"/>
            <p:cNvSpPr>
              <a:spLocks noChangeShapeType="1"/>
            </p:cNvSpPr>
            <p:nvPr/>
          </p:nvSpPr>
          <p:spPr bwMode="auto">
            <a:xfrm>
              <a:off x="1766" y="1407"/>
              <a:ext cx="16" cy="1"/>
            </a:xfrm>
            <a:prstGeom prst="line">
              <a:avLst/>
            </a:prstGeom>
            <a:noFill/>
            <a:ln w="12700">
              <a:solidFill>
                <a:schemeClr val="tx2"/>
              </a:solidFill>
              <a:round/>
              <a:headEnd/>
              <a:tailEnd/>
            </a:ln>
          </p:spPr>
          <p:txBody>
            <a:bodyPr/>
            <a:lstStyle/>
            <a:p>
              <a:endParaRPr lang="en-US"/>
            </a:p>
          </p:txBody>
        </p:sp>
        <p:sp>
          <p:nvSpPr>
            <p:cNvPr id="88617" name="Line 1577"/>
            <p:cNvSpPr>
              <a:spLocks noChangeShapeType="1"/>
            </p:cNvSpPr>
            <p:nvPr/>
          </p:nvSpPr>
          <p:spPr bwMode="auto">
            <a:xfrm>
              <a:off x="1814" y="1407"/>
              <a:ext cx="16" cy="1"/>
            </a:xfrm>
            <a:prstGeom prst="line">
              <a:avLst/>
            </a:prstGeom>
            <a:noFill/>
            <a:ln w="12700">
              <a:solidFill>
                <a:schemeClr val="tx2"/>
              </a:solidFill>
              <a:round/>
              <a:headEnd/>
              <a:tailEnd/>
            </a:ln>
          </p:spPr>
          <p:txBody>
            <a:bodyPr/>
            <a:lstStyle/>
            <a:p>
              <a:endParaRPr lang="en-US"/>
            </a:p>
          </p:txBody>
        </p:sp>
        <p:sp>
          <p:nvSpPr>
            <p:cNvPr id="88618" name="Line 1578"/>
            <p:cNvSpPr>
              <a:spLocks noChangeShapeType="1"/>
            </p:cNvSpPr>
            <p:nvPr/>
          </p:nvSpPr>
          <p:spPr bwMode="auto">
            <a:xfrm>
              <a:off x="1862" y="1407"/>
              <a:ext cx="16" cy="1"/>
            </a:xfrm>
            <a:prstGeom prst="line">
              <a:avLst/>
            </a:prstGeom>
            <a:noFill/>
            <a:ln w="12700">
              <a:solidFill>
                <a:schemeClr val="tx2"/>
              </a:solidFill>
              <a:round/>
              <a:headEnd/>
              <a:tailEnd/>
            </a:ln>
          </p:spPr>
          <p:txBody>
            <a:bodyPr/>
            <a:lstStyle/>
            <a:p>
              <a:endParaRPr lang="en-US"/>
            </a:p>
          </p:txBody>
        </p:sp>
        <p:sp>
          <p:nvSpPr>
            <p:cNvPr id="88619" name="Line 1579"/>
            <p:cNvSpPr>
              <a:spLocks noChangeShapeType="1"/>
            </p:cNvSpPr>
            <p:nvPr/>
          </p:nvSpPr>
          <p:spPr bwMode="auto">
            <a:xfrm>
              <a:off x="1910" y="1407"/>
              <a:ext cx="16" cy="1"/>
            </a:xfrm>
            <a:prstGeom prst="line">
              <a:avLst/>
            </a:prstGeom>
            <a:noFill/>
            <a:ln w="12700">
              <a:solidFill>
                <a:schemeClr val="tx2"/>
              </a:solidFill>
              <a:round/>
              <a:headEnd/>
              <a:tailEnd/>
            </a:ln>
          </p:spPr>
          <p:txBody>
            <a:bodyPr/>
            <a:lstStyle/>
            <a:p>
              <a:endParaRPr lang="en-US"/>
            </a:p>
          </p:txBody>
        </p:sp>
        <p:sp>
          <p:nvSpPr>
            <p:cNvPr id="88620" name="Line 1580"/>
            <p:cNvSpPr>
              <a:spLocks noChangeShapeType="1"/>
            </p:cNvSpPr>
            <p:nvPr/>
          </p:nvSpPr>
          <p:spPr bwMode="auto">
            <a:xfrm>
              <a:off x="1958" y="1407"/>
              <a:ext cx="16" cy="1"/>
            </a:xfrm>
            <a:prstGeom prst="line">
              <a:avLst/>
            </a:prstGeom>
            <a:noFill/>
            <a:ln w="12700">
              <a:solidFill>
                <a:schemeClr val="tx2"/>
              </a:solidFill>
              <a:round/>
              <a:headEnd/>
              <a:tailEnd/>
            </a:ln>
          </p:spPr>
          <p:txBody>
            <a:bodyPr/>
            <a:lstStyle/>
            <a:p>
              <a:endParaRPr lang="en-US"/>
            </a:p>
          </p:txBody>
        </p:sp>
        <p:sp>
          <p:nvSpPr>
            <p:cNvPr id="88621" name="Line 1581"/>
            <p:cNvSpPr>
              <a:spLocks noChangeShapeType="1"/>
            </p:cNvSpPr>
            <p:nvPr/>
          </p:nvSpPr>
          <p:spPr bwMode="auto">
            <a:xfrm>
              <a:off x="2005" y="1407"/>
              <a:ext cx="16" cy="1"/>
            </a:xfrm>
            <a:prstGeom prst="line">
              <a:avLst/>
            </a:prstGeom>
            <a:noFill/>
            <a:ln w="12700">
              <a:solidFill>
                <a:schemeClr val="tx2"/>
              </a:solidFill>
              <a:round/>
              <a:headEnd/>
              <a:tailEnd/>
            </a:ln>
          </p:spPr>
          <p:txBody>
            <a:bodyPr/>
            <a:lstStyle/>
            <a:p>
              <a:endParaRPr lang="en-US"/>
            </a:p>
          </p:txBody>
        </p:sp>
        <p:sp>
          <p:nvSpPr>
            <p:cNvPr id="88622" name="Line 1582"/>
            <p:cNvSpPr>
              <a:spLocks noChangeShapeType="1"/>
            </p:cNvSpPr>
            <p:nvPr/>
          </p:nvSpPr>
          <p:spPr bwMode="auto">
            <a:xfrm>
              <a:off x="2053" y="1407"/>
              <a:ext cx="16" cy="1"/>
            </a:xfrm>
            <a:prstGeom prst="line">
              <a:avLst/>
            </a:prstGeom>
            <a:noFill/>
            <a:ln w="12700">
              <a:solidFill>
                <a:schemeClr val="tx2"/>
              </a:solidFill>
              <a:round/>
              <a:headEnd/>
              <a:tailEnd/>
            </a:ln>
          </p:spPr>
          <p:txBody>
            <a:bodyPr/>
            <a:lstStyle/>
            <a:p>
              <a:endParaRPr lang="en-US"/>
            </a:p>
          </p:txBody>
        </p:sp>
        <p:sp>
          <p:nvSpPr>
            <p:cNvPr id="88623" name="Line 1583"/>
            <p:cNvSpPr>
              <a:spLocks noChangeShapeType="1"/>
            </p:cNvSpPr>
            <p:nvPr/>
          </p:nvSpPr>
          <p:spPr bwMode="auto">
            <a:xfrm>
              <a:off x="2101" y="1407"/>
              <a:ext cx="16" cy="1"/>
            </a:xfrm>
            <a:prstGeom prst="line">
              <a:avLst/>
            </a:prstGeom>
            <a:noFill/>
            <a:ln w="12700">
              <a:solidFill>
                <a:schemeClr val="tx2"/>
              </a:solidFill>
              <a:round/>
              <a:headEnd/>
              <a:tailEnd/>
            </a:ln>
          </p:spPr>
          <p:txBody>
            <a:bodyPr/>
            <a:lstStyle/>
            <a:p>
              <a:endParaRPr lang="en-US"/>
            </a:p>
          </p:txBody>
        </p:sp>
        <p:sp>
          <p:nvSpPr>
            <p:cNvPr id="88624" name="Line 1584"/>
            <p:cNvSpPr>
              <a:spLocks noChangeShapeType="1"/>
            </p:cNvSpPr>
            <p:nvPr/>
          </p:nvSpPr>
          <p:spPr bwMode="auto">
            <a:xfrm>
              <a:off x="2149" y="1407"/>
              <a:ext cx="16" cy="1"/>
            </a:xfrm>
            <a:prstGeom prst="line">
              <a:avLst/>
            </a:prstGeom>
            <a:noFill/>
            <a:ln w="12700">
              <a:solidFill>
                <a:schemeClr val="tx2"/>
              </a:solidFill>
              <a:round/>
              <a:headEnd/>
              <a:tailEnd/>
            </a:ln>
          </p:spPr>
          <p:txBody>
            <a:bodyPr/>
            <a:lstStyle/>
            <a:p>
              <a:endParaRPr lang="en-US"/>
            </a:p>
          </p:txBody>
        </p:sp>
        <p:sp>
          <p:nvSpPr>
            <p:cNvPr id="88625" name="Line 1585"/>
            <p:cNvSpPr>
              <a:spLocks noChangeShapeType="1"/>
            </p:cNvSpPr>
            <p:nvPr/>
          </p:nvSpPr>
          <p:spPr bwMode="auto">
            <a:xfrm>
              <a:off x="2197" y="1407"/>
              <a:ext cx="16" cy="1"/>
            </a:xfrm>
            <a:prstGeom prst="line">
              <a:avLst/>
            </a:prstGeom>
            <a:noFill/>
            <a:ln w="12700">
              <a:solidFill>
                <a:schemeClr val="tx2"/>
              </a:solidFill>
              <a:round/>
              <a:headEnd/>
              <a:tailEnd/>
            </a:ln>
          </p:spPr>
          <p:txBody>
            <a:bodyPr/>
            <a:lstStyle/>
            <a:p>
              <a:endParaRPr lang="en-US"/>
            </a:p>
          </p:txBody>
        </p:sp>
        <p:sp>
          <p:nvSpPr>
            <p:cNvPr id="88626" name="Line 1586"/>
            <p:cNvSpPr>
              <a:spLocks noChangeShapeType="1"/>
            </p:cNvSpPr>
            <p:nvPr/>
          </p:nvSpPr>
          <p:spPr bwMode="auto">
            <a:xfrm>
              <a:off x="2245" y="1407"/>
              <a:ext cx="16" cy="1"/>
            </a:xfrm>
            <a:prstGeom prst="line">
              <a:avLst/>
            </a:prstGeom>
            <a:noFill/>
            <a:ln w="12700">
              <a:solidFill>
                <a:schemeClr val="tx2"/>
              </a:solidFill>
              <a:round/>
              <a:headEnd/>
              <a:tailEnd/>
            </a:ln>
          </p:spPr>
          <p:txBody>
            <a:bodyPr/>
            <a:lstStyle/>
            <a:p>
              <a:endParaRPr lang="en-US"/>
            </a:p>
          </p:txBody>
        </p:sp>
        <p:sp>
          <p:nvSpPr>
            <p:cNvPr id="88627" name="Line 1587"/>
            <p:cNvSpPr>
              <a:spLocks noChangeShapeType="1"/>
            </p:cNvSpPr>
            <p:nvPr/>
          </p:nvSpPr>
          <p:spPr bwMode="auto">
            <a:xfrm>
              <a:off x="2293" y="1407"/>
              <a:ext cx="16" cy="1"/>
            </a:xfrm>
            <a:prstGeom prst="line">
              <a:avLst/>
            </a:prstGeom>
            <a:noFill/>
            <a:ln w="12700">
              <a:solidFill>
                <a:schemeClr val="tx2"/>
              </a:solidFill>
              <a:round/>
              <a:headEnd/>
              <a:tailEnd/>
            </a:ln>
          </p:spPr>
          <p:txBody>
            <a:bodyPr/>
            <a:lstStyle/>
            <a:p>
              <a:endParaRPr lang="en-US"/>
            </a:p>
          </p:txBody>
        </p:sp>
        <p:sp>
          <p:nvSpPr>
            <p:cNvPr id="88628" name="Line 1588"/>
            <p:cNvSpPr>
              <a:spLocks noChangeShapeType="1"/>
            </p:cNvSpPr>
            <p:nvPr/>
          </p:nvSpPr>
          <p:spPr bwMode="auto">
            <a:xfrm>
              <a:off x="2341" y="1407"/>
              <a:ext cx="16" cy="1"/>
            </a:xfrm>
            <a:prstGeom prst="line">
              <a:avLst/>
            </a:prstGeom>
            <a:noFill/>
            <a:ln w="12700">
              <a:solidFill>
                <a:schemeClr val="tx2"/>
              </a:solidFill>
              <a:round/>
              <a:headEnd/>
              <a:tailEnd/>
            </a:ln>
          </p:spPr>
          <p:txBody>
            <a:bodyPr/>
            <a:lstStyle/>
            <a:p>
              <a:endParaRPr lang="en-US"/>
            </a:p>
          </p:txBody>
        </p:sp>
        <p:sp>
          <p:nvSpPr>
            <p:cNvPr id="88629" name="Line 1589"/>
            <p:cNvSpPr>
              <a:spLocks noChangeShapeType="1"/>
            </p:cNvSpPr>
            <p:nvPr/>
          </p:nvSpPr>
          <p:spPr bwMode="auto">
            <a:xfrm>
              <a:off x="2389" y="1407"/>
              <a:ext cx="16" cy="1"/>
            </a:xfrm>
            <a:prstGeom prst="line">
              <a:avLst/>
            </a:prstGeom>
            <a:noFill/>
            <a:ln w="12700">
              <a:solidFill>
                <a:schemeClr val="tx2"/>
              </a:solidFill>
              <a:round/>
              <a:headEnd/>
              <a:tailEnd/>
            </a:ln>
          </p:spPr>
          <p:txBody>
            <a:bodyPr/>
            <a:lstStyle/>
            <a:p>
              <a:endParaRPr lang="en-US"/>
            </a:p>
          </p:txBody>
        </p:sp>
        <p:sp>
          <p:nvSpPr>
            <p:cNvPr id="88630" name="Line 1590"/>
            <p:cNvSpPr>
              <a:spLocks noChangeShapeType="1"/>
            </p:cNvSpPr>
            <p:nvPr/>
          </p:nvSpPr>
          <p:spPr bwMode="auto">
            <a:xfrm>
              <a:off x="2437" y="1407"/>
              <a:ext cx="16" cy="1"/>
            </a:xfrm>
            <a:prstGeom prst="line">
              <a:avLst/>
            </a:prstGeom>
            <a:noFill/>
            <a:ln w="12700">
              <a:solidFill>
                <a:schemeClr val="tx2"/>
              </a:solidFill>
              <a:round/>
              <a:headEnd/>
              <a:tailEnd/>
            </a:ln>
          </p:spPr>
          <p:txBody>
            <a:bodyPr/>
            <a:lstStyle/>
            <a:p>
              <a:endParaRPr lang="en-US"/>
            </a:p>
          </p:txBody>
        </p:sp>
        <p:sp>
          <p:nvSpPr>
            <p:cNvPr id="88631" name="Line 1591"/>
            <p:cNvSpPr>
              <a:spLocks noChangeShapeType="1"/>
            </p:cNvSpPr>
            <p:nvPr/>
          </p:nvSpPr>
          <p:spPr bwMode="auto">
            <a:xfrm>
              <a:off x="2485" y="1407"/>
              <a:ext cx="16" cy="1"/>
            </a:xfrm>
            <a:prstGeom prst="line">
              <a:avLst/>
            </a:prstGeom>
            <a:noFill/>
            <a:ln w="12700">
              <a:solidFill>
                <a:schemeClr val="tx2"/>
              </a:solidFill>
              <a:round/>
              <a:headEnd/>
              <a:tailEnd/>
            </a:ln>
          </p:spPr>
          <p:txBody>
            <a:bodyPr/>
            <a:lstStyle/>
            <a:p>
              <a:endParaRPr lang="en-US"/>
            </a:p>
          </p:txBody>
        </p:sp>
        <p:sp>
          <p:nvSpPr>
            <p:cNvPr id="88632" name="Line 1592"/>
            <p:cNvSpPr>
              <a:spLocks noChangeShapeType="1"/>
            </p:cNvSpPr>
            <p:nvPr/>
          </p:nvSpPr>
          <p:spPr bwMode="auto">
            <a:xfrm>
              <a:off x="2533" y="1407"/>
              <a:ext cx="16" cy="1"/>
            </a:xfrm>
            <a:prstGeom prst="line">
              <a:avLst/>
            </a:prstGeom>
            <a:noFill/>
            <a:ln w="12700">
              <a:solidFill>
                <a:schemeClr val="tx2"/>
              </a:solidFill>
              <a:round/>
              <a:headEnd/>
              <a:tailEnd/>
            </a:ln>
          </p:spPr>
          <p:txBody>
            <a:bodyPr/>
            <a:lstStyle/>
            <a:p>
              <a:endParaRPr lang="en-US"/>
            </a:p>
          </p:txBody>
        </p:sp>
      </p:grpSp>
      <p:grpSp>
        <p:nvGrpSpPr>
          <p:cNvPr id="88834" name="Group 1794"/>
          <p:cNvGrpSpPr>
            <a:grpSpLocks/>
          </p:cNvGrpSpPr>
          <p:nvPr/>
        </p:nvGrpSpPr>
        <p:grpSpPr bwMode="auto">
          <a:xfrm>
            <a:off x="1814513" y="2144713"/>
            <a:ext cx="6010275" cy="3522662"/>
            <a:chOff x="1143" y="1351"/>
            <a:chExt cx="3786" cy="2219"/>
          </a:xfrm>
        </p:grpSpPr>
        <p:sp>
          <p:nvSpPr>
            <p:cNvPr id="88634" name="Line 1594"/>
            <p:cNvSpPr>
              <a:spLocks noChangeShapeType="1"/>
            </p:cNvSpPr>
            <p:nvPr/>
          </p:nvSpPr>
          <p:spPr bwMode="auto">
            <a:xfrm>
              <a:off x="2580" y="1407"/>
              <a:ext cx="16" cy="1"/>
            </a:xfrm>
            <a:prstGeom prst="line">
              <a:avLst/>
            </a:prstGeom>
            <a:noFill/>
            <a:ln w="12700">
              <a:solidFill>
                <a:schemeClr val="tx2"/>
              </a:solidFill>
              <a:round/>
              <a:headEnd/>
              <a:tailEnd/>
            </a:ln>
          </p:spPr>
          <p:txBody>
            <a:bodyPr/>
            <a:lstStyle/>
            <a:p>
              <a:endParaRPr lang="en-US"/>
            </a:p>
          </p:txBody>
        </p:sp>
        <p:sp>
          <p:nvSpPr>
            <p:cNvPr id="88635" name="Line 1595"/>
            <p:cNvSpPr>
              <a:spLocks noChangeShapeType="1"/>
            </p:cNvSpPr>
            <p:nvPr/>
          </p:nvSpPr>
          <p:spPr bwMode="auto">
            <a:xfrm>
              <a:off x="2628" y="1407"/>
              <a:ext cx="16" cy="1"/>
            </a:xfrm>
            <a:prstGeom prst="line">
              <a:avLst/>
            </a:prstGeom>
            <a:noFill/>
            <a:ln w="12700">
              <a:solidFill>
                <a:schemeClr val="tx2"/>
              </a:solidFill>
              <a:round/>
              <a:headEnd/>
              <a:tailEnd/>
            </a:ln>
          </p:spPr>
          <p:txBody>
            <a:bodyPr/>
            <a:lstStyle/>
            <a:p>
              <a:endParaRPr lang="en-US"/>
            </a:p>
          </p:txBody>
        </p:sp>
        <p:sp>
          <p:nvSpPr>
            <p:cNvPr id="88636" name="Line 1596"/>
            <p:cNvSpPr>
              <a:spLocks noChangeShapeType="1"/>
            </p:cNvSpPr>
            <p:nvPr/>
          </p:nvSpPr>
          <p:spPr bwMode="auto">
            <a:xfrm>
              <a:off x="2676" y="1407"/>
              <a:ext cx="16" cy="1"/>
            </a:xfrm>
            <a:prstGeom prst="line">
              <a:avLst/>
            </a:prstGeom>
            <a:noFill/>
            <a:ln w="12700">
              <a:solidFill>
                <a:schemeClr val="tx2"/>
              </a:solidFill>
              <a:round/>
              <a:headEnd/>
              <a:tailEnd/>
            </a:ln>
          </p:spPr>
          <p:txBody>
            <a:bodyPr/>
            <a:lstStyle/>
            <a:p>
              <a:endParaRPr lang="en-US"/>
            </a:p>
          </p:txBody>
        </p:sp>
        <p:sp>
          <p:nvSpPr>
            <p:cNvPr id="88637" name="Line 1597"/>
            <p:cNvSpPr>
              <a:spLocks noChangeShapeType="1"/>
            </p:cNvSpPr>
            <p:nvPr/>
          </p:nvSpPr>
          <p:spPr bwMode="auto">
            <a:xfrm>
              <a:off x="2724" y="1407"/>
              <a:ext cx="16" cy="1"/>
            </a:xfrm>
            <a:prstGeom prst="line">
              <a:avLst/>
            </a:prstGeom>
            <a:noFill/>
            <a:ln w="12700">
              <a:solidFill>
                <a:schemeClr val="tx2"/>
              </a:solidFill>
              <a:round/>
              <a:headEnd/>
              <a:tailEnd/>
            </a:ln>
          </p:spPr>
          <p:txBody>
            <a:bodyPr/>
            <a:lstStyle/>
            <a:p>
              <a:endParaRPr lang="en-US"/>
            </a:p>
          </p:txBody>
        </p:sp>
        <p:sp>
          <p:nvSpPr>
            <p:cNvPr id="88638" name="Line 1598"/>
            <p:cNvSpPr>
              <a:spLocks noChangeShapeType="1"/>
            </p:cNvSpPr>
            <p:nvPr/>
          </p:nvSpPr>
          <p:spPr bwMode="auto">
            <a:xfrm>
              <a:off x="2772" y="1407"/>
              <a:ext cx="16" cy="1"/>
            </a:xfrm>
            <a:prstGeom prst="line">
              <a:avLst/>
            </a:prstGeom>
            <a:noFill/>
            <a:ln w="12700">
              <a:solidFill>
                <a:schemeClr val="tx2"/>
              </a:solidFill>
              <a:round/>
              <a:headEnd/>
              <a:tailEnd/>
            </a:ln>
          </p:spPr>
          <p:txBody>
            <a:bodyPr/>
            <a:lstStyle/>
            <a:p>
              <a:endParaRPr lang="en-US"/>
            </a:p>
          </p:txBody>
        </p:sp>
        <p:sp>
          <p:nvSpPr>
            <p:cNvPr id="88639" name="Line 1599"/>
            <p:cNvSpPr>
              <a:spLocks noChangeShapeType="1"/>
            </p:cNvSpPr>
            <p:nvPr/>
          </p:nvSpPr>
          <p:spPr bwMode="auto">
            <a:xfrm>
              <a:off x="2820" y="1407"/>
              <a:ext cx="16" cy="1"/>
            </a:xfrm>
            <a:prstGeom prst="line">
              <a:avLst/>
            </a:prstGeom>
            <a:noFill/>
            <a:ln w="12700">
              <a:solidFill>
                <a:schemeClr val="tx2"/>
              </a:solidFill>
              <a:round/>
              <a:headEnd/>
              <a:tailEnd/>
            </a:ln>
          </p:spPr>
          <p:txBody>
            <a:bodyPr/>
            <a:lstStyle/>
            <a:p>
              <a:endParaRPr lang="en-US"/>
            </a:p>
          </p:txBody>
        </p:sp>
        <p:sp>
          <p:nvSpPr>
            <p:cNvPr id="88640" name="Line 1600"/>
            <p:cNvSpPr>
              <a:spLocks noChangeShapeType="1"/>
            </p:cNvSpPr>
            <p:nvPr/>
          </p:nvSpPr>
          <p:spPr bwMode="auto">
            <a:xfrm>
              <a:off x="2868" y="1407"/>
              <a:ext cx="16" cy="1"/>
            </a:xfrm>
            <a:prstGeom prst="line">
              <a:avLst/>
            </a:prstGeom>
            <a:noFill/>
            <a:ln w="12700">
              <a:solidFill>
                <a:schemeClr val="tx2"/>
              </a:solidFill>
              <a:round/>
              <a:headEnd/>
              <a:tailEnd/>
            </a:ln>
          </p:spPr>
          <p:txBody>
            <a:bodyPr/>
            <a:lstStyle/>
            <a:p>
              <a:endParaRPr lang="en-US"/>
            </a:p>
          </p:txBody>
        </p:sp>
        <p:sp>
          <p:nvSpPr>
            <p:cNvPr id="88641" name="Line 1601"/>
            <p:cNvSpPr>
              <a:spLocks noChangeShapeType="1"/>
            </p:cNvSpPr>
            <p:nvPr/>
          </p:nvSpPr>
          <p:spPr bwMode="auto">
            <a:xfrm>
              <a:off x="2916" y="1407"/>
              <a:ext cx="16" cy="1"/>
            </a:xfrm>
            <a:prstGeom prst="line">
              <a:avLst/>
            </a:prstGeom>
            <a:noFill/>
            <a:ln w="12700">
              <a:solidFill>
                <a:schemeClr val="tx2"/>
              </a:solidFill>
              <a:round/>
              <a:headEnd/>
              <a:tailEnd/>
            </a:ln>
          </p:spPr>
          <p:txBody>
            <a:bodyPr/>
            <a:lstStyle/>
            <a:p>
              <a:endParaRPr lang="en-US"/>
            </a:p>
          </p:txBody>
        </p:sp>
        <p:sp>
          <p:nvSpPr>
            <p:cNvPr id="88642" name="Line 1602"/>
            <p:cNvSpPr>
              <a:spLocks noChangeShapeType="1"/>
            </p:cNvSpPr>
            <p:nvPr/>
          </p:nvSpPr>
          <p:spPr bwMode="auto">
            <a:xfrm>
              <a:off x="2964" y="1407"/>
              <a:ext cx="16" cy="1"/>
            </a:xfrm>
            <a:prstGeom prst="line">
              <a:avLst/>
            </a:prstGeom>
            <a:noFill/>
            <a:ln w="12700">
              <a:solidFill>
                <a:schemeClr val="tx2"/>
              </a:solidFill>
              <a:round/>
              <a:headEnd/>
              <a:tailEnd/>
            </a:ln>
          </p:spPr>
          <p:txBody>
            <a:bodyPr/>
            <a:lstStyle/>
            <a:p>
              <a:endParaRPr lang="en-US"/>
            </a:p>
          </p:txBody>
        </p:sp>
        <p:sp>
          <p:nvSpPr>
            <p:cNvPr id="88643" name="Line 1603"/>
            <p:cNvSpPr>
              <a:spLocks noChangeShapeType="1"/>
            </p:cNvSpPr>
            <p:nvPr/>
          </p:nvSpPr>
          <p:spPr bwMode="auto">
            <a:xfrm>
              <a:off x="3012" y="1407"/>
              <a:ext cx="16" cy="1"/>
            </a:xfrm>
            <a:prstGeom prst="line">
              <a:avLst/>
            </a:prstGeom>
            <a:noFill/>
            <a:ln w="12700">
              <a:solidFill>
                <a:schemeClr val="tx2"/>
              </a:solidFill>
              <a:round/>
              <a:headEnd/>
              <a:tailEnd/>
            </a:ln>
          </p:spPr>
          <p:txBody>
            <a:bodyPr/>
            <a:lstStyle/>
            <a:p>
              <a:endParaRPr lang="en-US"/>
            </a:p>
          </p:txBody>
        </p:sp>
        <p:sp>
          <p:nvSpPr>
            <p:cNvPr id="88644" name="Line 1604"/>
            <p:cNvSpPr>
              <a:spLocks noChangeShapeType="1"/>
            </p:cNvSpPr>
            <p:nvPr/>
          </p:nvSpPr>
          <p:spPr bwMode="auto">
            <a:xfrm>
              <a:off x="3060" y="1407"/>
              <a:ext cx="16" cy="1"/>
            </a:xfrm>
            <a:prstGeom prst="line">
              <a:avLst/>
            </a:prstGeom>
            <a:noFill/>
            <a:ln w="12700">
              <a:solidFill>
                <a:schemeClr val="tx2"/>
              </a:solidFill>
              <a:round/>
              <a:headEnd/>
              <a:tailEnd/>
            </a:ln>
          </p:spPr>
          <p:txBody>
            <a:bodyPr/>
            <a:lstStyle/>
            <a:p>
              <a:endParaRPr lang="en-US"/>
            </a:p>
          </p:txBody>
        </p:sp>
        <p:sp>
          <p:nvSpPr>
            <p:cNvPr id="88645" name="Line 1605"/>
            <p:cNvSpPr>
              <a:spLocks noChangeShapeType="1"/>
            </p:cNvSpPr>
            <p:nvPr/>
          </p:nvSpPr>
          <p:spPr bwMode="auto">
            <a:xfrm>
              <a:off x="3108" y="1407"/>
              <a:ext cx="16" cy="1"/>
            </a:xfrm>
            <a:prstGeom prst="line">
              <a:avLst/>
            </a:prstGeom>
            <a:noFill/>
            <a:ln w="12700">
              <a:solidFill>
                <a:schemeClr val="tx2"/>
              </a:solidFill>
              <a:round/>
              <a:headEnd/>
              <a:tailEnd/>
            </a:ln>
          </p:spPr>
          <p:txBody>
            <a:bodyPr/>
            <a:lstStyle/>
            <a:p>
              <a:endParaRPr lang="en-US"/>
            </a:p>
          </p:txBody>
        </p:sp>
        <p:sp>
          <p:nvSpPr>
            <p:cNvPr id="88646" name="Line 1606"/>
            <p:cNvSpPr>
              <a:spLocks noChangeShapeType="1"/>
            </p:cNvSpPr>
            <p:nvPr/>
          </p:nvSpPr>
          <p:spPr bwMode="auto">
            <a:xfrm>
              <a:off x="3156" y="1407"/>
              <a:ext cx="15" cy="1"/>
            </a:xfrm>
            <a:prstGeom prst="line">
              <a:avLst/>
            </a:prstGeom>
            <a:noFill/>
            <a:ln w="12700">
              <a:solidFill>
                <a:schemeClr val="tx2"/>
              </a:solidFill>
              <a:round/>
              <a:headEnd/>
              <a:tailEnd/>
            </a:ln>
          </p:spPr>
          <p:txBody>
            <a:bodyPr/>
            <a:lstStyle/>
            <a:p>
              <a:endParaRPr lang="en-US"/>
            </a:p>
          </p:txBody>
        </p:sp>
        <p:sp>
          <p:nvSpPr>
            <p:cNvPr id="88647" name="Line 1607"/>
            <p:cNvSpPr>
              <a:spLocks noChangeShapeType="1"/>
            </p:cNvSpPr>
            <p:nvPr/>
          </p:nvSpPr>
          <p:spPr bwMode="auto">
            <a:xfrm>
              <a:off x="3203" y="1407"/>
              <a:ext cx="16" cy="1"/>
            </a:xfrm>
            <a:prstGeom prst="line">
              <a:avLst/>
            </a:prstGeom>
            <a:noFill/>
            <a:ln w="12700">
              <a:solidFill>
                <a:schemeClr val="tx2"/>
              </a:solidFill>
              <a:round/>
              <a:headEnd/>
              <a:tailEnd/>
            </a:ln>
          </p:spPr>
          <p:txBody>
            <a:bodyPr/>
            <a:lstStyle/>
            <a:p>
              <a:endParaRPr lang="en-US"/>
            </a:p>
          </p:txBody>
        </p:sp>
        <p:sp>
          <p:nvSpPr>
            <p:cNvPr id="88648" name="Line 1608"/>
            <p:cNvSpPr>
              <a:spLocks noChangeShapeType="1"/>
            </p:cNvSpPr>
            <p:nvPr/>
          </p:nvSpPr>
          <p:spPr bwMode="auto">
            <a:xfrm>
              <a:off x="3251" y="1407"/>
              <a:ext cx="16" cy="1"/>
            </a:xfrm>
            <a:prstGeom prst="line">
              <a:avLst/>
            </a:prstGeom>
            <a:noFill/>
            <a:ln w="12700">
              <a:solidFill>
                <a:schemeClr val="tx2"/>
              </a:solidFill>
              <a:round/>
              <a:headEnd/>
              <a:tailEnd/>
            </a:ln>
          </p:spPr>
          <p:txBody>
            <a:bodyPr/>
            <a:lstStyle/>
            <a:p>
              <a:endParaRPr lang="en-US"/>
            </a:p>
          </p:txBody>
        </p:sp>
        <p:sp>
          <p:nvSpPr>
            <p:cNvPr id="88649" name="Line 1609"/>
            <p:cNvSpPr>
              <a:spLocks noChangeShapeType="1"/>
            </p:cNvSpPr>
            <p:nvPr/>
          </p:nvSpPr>
          <p:spPr bwMode="auto">
            <a:xfrm>
              <a:off x="3299" y="1407"/>
              <a:ext cx="16" cy="1"/>
            </a:xfrm>
            <a:prstGeom prst="line">
              <a:avLst/>
            </a:prstGeom>
            <a:noFill/>
            <a:ln w="12700">
              <a:solidFill>
                <a:schemeClr val="tx2"/>
              </a:solidFill>
              <a:round/>
              <a:headEnd/>
              <a:tailEnd/>
            </a:ln>
          </p:spPr>
          <p:txBody>
            <a:bodyPr/>
            <a:lstStyle/>
            <a:p>
              <a:endParaRPr lang="en-US"/>
            </a:p>
          </p:txBody>
        </p:sp>
        <p:sp>
          <p:nvSpPr>
            <p:cNvPr id="88650" name="Line 1610"/>
            <p:cNvSpPr>
              <a:spLocks noChangeShapeType="1"/>
            </p:cNvSpPr>
            <p:nvPr/>
          </p:nvSpPr>
          <p:spPr bwMode="auto">
            <a:xfrm>
              <a:off x="3347" y="1407"/>
              <a:ext cx="16" cy="1"/>
            </a:xfrm>
            <a:prstGeom prst="line">
              <a:avLst/>
            </a:prstGeom>
            <a:noFill/>
            <a:ln w="12700">
              <a:solidFill>
                <a:schemeClr val="tx2"/>
              </a:solidFill>
              <a:round/>
              <a:headEnd/>
              <a:tailEnd/>
            </a:ln>
          </p:spPr>
          <p:txBody>
            <a:bodyPr/>
            <a:lstStyle/>
            <a:p>
              <a:endParaRPr lang="en-US"/>
            </a:p>
          </p:txBody>
        </p:sp>
        <p:sp>
          <p:nvSpPr>
            <p:cNvPr id="88651" name="Line 1611"/>
            <p:cNvSpPr>
              <a:spLocks noChangeShapeType="1"/>
            </p:cNvSpPr>
            <p:nvPr/>
          </p:nvSpPr>
          <p:spPr bwMode="auto">
            <a:xfrm>
              <a:off x="3395" y="1407"/>
              <a:ext cx="16" cy="1"/>
            </a:xfrm>
            <a:prstGeom prst="line">
              <a:avLst/>
            </a:prstGeom>
            <a:noFill/>
            <a:ln w="12700">
              <a:solidFill>
                <a:schemeClr val="tx2"/>
              </a:solidFill>
              <a:round/>
              <a:headEnd/>
              <a:tailEnd/>
            </a:ln>
          </p:spPr>
          <p:txBody>
            <a:bodyPr/>
            <a:lstStyle/>
            <a:p>
              <a:endParaRPr lang="en-US"/>
            </a:p>
          </p:txBody>
        </p:sp>
        <p:sp>
          <p:nvSpPr>
            <p:cNvPr id="88652" name="Line 1612"/>
            <p:cNvSpPr>
              <a:spLocks noChangeShapeType="1"/>
            </p:cNvSpPr>
            <p:nvPr/>
          </p:nvSpPr>
          <p:spPr bwMode="auto">
            <a:xfrm>
              <a:off x="3443" y="1407"/>
              <a:ext cx="16" cy="1"/>
            </a:xfrm>
            <a:prstGeom prst="line">
              <a:avLst/>
            </a:prstGeom>
            <a:noFill/>
            <a:ln w="12700">
              <a:solidFill>
                <a:schemeClr val="tx2"/>
              </a:solidFill>
              <a:round/>
              <a:headEnd/>
              <a:tailEnd/>
            </a:ln>
          </p:spPr>
          <p:txBody>
            <a:bodyPr/>
            <a:lstStyle/>
            <a:p>
              <a:endParaRPr lang="en-US"/>
            </a:p>
          </p:txBody>
        </p:sp>
        <p:sp>
          <p:nvSpPr>
            <p:cNvPr id="88653" name="Line 1613"/>
            <p:cNvSpPr>
              <a:spLocks noChangeShapeType="1"/>
            </p:cNvSpPr>
            <p:nvPr/>
          </p:nvSpPr>
          <p:spPr bwMode="auto">
            <a:xfrm>
              <a:off x="3491" y="1407"/>
              <a:ext cx="16" cy="1"/>
            </a:xfrm>
            <a:prstGeom prst="line">
              <a:avLst/>
            </a:prstGeom>
            <a:noFill/>
            <a:ln w="12700">
              <a:solidFill>
                <a:schemeClr val="tx2"/>
              </a:solidFill>
              <a:round/>
              <a:headEnd/>
              <a:tailEnd/>
            </a:ln>
          </p:spPr>
          <p:txBody>
            <a:bodyPr/>
            <a:lstStyle/>
            <a:p>
              <a:endParaRPr lang="en-US"/>
            </a:p>
          </p:txBody>
        </p:sp>
        <p:sp>
          <p:nvSpPr>
            <p:cNvPr id="88654" name="Line 1614"/>
            <p:cNvSpPr>
              <a:spLocks noChangeShapeType="1"/>
            </p:cNvSpPr>
            <p:nvPr/>
          </p:nvSpPr>
          <p:spPr bwMode="auto">
            <a:xfrm>
              <a:off x="3539" y="1407"/>
              <a:ext cx="16" cy="1"/>
            </a:xfrm>
            <a:prstGeom prst="line">
              <a:avLst/>
            </a:prstGeom>
            <a:noFill/>
            <a:ln w="12700">
              <a:solidFill>
                <a:schemeClr val="tx2"/>
              </a:solidFill>
              <a:round/>
              <a:headEnd/>
              <a:tailEnd/>
            </a:ln>
          </p:spPr>
          <p:txBody>
            <a:bodyPr/>
            <a:lstStyle/>
            <a:p>
              <a:endParaRPr lang="en-US"/>
            </a:p>
          </p:txBody>
        </p:sp>
        <p:sp>
          <p:nvSpPr>
            <p:cNvPr id="88655" name="Line 1615"/>
            <p:cNvSpPr>
              <a:spLocks noChangeShapeType="1"/>
            </p:cNvSpPr>
            <p:nvPr/>
          </p:nvSpPr>
          <p:spPr bwMode="auto">
            <a:xfrm>
              <a:off x="3587" y="1407"/>
              <a:ext cx="16" cy="1"/>
            </a:xfrm>
            <a:prstGeom prst="line">
              <a:avLst/>
            </a:prstGeom>
            <a:noFill/>
            <a:ln w="12700">
              <a:solidFill>
                <a:schemeClr val="tx2"/>
              </a:solidFill>
              <a:round/>
              <a:headEnd/>
              <a:tailEnd/>
            </a:ln>
          </p:spPr>
          <p:txBody>
            <a:bodyPr/>
            <a:lstStyle/>
            <a:p>
              <a:endParaRPr lang="en-US"/>
            </a:p>
          </p:txBody>
        </p:sp>
        <p:sp>
          <p:nvSpPr>
            <p:cNvPr id="88656" name="Line 1616"/>
            <p:cNvSpPr>
              <a:spLocks noChangeShapeType="1"/>
            </p:cNvSpPr>
            <p:nvPr/>
          </p:nvSpPr>
          <p:spPr bwMode="auto">
            <a:xfrm>
              <a:off x="3635" y="1407"/>
              <a:ext cx="16" cy="1"/>
            </a:xfrm>
            <a:prstGeom prst="line">
              <a:avLst/>
            </a:prstGeom>
            <a:noFill/>
            <a:ln w="12700">
              <a:solidFill>
                <a:schemeClr val="tx2"/>
              </a:solidFill>
              <a:round/>
              <a:headEnd/>
              <a:tailEnd/>
            </a:ln>
          </p:spPr>
          <p:txBody>
            <a:bodyPr/>
            <a:lstStyle/>
            <a:p>
              <a:endParaRPr lang="en-US"/>
            </a:p>
          </p:txBody>
        </p:sp>
        <p:sp>
          <p:nvSpPr>
            <p:cNvPr id="88657" name="Line 1617"/>
            <p:cNvSpPr>
              <a:spLocks noChangeShapeType="1"/>
            </p:cNvSpPr>
            <p:nvPr/>
          </p:nvSpPr>
          <p:spPr bwMode="auto">
            <a:xfrm>
              <a:off x="3683" y="1407"/>
              <a:ext cx="16" cy="1"/>
            </a:xfrm>
            <a:prstGeom prst="line">
              <a:avLst/>
            </a:prstGeom>
            <a:noFill/>
            <a:ln w="12700">
              <a:solidFill>
                <a:schemeClr val="tx2"/>
              </a:solidFill>
              <a:round/>
              <a:headEnd/>
              <a:tailEnd/>
            </a:ln>
          </p:spPr>
          <p:txBody>
            <a:bodyPr/>
            <a:lstStyle/>
            <a:p>
              <a:endParaRPr lang="en-US"/>
            </a:p>
          </p:txBody>
        </p:sp>
        <p:sp>
          <p:nvSpPr>
            <p:cNvPr id="88658" name="Line 1618"/>
            <p:cNvSpPr>
              <a:spLocks noChangeShapeType="1"/>
            </p:cNvSpPr>
            <p:nvPr/>
          </p:nvSpPr>
          <p:spPr bwMode="auto">
            <a:xfrm>
              <a:off x="3731" y="1407"/>
              <a:ext cx="16" cy="1"/>
            </a:xfrm>
            <a:prstGeom prst="line">
              <a:avLst/>
            </a:prstGeom>
            <a:noFill/>
            <a:ln w="12700">
              <a:solidFill>
                <a:schemeClr val="tx2"/>
              </a:solidFill>
              <a:round/>
              <a:headEnd/>
              <a:tailEnd/>
            </a:ln>
          </p:spPr>
          <p:txBody>
            <a:bodyPr/>
            <a:lstStyle/>
            <a:p>
              <a:endParaRPr lang="en-US"/>
            </a:p>
          </p:txBody>
        </p:sp>
        <p:sp>
          <p:nvSpPr>
            <p:cNvPr id="88659" name="Line 1619"/>
            <p:cNvSpPr>
              <a:spLocks noChangeShapeType="1"/>
            </p:cNvSpPr>
            <p:nvPr/>
          </p:nvSpPr>
          <p:spPr bwMode="auto">
            <a:xfrm>
              <a:off x="3778" y="1407"/>
              <a:ext cx="16" cy="1"/>
            </a:xfrm>
            <a:prstGeom prst="line">
              <a:avLst/>
            </a:prstGeom>
            <a:noFill/>
            <a:ln w="12700">
              <a:solidFill>
                <a:schemeClr val="tx2"/>
              </a:solidFill>
              <a:round/>
              <a:headEnd/>
              <a:tailEnd/>
            </a:ln>
          </p:spPr>
          <p:txBody>
            <a:bodyPr/>
            <a:lstStyle/>
            <a:p>
              <a:endParaRPr lang="en-US"/>
            </a:p>
          </p:txBody>
        </p:sp>
        <p:sp>
          <p:nvSpPr>
            <p:cNvPr id="88660" name="Line 1620"/>
            <p:cNvSpPr>
              <a:spLocks noChangeShapeType="1"/>
            </p:cNvSpPr>
            <p:nvPr/>
          </p:nvSpPr>
          <p:spPr bwMode="auto">
            <a:xfrm>
              <a:off x="3826" y="1407"/>
              <a:ext cx="16" cy="1"/>
            </a:xfrm>
            <a:prstGeom prst="line">
              <a:avLst/>
            </a:prstGeom>
            <a:noFill/>
            <a:ln w="12700">
              <a:solidFill>
                <a:schemeClr val="tx2"/>
              </a:solidFill>
              <a:round/>
              <a:headEnd/>
              <a:tailEnd/>
            </a:ln>
          </p:spPr>
          <p:txBody>
            <a:bodyPr/>
            <a:lstStyle/>
            <a:p>
              <a:endParaRPr lang="en-US"/>
            </a:p>
          </p:txBody>
        </p:sp>
        <p:sp>
          <p:nvSpPr>
            <p:cNvPr id="88661" name="Line 1621"/>
            <p:cNvSpPr>
              <a:spLocks noChangeShapeType="1"/>
            </p:cNvSpPr>
            <p:nvPr/>
          </p:nvSpPr>
          <p:spPr bwMode="auto">
            <a:xfrm>
              <a:off x="3874" y="1407"/>
              <a:ext cx="16" cy="1"/>
            </a:xfrm>
            <a:prstGeom prst="line">
              <a:avLst/>
            </a:prstGeom>
            <a:noFill/>
            <a:ln w="12700">
              <a:solidFill>
                <a:schemeClr val="tx2"/>
              </a:solidFill>
              <a:round/>
              <a:headEnd/>
              <a:tailEnd/>
            </a:ln>
          </p:spPr>
          <p:txBody>
            <a:bodyPr/>
            <a:lstStyle/>
            <a:p>
              <a:endParaRPr lang="en-US"/>
            </a:p>
          </p:txBody>
        </p:sp>
        <p:sp>
          <p:nvSpPr>
            <p:cNvPr id="88662" name="Line 1622"/>
            <p:cNvSpPr>
              <a:spLocks noChangeShapeType="1"/>
            </p:cNvSpPr>
            <p:nvPr/>
          </p:nvSpPr>
          <p:spPr bwMode="auto">
            <a:xfrm>
              <a:off x="3922" y="1407"/>
              <a:ext cx="16" cy="1"/>
            </a:xfrm>
            <a:prstGeom prst="line">
              <a:avLst/>
            </a:prstGeom>
            <a:noFill/>
            <a:ln w="12700">
              <a:solidFill>
                <a:schemeClr val="tx2"/>
              </a:solidFill>
              <a:round/>
              <a:headEnd/>
              <a:tailEnd/>
            </a:ln>
          </p:spPr>
          <p:txBody>
            <a:bodyPr/>
            <a:lstStyle/>
            <a:p>
              <a:endParaRPr lang="en-US"/>
            </a:p>
          </p:txBody>
        </p:sp>
        <p:sp>
          <p:nvSpPr>
            <p:cNvPr id="88663" name="Line 1623"/>
            <p:cNvSpPr>
              <a:spLocks noChangeShapeType="1"/>
            </p:cNvSpPr>
            <p:nvPr/>
          </p:nvSpPr>
          <p:spPr bwMode="auto">
            <a:xfrm>
              <a:off x="3970" y="1407"/>
              <a:ext cx="16" cy="1"/>
            </a:xfrm>
            <a:prstGeom prst="line">
              <a:avLst/>
            </a:prstGeom>
            <a:noFill/>
            <a:ln w="12700">
              <a:solidFill>
                <a:schemeClr val="tx2"/>
              </a:solidFill>
              <a:round/>
              <a:headEnd/>
              <a:tailEnd/>
            </a:ln>
          </p:spPr>
          <p:txBody>
            <a:bodyPr/>
            <a:lstStyle/>
            <a:p>
              <a:endParaRPr lang="en-US"/>
            </a:p>
          </p:txBody>
        </p:sp>
        <p:sp>
          <p:nvSpPr>
            <p:cNvPr id="88664" name="Line 1624"/>
            <p:cNvSpPr>
              <a:spLocks noChangeShapeType="1"/>
            </p:cNvSpPr>
            <p:nvPr/>
          </p:nvSpPr>
          <p:spPr bwMode="auto">
            <a:xfrm>
              <a:off x="4018" y="1407"/>
              <a:ext cx="16" cy="1"/>
            </a:xfrm>
            <a:prstGeom prst="line">
              <a:avLst/>
            </a:prstGeom>
            <a:noFill/>
            <a:ln w="12700">
              <a:solidFill>
                <a:schemeClr val="tx2"/>
              </a:solidFill>
              <a:round/>
              <a:headEnd/>
              <a:tailEnd/>
            </a:ln>
          </p:spPr>
          <p:txBody>
            <a:bodyPr/>
            <a:lstStyle/>
            <a:p>
              <a:endParaRPr lang="en-US"/>
            </a:p>
          </p:txBody>
        </p:sp>
        <p:sp>
          <p:nvSpPr>
            <p:cNvPr id="88665" name="Line 1625"/>
            <p:cNvSpPr>
              <a:spLocks noChangeShapeType="1"/>
            </p:cNvSpPr>
            <p:nvPr/>
          </p:nvSpPr>
          <p:spPr bwMode="auto">
            <a:xfrm>
              <a:off x="4066" y="1407"/>
              <a:ext cx="16" cy="1"/>
            </a:xfrm>
            <a:prstGeom prst="line">
              <a:avLst/>
            </a:prstGeom>
            <a:noFill/>
            <a:ln w="12700">
              <a:solidFill>
                <a:schemeClr val="tx2"/>
              </a:solidFill>
              <a:round/>
              <a:headEnd/>
              <a:tailEnd/>
            </a:ln>
          </p:spPr>
          <p:txBody>
            <a:bodyPr/>
            <a:lstStyle/>
            <a:p>
              <a:endParaRPr lang="en-US"/>
            </a:p>
          </p:txBody>
        </p:sp>
        <p:sp>
          <p:nvSpPr>
            <p:cNvPr id="88666" name="Line 1626"/>
            <p:cNvSpPr>
              <a:spLocks noChangeShapeType="1"/>
            </p:cNvSpPr>
            <p:nvPr/>
          </p:nvSpPr>
          <p:spPr bwMode="auto">
            <a:xfrm>
              <a:off x="4114" y="1407"/>
              <a:ext cx="16" cy="1"/>
            </a:xfrm>
            <a:prstGeom prst="line">
              <a:avLst/>
            </a:prstGeom>
            <a:noFill/>
            <a:ln w="12700">
              <a:solidFill>
                <a:schemeClr val="tx2"/>
              </a:solidFill>
              <a:round/>
              <a:headEnd/>
              <a:tailEnd/>
            </a:ln>
          </p:spPr>
          <p:txBody>
            <a:bodyPr/>
            <a:lstStyle/>
            <a:p>
              <a:endParaRPr lang="en-US"/>
            </a:p>
          </p:txBody>
        </p:sp>
        <p:sp>
          <p:nvSpPr>
            <p:cNvPr id="88667" name="Line 1627"/>
            <p:cNvSpPr>
              <a:spLocks noChangeShapeType="1"/>
            </p:cNvSpPr>
            <p:nvPr/>
          </p:nvSpPr>
          <p:spPr bwMode="auto">
            <a:xfrm>
              <a:off x="4162" y="1407"/>
              <a:ext cx="16" cy="1"/>
            </a:xfrm>
            <a:prstGeom prst="line">
              <a:avLst/>
            </a:prstGeom>
            <a:noFill/>
            <a:ln w="12700">
              <a:solidFill>
                <a:schemeClr val="tx2"/>
              </a:solidFill>
              <a:round/>
              <a:headEnd/>
              <a:tailEnd/>
            </a:ln>
          </p:spPr>
          <p:txBody>
            <a:bodyPr/>
            <a:lstStyle/>
            <a:p>
              <a:endParaRPr lang="en-US"/>
            </a:p>
          </p:txBody>
        </p:sp>
        <p:sp>
          <p:nvSpPr>
            <p:cNvPr id="88668" name="Line 1628"/>
            <p:cNvSpPr>
              <a:spLocks noChangeShapeType="1"/>
            </p:cNvSpPr>
            <p:nvPr/>
          </p:nvSpPr>
          <p:spPr bwMode="auto">
            <a:xfrm>
              <a:off x="4210" y="1407"/>
              <a:ext cx="16" cy="1"/>
            </a:xfrm>
            <a:prstGeom prst="line">
              <a:avLst/>
            </a:prstGeom>
            <a:noFill/>
            <a:ln w="12700">
              <a:solidFill>
                <a:schemeClr val="tx2"/>
              </a:solidFill>
              <a:round/>
              <a:headEnd/>
              <a:tailEnd/>
            </a:ln>
          </p:spPr>
          <p:txBody>
            <a:bodyPr/>
            <a:lstStyle/>
            <a:p>
              <a:endParaRPr lang="en-US"/>
            </a:p>
          </p:txBody>
        </p:sp>
        <p:sp>
          <p:nvSpPr>
            <p:cNvPr id="88669" name="Line 1629"/>
            <p:cNvSpPr>
              <a:spLocks noChangeShapeType="1"/>
            </p:cNvSpPr>
            <p:nvPr/>
          </p:nvSpPr>
          <p:spPr bwMode="auto">
            <a:xfrm>
              <a:off x="4258" y="1407"/>
              <a:ext cx="16" cy="1"/>
            </a:xfrm>
            <a:prstGeom prst="line">
              <a:avLst/>
            </a:prstGeom>
            <a:noFill/>
            <a:ln w="12700">
              <a:solidFill>
                <a:schemeClr val="tx2"/>
              </a:solidFill>
              <a:round/>
              <a:headEnd/>
              <a:tailEnd/>
            </a:ln>
          </p:spPr>
          <p:txBody>
            <a:bodyPr/>
            <a:lstStyle/>
            <a:p>
              <a:endParaRPr lang="en-US"/>
            </a:p>
          </p:txBody>
        </p:sp>
        <p:sp>
          <p:nvSpPr>
            <p:cNvPr id="88670" name="Line 1630"/>
            <p:cNvSpPr>
              <a:spLocks noChangeShapeType="1"/>
            </p:cNvSpPr>
            <p:nvPr/>
          </p:nvSpPr>
          <p:spPr bwMode="auto">
            <a:xfrm>
              <a:off x="4306" y="1407"/>
              <a:ext cx="16" cy="1"/>
            </a:xfrm>
            <a:prstGeom prst="line">
              <a:avLst/>
            </a:prstGeom>
            <a:noFill/>
            <a:ln w="12700">
              <a:solidFill>
                <a:schemeClr val="tx2"/>
              </a:solidFill>
              <a:round/>
              <a:headEnd/>
              <a:tailEnd/>
            </a:ln>
          </p:spPr>
          <p:txBody>
            <a:bodyPr/>
            <a:lstStyle/>
            <a:p>
              <a:endParaRPr lang="en-US"/>
            </a:p>
          </p:txBody>
        </p:sp>
        <p:sp>
          <p:nvSpPr>
            <p:cNvPr id="88671" name="Line 1631"/>
            <p:cNvSpPr>
              <a:spLocks noChangeShapeType="1"/>
            </p:cNvSpPr>
            <p:nvPr/>
          </p:nvSpPr>
          <p:spPr bwMode="auto">
            <a:xfrm>
              <a:off x="4353" y="1407"/>
              <a:ext cx="16" cy="1"/>
            </a:xfrm>
            <a:prstGeom prst="line">
              <a:avLst/>
            </a:prstGeom>
            <a:noFill/>
            <a:ln w="12700">
              <a:solidFill>
                <a:schemeClr val="tx2"/>
              </a:solidFill>
              <a:round/>
              <a:headEnd/>
              <a:tailEnd/>
            </a:ln>
          </p:spPr>
          <p:txBody>
            <a:bodyPr/>
            <a:lstStyle/>
            <a:p>
              <a:endParaRPr lang="en-US"/>
            </a:p>
          </p:txBody>
        </p:sp>
        <p:sp>
          <p:nvSpPr>
            <p:cNvPr id="88672" name="Line 1632"/>
            <p:cNvSpPr>
              <a:spLocks noChangeShapeType="1"/>
            </p:cNvSpPr>
            <p:nvPr/>
          </p:nvSpPr>
          <p:spPr bwMode="auto">
            <a:xfrm>
              <a:off x="4401" y="1407"/>
              <a:ext cx="16" cy="1"/>
            </a:xfrm>
            <a:prstGeom prst="line">
              <a:avLst/>
            </a:prstGeom>
            <a:noFill/>
            <a:ln w="12700">
              <a:solidFill>
                <a:schemeClr val="tx2"/>
              </a:solidFill>
              <a:round/>
              <a:headEnd/>
              <a:tailEnd/>
            </a:ln>
          </p:spPr>
          <p:txBody>
            <a:bodyPr/>
            <a:lstStyle/>
            <a:p>
              <a:endParaRPr lang="en-US"/>
            </a:p>
          </p:txBody>
        </p:sp>
        <p:sp>
          <p:nvSpPr>
            <p:cNvPr id="88673" name="Line 1633"/>
            <p:cNvSpPr>
              <a:spLocks noChangeShapeType="1"/>
            </p:cNvSpPr>
            <p:nvPr/>
          </p:nvSpPr>
          <p:spPr bwMode="auto">
            <a:xfrm>
              <a:off x="4449" y="1407"/>
              <a:ext cx="16" cy="1"/>
            </a:xfrm>
            <a:prstGeom prst="line">
              <a:avLst/>
            </a:prstGeom>
            <a:noFill/>
            <a:ln w="12700">
              <a:solidFill>
                <a:schemeClr val="tx2"/>
              </a:solidFill>
              <a:round/>
              <a:headEnd/>
              <a:tailEnd/>
            </a:ln>
          </p:spPr>
          <p:txBody>
            <a:bodyPr/>
            <a:lstStyle/>
            <a:p>
              <a:endParaRPr lang="en-US"/>
            </a:p>
          </p:txBody>
        </p:sp>
        <p:sp>
          <p:nvSpPr>
            <p:cNvPr id="88674" name="Line 1634"/>
            <p:cNvSpPr>
              <a:spLocks noChangeShapeType="1"/>
            </p:cNvSpPr>
            <p:nvPr/>
          </p:nvSpPr>
          <p:spPr bwMode="auto">
            <a:xfrm>
              <a:off x="4497" y="1407"/>
              <a:ext cx="16" cy="1"/>
            </a:xfrm>
            <a:prstGeom prst="line">
              <a:avLst/>
            </a:prstGeom>
            <a:noFill/>
            <a:ln w="12700">
              <a:solidFill>
                <a:schemeClr val="tx2"/>
              </a:solidFill>
              <a:round/>
              <a:headEnd/>
              <a:tailEnd/>
            </a:ln>
          </p:spPr>
          <p:txBody>
            <a:bodyPr/>
            <a:lstStyle/>
            <a:p>
              <a:endParaRPr lang="en-US"/>
            </a:p>
          </p:txBody>
        </p:sp>
        <p:sp>
          <p:nvSpPr>
            <p:cNvPr id="88675" name="Line 1635"/>
            <p:cNvSpPr>
              <a:spLocks noChangeShapeType="1"/>
            </p:cNvSpPr>
            <p:nvPr/>
          </p:nvSpPr>
          <p:spPr bwMode="auto">
            <a:xfrm>
              <a:off x="4545" y="1407"/>
              <a:ext cx="16" cy="1"/>
            </a:xfrm>
            <a:prstGeom prst="line">
              <a:avLst/>
            </a:prstGeom>
            <a:noFill/>
            <a:ln w="12700">
              <a:solidFill>
                <a:schemeClr val="tx2"/>
              </a:solidFill>
              <a:round/>
              <a:headEnd/>
              <a:tailEnd/>
            </a:ln>
          </p:spPr>
          <p:txBody>
            <a:bodyPr/>
            <a:lstStyle/>
            <a:p>
              <a:endParaRPr lang="en-US"/>
            </a:p>
          </p:txBody>
        </p:sp>
        <p:sp>
          <p:nvSpPr>
            <p:cNvPr id="88676" name="Line 1636"/>
            <p:cNvSpPr>
              <a:spLocks noChangeShapeType="1"/>
            </p:cNvSpPr>
            <p:nvPr/>
          </p:nvSpPr>
          <p:spPr bwMode="auto">
            <a:xfrm>
              <a:off x="4593" y="1407"/>
              <a:ext cx="16" cy="1"/>
            </a:xfrm>
            <a:prstGeom prst="line">
              <a:avLst/>
            </a:prstGeom>
            <a:noFill/>
            <a:ln w="12700">
              <a:solidFill>
                <a:schemeClr val="tx2"/>
              </a:solidFill>
              <a:round/>
              <a:headEnd/>
              <a:tailEnd/>
            </a:ln>
          </p:spPr>
          <p:txBody>
            <a:bodyPr/>
            <a:lstStyle/>
            <a:p>
              <a:endParaRPr lang="en-US"/>
            </a:p>
          </p:txBody>
        </p:sp>
        <p:sp>
          <p:nvSpPr>
            <p:cNvPr id="88677" name="Line 1637"/>
            <p:cNvSpPr>
              <a:spLocks noChangeShapeType="1"/>
            </p:cNvSpPr>
            <p:nvPr/>
          </p:nvSpPr>
          <p:spPr bwMode="auto">
            <a:xfrm>
              <a:off x="4641" y="1407"/>
              <a:ext cx="16" cy="1"/>
            </a:xfrm>
            <a:prstGeom prst="line">
              <a:avLst/>
            </a:prstGeom>
            <a:noFill/>
            <a:ln w="12700">
              <a:solidFill>
                <a:schemeClr val="tx2"/>
              </a:solidFill>
              <a:round/>
              <a:headEnd/>
              <a:tailEnd/>
            </a:ln>
          </p:spPr>
          <p:txBody>
            <a:bodyPr/>
            <a:lstStyle/>
            <a:p>
              <a:endParaRPr lang="en-US"/>
            </a:p>
          </p:txBody>
        </p:sp>
        <p:sp>
          <p:nvSpPr>
            <p:cNvPr id="88678" name="Line 1638"/>
            <p:cNvSpPr>
              <a:spLocks noChangeShapeType="1"/>
            </p:cNvSpPr>
            <p:nvPr/>
          </p:nvSpPr>
          <p:spPr bwMode="auto">
            <a:xfrm>
              <a:off x="4689" y="1407"/>
              <a:ext cx="16" cy="1"/>
            </a:xfrm>
            <a:prstGeom prst="line">
              <a:avLst/>
            </a:prstGeom>
            <a:noFill/>
            <a:ln w="12700">
              <a:solidFill>
                <a:schemeClr val="tx2"/>
              </a:solidFill>
              <a:round/>
              <a:headEnd/>
              <a:tailEnd/>
            </a:ln>
          </p:spPr>
          <p:txBody>
            <a:bodyPr/>
            <a:lstStyle/>
            <a:p>
              <a:endParaRPr lang="en-US"/>
            </a:p>
          </p:txBody>
        </p:sp>
        <p:sp>
          <p:nvSpPr>
            <p:cNvPr id="88679" name="Line 1639"/>
            <p:cNvSpPr>
              <a:spLocks noChangeShapeType="1"/>
            </p:cNvSpPr>
            <p:nvPr/>
          </p:nvSpPr>
          <p:spPr bwMode="auto">
            <a:xfrm>
              <a:off x="4737" y="1407"/>
              <a:ext cx="16" cy="1"/>
            </a:xfrm>
            <a:prstGeom prst="line">
              <a:avLst/>
            </a:prstGeom>
            <a:noFill/>
            <a:ln w="12700">
              <a:solidFill>
                <a:schemeClr val="tx2"/>
              </a:solidFill>
              <a:round/>
              <a:headEnd/>
              <a:tailEnd/>
            </a:ln>
          </p:spPr>
          <p:txBody>
            <a:bodyPr/>
            <a:lstStyle/>
            <a:p>
              <a:endParaRPr lang="en-US"/>
            </a:p>
          </p:txBody>
        </p:sp>
        <p:sp>
          <p:nvSpPr>
            <p:cNvPr id="88680" name="Line 1640"/>
            <p:cNvSpPr>
              <a:spLocks noChangeShapeType="1"/>
            </p:cNvSpPr>
            <p:nvPr/>
          </p:nvSpPr>
          <p:spPr bwMode="auto">
            <a:xfrm>
              <a:off x="4785" y="1407"/>
              <a:ext cx="16" cy="1"/>
            </a:xfrm>
            <a:prstGeom prst="line">
              <a:avLst/>
            </a:prstGeom>
            <a:noFill/>
            <a:ln w="12700">
              <a:solidFill>
                <a:schemeClr val="tx2"/>
              </a:solidFill>
              <a:round/>
              <a:headEnd/>
              <a:tailEnd/>
            </a:ln>
          </p:spPr>
          <p:txBody>
            <a:bodyPr/>
            <a:lstStyle/>
            <a:p>
              <a:endParaRPr lang="en-US"/>
            </a:p>
          </p:txBody>
        </p:sp>
        <p:sp>
          <p:nvSpPr>
            <p:cNvPr id="88681" name="Line 1641"/>
            <p:cNvSpPr>
              <a:spLocks noChangeShapeType="1"/>
            </p:cNvSpPr>
            <p:nvPr/>
          </p:nvSpPr>
          <p:spPr bwMode="auto">
            <a:xfrm>
              <a:off x="4833" y="1407"/>
              <a:ext cx="16" cy="1"/>
            </a:xfrm>
            <a:prstGeom prst="line">
              <a:avLst/>
            </a:prstGeom>
            <a:noFill/>
            <a:ln w="12700">
              <a:solidFill>
                <a:schemeClr val="tx2"/>
              </a:solidFill>
              <a:round/>
              <a:headEnd/>
              <a:tailEnd/>
            </a:ln>
          </p:spPr>
          <p:txBody>
            <a:bodyPr/>
            <a:lstStyle/>
            <a:p>
              <a:endParaRPr lang="en-US"/>
            </a:p>
          </p:txBody>
        </p:sp>
        <p:sp>
          <p:nvSpPr>
            <p:cNvPr id="88682" name="Line 1642"/>
            <p:cNvSpPr>
              <a:spLocks noChangeShapeType="1"/>
            </p:cNvSpPr>
            <p:nvPr/>
          </p:nvSpPr>
          <p:spPr bwMode="auto">
            <a:xfrm>
              <a:off x="4881" y="1407"/>
              <a:ext cx="16" cy="1"/>
            </a:xfrm>
            <a:prstGeom prst="line">
              <a:avLst/>
            </a:prstGeom>
            <a:noFill/>
            <a:ln w="12700">
              <a:solidFill>
                <a:schemeClr val="tx2"/>
              </a:solidFill>
              <a:round/>
              <a:headEnd/>
              <a:tailEnd/>
            </a:ln>
          </p:spPr>
          <p:txBody>
            <a:bodyPr/>
            <a:lstStyle/>
            <a:p>
              <a:endParaRPr lang="en-US"/>
            </a:p>
          </p:txBody>
        </p:sp>
        <p:sp>
          <p:nvSpPr>
            <p:cNvPr id="88683" name="Line 1643"/>
            <p:cNvSpPr>
              <a:spLocks noChangeShapeType="1"/>
            </p:cNvSpPr>
            <p:nvPr/>
          </p:nvSpPr>
          <p:spPr bwMode="auto">
            <a:xfrm>
              <a:off x="1143" y="1375"/>
              <a:ext cx="16" cy="1"/>
            </a:xfrm>
            <a:prstGeom prst="line">
              <a:avLst/>
            </a:prstGeom>
            <a:noFill/>
            <a:ln w="12700">
              <a:solidFill>
                <a:schemeClr val="tx2"/>
              </a:solidFill>
              <a:round/>
              <a:headEnd/>
              <a:tailEnd/>
            </a:ln>
          </p:spPr>
          <p:txBody>
            <a:bodyPr/>
            <a:lstStyle/>
            <a:p>
              <a:endParaRPr lang="en-US"/>
            </a:p>
          </p:txBody>
        </p:sp>
        <p:sp>
          <p:nvSpPr>
            <p:cNvPr id="88684" name="Line 1644"/>
            <p:cNvSpPr>
              <a:spLocks noChangeShapeType="1"/>
            </p:cNvSpPr>
            <p:nvPr/>
          </p:nvSpPr>
          <p:spPr bwMode="auto">
            <a:xfrm>
              <a:off x="1191" y="1375"/>
              <a:ext cx="16" cy="1"/>
            </a:xfrm>
            <a:prstGeom prst="line">
              <a:avLst/>
            </a:prstGeom>
            <a:noFill/>
            <a:ln w="12700">
              <a:solidFill>
                <a:schemeClr val="tx2"/>
              </a:solidFill>
              <a:round/>
              <a:headEnd/>
              <a:tailEnd/>
            </a:ln>
          </p:spPr>
          <p:txBody>
            <a:bodyPr/>
            <a:lstStyle/>
            <a:p>
              <a:endParaRPr lang="en-US"/>
            </a:p>
          </p:txBody>
        </p:sp>
        <p:sp>
          <p:nvSpPr>
            <p:cNvPr id="88685" name="Line 1645"/>
            <p:cNvSpPr>
              <a:spLocks noChangeShapeType="1"/>
            </p:cNvSpPr>
            <p:nvPr/>
          </p:nvSpPr>
          <p:spPr bwMode="auto">
            <a:xfrm>
              <a:off x="1239" y="1375"/>
              <a:ext cx="16" cy="1"/>
            </a:xfrm>
            <a:prstGeom prst="line">
              <a:avLst/>
            </a:prstGeom>
            <a:noFill/>
            <a:ln w="12700">
              <a:solidFill>
                <a:schemeClr val="tx2"/>
              </a:solidFill>
              <a:round/>
              <a:headEnd/>
              <a:tailEnd/>
            </a:ln>
          </p:spPr>
          <p:txBody>
            <a:bodyPr/>
            <a:lstStyle/>
            <a:p>
              <a:endParaRPr lang="en-US"/>
            </a:p>
          </p:txBody>
        </p:sp>
        <p:sp>
          <p:nvSpPr>
            <p:cNvPr id="88686" name="Line 1646"/>
            <p:cNvSpPr>
              <a:spLocks noChangeShapeType="1"/>
            </p:cNvSpPr>
            <p:nvPr/>
          </p:nvSpPr>
          <p:spPr bwMode="auto">
            <a:xfrm>
              <a:off x="1287" y="1375"/>
              <a:ext cx="16" cy="1"/>
            </a:xfrm>
            <a:prstGeom prst="line">
              <a:avLst/>
            </a:prstGeom>
            <a:noFill/>
            <a:ln w="12700">
              <a:solidFill>
                <a:schemeClr val="tx2"/>
              </a:solidFill>
              <a:round/>
              <a:headEnd/>
              <a:tailEnd/>
            </a:ln>
          </p:spPr>
          <p:txBody>
            <a:bodyPr/>
            <a:lstStyle/>
            <a:p>
              <a:endParaRPr lang="en-US"/>
            </a:p>
          </p:txBody>
        </p:sp>
        <p:sp>
          <p:nvSpPr>
            <p:cNvPr id="88687" name="Line 1647"/>
            <p:cNvSpPr>
              <a:spLocks noChangeShapeType="1"/>
            </p:cNvSpPr>
            <p:nvPr/>
          </p:nvSpPr>
          <p:spPr bwMode="auto">
            <a:xfrm>
              <a:off x="1335" y="1375"/>
              <a:ext cx="16" cy="1"/>
            </a:xfrm>
            <a:prstGeom prst="line">
              <a:avLst/>
            </a:prstGeom>
            <a:noFill/>
            <a:ln w="12700">
              <a:solidFill>
                <a:schemeClr val="tx2"/>
              </a:solidFill>
              <a:round/>
              <a:headEnd/>
              <a:tailEnd/>
            </a:ln>
          </p:spPr>
          <p:txBody>
            <a:bodyPr/>
            <a:lstStyle/>
            <a:p>
              <a:endParaRPr lang="en-US"/>
            </a:p>
          </p:txBody>
        </p:sp>
        <p:sp>
          <p:nvSpPr>
            <p:cNvPr id="88688" name="Line 1648"/>
            <p:cNvSpPr>
              <a:spLocks noChangeShapeType="1"/>
            </p:cNvSpPr>
            <p:nvPr/>
          </p:nvSpPr>
          <p:spPr bwMode="auto">
            <a:xfrm>
              <a:off x="1383" y="1375"/>
              <a:ext cx="15" cy="1"/>
            </a:xfrm>
            <a:prstGeom prst="line">
              <a:avLst/>
            </a:prstGeom>
            <a:noFill/>
            <a:ln w="12700">
              <a:solidFill>
                <a:schemeClr val="tx2"/>
              </a:solidFill>
              <a:round/>
              <a:headEnd/>
              <a:tailEnd/>
            </a:ln>
          </p:spPr>
          <p:txBody>
            <a:bodyPr/>
            <a:lstStyle/>
            <a:p>
              <a:endParaRPr lang="en-US"/>
            </a:p>
          </p:txBody>
        </p:sp>
        <p:sp>
          <p:nvSpPr>
            <p:cNvPr id="88689" name="Line 1649"/>
            <p:cNvSpPr>
              <a:spLocks noChangeShapeType="1"/>
            </p:cNvSpPr>
            <p:nvPr/>
          </p:nvSpPr>
          <p:spPr bwMode="auto">
            <a:xfrm>
              <a:off x="1430" y="1375"/>
              <a:ext cx="16" cy="1"/>
            </a:xfrm>
            <a:prstGeom prst="line">
              <a:avLst/>
            </a:prstGeom>
            <a:noFill/>
            <a:ln w="12700">
              <a:solidFill>
                <a:schemeClr val="tx2"/>
              </a:solidFill>
              <a:round/>
              <a:headEnd/>
              <a:tailEnd/>
            </a:ln>
          </p:spPr>
          <p:txBody>
            <a:bodyPr/>
            <a:lstStyle/>
            <a:p>
              <a:endParaRPr lang="en-US"/>
            </a:p>
          </p:txBody>
        </p:sp>
        <p:sp>
          <p:nvSpPr>
            <p:cNvPr id="88690" name="Line 1650"/>
            <p:cNvSpPr>
              <a:spLocks noChangeShapeType="1"/>
            </p:cNvSpPr>
            <p:nvPr/>
          </p:nvSpPr>
          <p:spPr bwMode="auto">
            <a:xfrm>
              <a:off x="1478" y="1375"/>
              <a:ext cx="16" cy="1"/>
            </a:xfrm>
            <a:prstGeom prst="line">
              <a:avLst/>
            </a:prstGeom>
            <a:noFill/>
            <a:ln w="12700">
              <a:solidFill>
                <a:schemeClr val="tx2"/>
              </a:solidFill>
              <a:round/>
              <a:headEnd/>
              <a:tailEnd/>
            </a:ln>
          </p:spPr>
          <p:txBody>
            <a:bodyPr/>
            <a:lstStyle/>
            <a:p>
              <a:endParaRPr lang="en-US"/>
            </a:p>
          </p:txBody>
        </p:sp>
        <p:sp>
          <p:nvSpPr>
            <p:cNvPr id="88691" name="Line 1651"/>
            <p:cNvSpPr>
              <a:spLocks noChangeShapeType="1"/>
            </p:cNvSpPr>
            <p:nvPr/>
          </p:nvSpPr>
          <p:spPr bwMode="auto">
            <a:xfrm>
              <a:off x="1526" y="1375"/>
              <a:ext cx="16" cy="1"/>
            </a:xfrm>
            <a:prstGeom prst="line">
              <a:avLst/>
            </a:prstGeom>
            <a:noFill/>
            <a:ln w="12700">
              <a:solidFill>
                <a:schemeClr val="tx2"/>
              </a:solidFill>
              <a:round/>
              <a:headEnd/>
              <a:tailEnd/>
            </a:ln>
          </p:spPr>
          <p:txBody>
            <a:bodyPr/>
            <a:lstStyle/>
            <a:p>
              <a:endParaRPr lang="en-US"/>
            </a:p>
          </p:txBody>
        </p:sp>
        <p:sp>
          <p:nvSpPr>
            <p:cNvPr id="88692" name="Line 1652"/>
            <p:cNvSpPr>
              <a:spLocks noChangeShapeType="1"/>
            </p:cNvSpPr>
            <p:nvPr/>
          </p:nvSpPr>
          <p:spPr bwMode="auto">
            <a:xfrm>
              <a:off x="1574" y="1375"/>
              <a:ext cx="16" cy="1"/>
            </a:xfrm>
            <a:prstGeom prst="line">
              <a:avLst/>
            </a:prstGeom>
            <a:noFill/>
            <a:ln w="12700">
              <a:solidFill>
                <a:schemeClr val="tx2"/>
              </a:solidFill>
              <a:round/>
              <a:headEnd/>
              <a:tailEnd/>
            </a:ln>
          </p:spPr>
          <p:txBody>
            <a:bodyPr/>
            <a:lstStyle/>
            <a:p>
              <a:endParaRPr lang="en-US"/>
            </a:p>
          </p:txBody>
        </p:sp>
        <p:sp>
          <p:nvSpPr>
            <p:cNvPr id="88693" name="Line 1653"/>
            <p:cNvSpPr>
              <a:spLocks noChangeShapeType="1"/>
            </p:cNvSpPr>
            <p:nvPr/>
          </p:nvSpPr>
          <p:spPr bwMode="auto">
            <a:xfrm>
              <a:off x="1622" y="1375"/>
              <a:ext cx="16" cy="1"/>
            </a:xfrm>
            <a:prstGeom prst="line">
              <a:avLst/>
            </a:prstGeom>
            <a:noFill/>
            <a:ln w="12700">
              <a:solidFill>
                <a:schemeClr val="tx2"/>
              </a:solidFill>
              <a:round/>
              <a:headEnd/>
              <a:tailEnd/>
            </a:ln>
          </p:spPr>
          <p:txBody>
            <a:bodyPr/>
            <a:lstStyle/>
            <a:p>
              <a:endParaRPr lang="en-US"/>
            </a:p>
          </p:txBody>
        </p:sp>
        <p:sp>
          <p:nvSpPr>
            <p:cNvPr id="88694" name="Line 1654"/>
            <p:cNvSpPr>
              <a:spLocks noChangeShapeType="1"/>
            </p:cNvSpPr>
            <p:nvPr/>
          </p:nvSpPr>
          <p:spPr bwMode="auto">
            <a:xfrm>
              <a:off x="1670" y="1375"/>
              <a:ext cx="16" cy="1"/>
            </a:xfrm>
            <a:prstGeom prst="line">
              <a:avLst/>
            </a:prstGeom>
            <a:noFill/>
            <a:ln w="12700">
              <a:solidFill>
                <a:schemeClr val="tx2"/>
              </a:solidFill>
              <a:round/>
              <a:headEnd/>
              <a:tailEnd/>
            </a:ln>
          </p:spPr>
          <p:txBody>
            <a:bodyPr/>
            <a:lstStyle/>
            <a:p>
              <a:endParaRPr lang="en-US"/>
            </a:p>
          </p:txBody>
        </p:sp>
        <p:sp>
          <p:nvSpPr>
            <p:cNvPr id="88695" name="Line 1655"/>
            <p:cNvSpPr>
              <a:spLocks noChangeShapeType="1"/>
            </p:cNvSpPr>
            <p:nvPr/>
          </p:nvSpPr>
          <p:spPr bwMode="auto">
            <a:xfrm>
              <a:off x="1718" y="1375"/>
              <a:ext cx="16" cy="1"/>
            </a:xfrm>
            <a:prstGeom prst="line">
              <a:avLst/>
            </a:prstGeom>
            <a:noFill/>
            <a:ln w="12700">
              <a:solidFill>
                <a:schemeClr val="tx2"/>
              </a:solidFill>
              <a:round/>
              <a:headEnd/>
              <a:tailEnd/>
            </a:ln>
          </p:spPr>
          <p:txBody>
            <a:bodyPr/>
            <a:lstStyle/>
            <a:p>
              <a:endParaRPr lang="en-US"/>
            </a:p>
          </p:txBody>
        </p:sp>
        <p:sp>
          <p:nvSpPr>
            <p:cNvPr id="88696" name="Line 1656"/>
            <p:cNvSpPr>
              <a:spLocks noChangeShapeType="1"/>
            </p:cNvSpPr>
            <p:nvPr/>
          </p:nvSpPr>
          <p:spPr bwMode="auto">
            <a:xfrm>
              <a:off x="1766" y="1375"/>
              <a:ext cx="16" cy="1"/>
            </a:xfrm>
            <a:prstGeom prst="line">
              <a:avLst/>
            </a:prstGeom>
            <a:noFill/>
            <a:ln w="12700">
              <a:solidFill>
                <a:schemeClr val="tx2"/>
              </a:solidFill>
              <a:round/>
              <a:headEnd/>
              <a:tailEnd/>
            </a:ln>
          </p:spPr>
          <p:txBody>
            <a:bodyPr/>
            <a:lstStyle/>
            <a:p>
              <a:endParaRPr lang="en-US"/>
            </a:p>
          </p:txBody>
        </p:sp>
        <p:sp>
          <p:nvSpPr>
            <p:cNvPr id="88697" name="Line 1657"/>
            <p:cNvSpPr>
              <a:spLocks noChangeShapeType="1"/>
            </p:cNvSpPr>
            <p:nvPr/>
          </p:nvSpPr>
          <p:spPr bwMode="auto">
            <a:xfrm>
              <a:off x="1814" y="1375"/>
              <a:ext cx="16" cy="1"/>
            </a:xfrm>
            <a:prstGeom prst="line">
              <a:avLst/>
            </a:prstGeom>
            <a:noFill/>
            <a:ln w="12700">
              <a:solidFill>
                <a:schemeClr val="tx2"/>
              </a:solidFill>
              <a:round/>
              <a:headEnd/>
              <a:tailEnd/>
            </a:ln>
          </p:spPr>
          <p:txBody>
            <a:bodyPr/>
            <a:lstStyle/>
            <a:p>
              <a:endParaRPr lang="en-US"/>
            </a:p>
          </p:txBody>
        </p:sp>
        <p:sp>
          <p:nvSpPr>
            <p:cNvPr id="88698" name="Line 1658"/>
            <p:cNvSpPr>
              <a:spLocks noChangeShapeType="1"/>
            </p:cNvSpPr>
            <p:nvPr/>
          </p:nvSpPr>
          <p:spPr bwMode="auto">
            <a:xfrm>
              <a:off x="1862" y="1375"/>
              <a:ext cx="16" cy="1"/>
            </a:xfrm>
            <a:prstGeom prst="line">
              <a:avLst/>
            </a:prstGeom>
            <a:noFill/>
            <a:ln w="12700">
              <a:solidFill>
                <a:schemeClr val="tx2"/>
              </a:solidFill>
              <a:round/>
              <a:headEnd/>
              <a:tailEnd/>
            </a:ln>
          </p:spPr>
          <p:txBody>
            <a:bodyPr/>
            <a:lstStyle/>
            <a:p>
              <a:endParaRPr lang="en-US"/>
            </a:p>
          </p:txBody>
        </p:sp>
        <p:sp>
          <p:nvSpPr>
            <p:cNvPr id="88699" name="Line 1659"/>
            <p:cNvSpPr>
              <a:spLocks noChangeShapeType="1"/>
            </p:cNvSpPr>
            <p:nvPr/>
          </p:nvSpPr>
          <p:spPr bwMode="auto">
            <a:xfrm>
              <a:off x="1910" y="1375"/>
              <a:ext cx="16" cy="1"/>
            </a:xfrm>
            <a:prstGeom prst="line">
              <a:avLst/>
            </a:prstGeom>
            <a:noFill/>
            <a:ln w="12700">
              <a:solidFill>
                <a:schemeClr val="tx2"/>
              </a:solidFill>
              <a:round/>
              <a:headEnd/>
              <a:tailEnd/>
            </a:ln>
          </p:spPr>
          <p:txBody>
            <a:bodyPr/>
            <a:lstStyle/>
            <a:p>
              <a:endParaRPr lang="en-US"/>
            </a:p>
          </p:txBody>
        </p:sp>
        <p:sp>
          <p:nvSpPr>
            <p:cNvPr id="88700" name="Line 1660"/>
            <p:cNvSpPr>
              <a:spLocks noChangeShapeType="1"/>
            </p:cNvSpPr>
            <p:nvPr/>
          </p:nvSpPr>
          <p:spPr bwMode="auto">
            <a:xfrm>
              <a:off x="1958" y="1375"/>
              <a:ext cx="16" cy="1"/>
            </a:xfrm>
            <a:prstGeom prst="line">
              <a:avLst/>
            </a:prstGeom>
            <a:noFill/>
            <a:ln w="12700">
              <a:solidFill>
                <a:schemeClr val="tx2"/>
              </a:solidFill>
              <a:round/>
              <a:headEnd/>
              <a:tailEnd/>
            </a:ln>
          </p:spPr>
          <p:txBody>
            <a:bodyPr/>
            <a:lstStyle/>
            <a:p>
              <a:endParaRPr lang="en-US"/>
            </a:p>
          </p:txBody>
        </p:sp>
        <p:sp>
          <p:nvSpPr>
            <p:cNvPr id="88701" name="Line 1661"/>
            <p:cNvSpPr>
              <a:spLocks noChangeShapeType="1"/>
            </p:cNvSpPr>
            <p:nvPr/>
          </p:nvSpPr>
          <p:spPr bwMode="auto">
            <a:xfrm>
              <a:off x="2005" y="1375"/>
              <a:ext cx="16" cy="1"/>
            </a:xfrm>
            <a:prstGeom prst="line">
              <a:avLst/>
            </a:prstGeom>
            <a:noFill/>
            <a:ln w="12700">
              <a:solidFill>
                <a:schemeClr val="tx2"/>
              </a:solidFill>
              <a:round/>
              <a:headEnd/>
              <a:tailEnd/>
            </a:ln>
          </p:spPr>
          <p:txBody>
            <a:bodyPr/>
            <a:lstStyle/>
            <a:p>
              <a:endParaRPr lang="en-US"/>
            </a:p>
          </p:txBody>
        </p:sp>
        <p:sp>
          <p:nvSpPr>
            <p:cNvPr id="88702" name="Line 1662"/>
            <p:cNvSpPr>
              <a:spLocks noChangeShapeType="1"/>
            </p:cNvSpPr>
            <p:nvPr/>
          </p:nvSpPr>
          <p:spPr bwMode="auto">
            <a:xfrm>
              <a:off x="2053" y="1375"/>
              <a:ext cx="16" cy="1"/>
            </a:xfrm>
            <a:prstGeom prst="line">
              <a:avLst/>
            </a:prstGeom>
            <a:noFill/>
            <a:ln w="12700">
              <a:solidFill>
                <a:schemeClr val="tx2"/>
              </a:solidFill>
              <a:round/>
              <a:headEnd/>
              <a:tailEnd/>
            </a:ln>
          </p:spPr>
          <p:txBody>
            <a:bodyPr/>
            <a:lstStyle/>
            <a:p>
              <a:endParaRPr lang="en-US"/>
            </a:p>
          </p:txBody>
        </p:sp>
        <p:sp>
          <p:nvSpPr>
            <p:cNvPr id="88703" name="Line 1663"/>
            <p:cNvSpPr>
              <a:spLocks noChangeShapeType="1"/>
            </p:cNvSpPr>
            <p:nvPr/>
          </p:nvSpPr>
          <p:spPr bwMode="auto">
            <a:xfrm>
              <a:off x="2101" y="1375"/>
              <a:ext cx="16" cy="1"/>
            </a:xfrm>
            <a:prstGeom prst="line">
              <a:avLst/>
            </a:prstGeom>
            <a:noFill/>
            <a:ln w="12700">
              <a:solidFill>
                <a:schemeClr val="tx2"/>
              </a:solidFill>
              <a:round/>
              <a:headEnd/>
              <a:tailEnd/>
            </a:ln>
          </p:spPr>
          <p:txBody>
            <a:bodyPr/>
            <a:lstStyle/>
            <a:p>
              <a:endParaRPr lang="en-US"/>
            </a:p>
          </p:txBody>
        </p:sp>
        <p:sp>
          <p:nvSpPr>
            <p:cNvPr id="88704" name="Line 1664"/>
            <p:cNvSpPr>
              <a:spLocks noChangeShapeType="1"/>
            </p:cNvSpPr>
            <p:nvPr/>
          </p:nvSpPr>
          <p:spPr bwMode="auto">
            <a:xfrm>
              <a:off x="2149" y="1375"/>
              <a:ext cx="16" cy="1"/>
            </a:xfrm>
            <a:prstGeom prst="line">
              <a:avLst/>
            </a:prstGeom>
            <a:noFill/>
            <a:ln w="12700">
              <a:solidFill>
                <a:schemeClr val="tx2"/>
              </a:solidFill>
              <a:round/>
              <a:headEnd/>
              <a:tailEnd/>
            </a:ln>
          </p:spPr>
          <p:txBody>
            <a:bodyPr/>
            <a:lstStyle/>
            <a:p>
              <a:endParaRPr lang="en-US"/>
            </a:p>
          </p:txBody>
        </p:sp>
        <p:sp>
          <p:nvSpPr>
            <p:cNvPr id="88705" name="Line 1665"/>
            <p:cNvSpPr>
              <a:spLocks noChangeShapeType="1"/>
            </p:cNvSpPr>
            <p:nvPr/>
          </p:nvSpPr>
          <p:spPr bwMode="auto">
            <a:xfrm>
              <a:off x="2197" y="1375"/>
              <a:ext cx="16" cy="1"/>
            </a:xfrm>
            <a:prstGeom prst="line">
              <a:avLst/>
            </a:prstGeom>
            <a:noFill/>
            <a:ln w="12700">
              <a:solidFill>
                <a:schemeClr val="tx2"/>
              </a:solidFill>
              <a:round/>
              <a:headEnd/>
              <a:tailEnd/>
            </a:ln>
          </p:spPr>
          <p:txBody>
            <a:bodyPr/>
            <a:lstStyle/>
            <a:p>
              <a:endParaRPr lang="en-US"/>
            </a:p>
          </p:txBody>
        </p:sp>
        <p:sp>
          <p:nvSpPr>
            <p:cNvPr id="88706" name="Line 1666"/>
            <p:cNvSpPr>
              <a:spLocks noChangeShapeType="1"/>
            </p:cNvSpPr>
            <p:nvPr/>
          </p:nvSpPr>
          <p:spPr bwMode="auto">
            <a:xfrm>
              <a:off x="2245" y="1375"/>
              <a:ext cx="16" cy="1"/>
            </a:xfrm>
            <a:prstGeom prst="line">
              <a:avLst/>
            </a:prstGeom>
            <a:noFill/>
            <a:ln w="12700">
              <a:solidFill>
                <a:schemeClr val="tx2"/>
              </a:solidFill>
              <a:round/>
              <a:headEnd/>
              <a:tailEnd/>
            </a:ln>
          </p:spPr>
          <p:txBody>
            <a:bodyPr/>
            <a:lstStyle/>
            <a:p>
              <a:endParaRPr lang="en-US"/>
            </a:p>
          </p:txBody>
        </p:sp>
        <p:sp>
          <p:nvSpPr>
            <p:cNvPr id="88707" name="Line 1667"/>
            <p:cNvSpPr>
              <a:spLocks noChangeShapeType="1"/>
            </p:cNvSpPr>
            <p:nvPr/>
          </p:nvSpPr>
          <p:spPr bwMode="auto">
            <a:xfrm>
              <a:off x="2293" y="1375"/>
              <a:ext cx="16" cy="1"/>
            </a:xfrm>
            <a:prstGeom prst="line">
              <a:avLst/>
            </a:prstGeom>
            <a:noFill/>
            <a:ln w="12700">
              <a:solidFill>
                <a:schemeClr val="tx2"/>
              </a:solidFill>
              <a:round/>
              <a:headEnd/>
              <a:tailEnd/>
            </a:ln>
          </p:spPr>
          <p:txBody>
            <a:bodyPr/>
            <a:lstStyle/>
            <a:p>
              <a:endParaRPr lang="en-US"/>
            </a:p>
          </p:txBody>
        </p:sp>
        <p:sp>
          <p:nvSpPr>
            <p:cNvPr id="88708" name="Line 1668"/>
            <p:cNvSpPr>
              <a:spLocks noChangeShapeType="1"/>
            </p:cNvSpPr>
            <p:nvPr/>
          </p:nvSpPr>
          <p:spPr bwMode="auto">
            <a:xfrm>
              <a:off x="2341" y="1375"/>
              <a:ext cx="16" cy="1"/>
            </a:xfrm>
            <a:prstGeom prst="line">
              <a:avLst/>
            </a:prstGeom>
            <a:noFill/>
            <a:ln w="12700">
              <a:solidFill>
                <a:schemeClr val="tx2"/>
              </a:solidFill>
              <a:round/>
              <a:headEnd/>
              <a:tailEnd/>
            </a:ln>
          </p:spPr>
          <p:txBody>
            <a:bodyPr/>
            <a:lstStyle/>
            <a:p>
              <a:endParaRPr lang="en-US"/>
            </a:p>
          </p:txBody>
        </p:sp>
        <p:sp>
          <p:nvSpPr>
            <p:cNvPr id="88709" name="Line 1669"/>
            <p:cNvSpPr>
              <a:spLocks noChangeShapeType="1"/>
            </p:cNvSpPr>
            <p:nvPr/>
          </p:nvSpPr>
          <p:spPr bwMode="auto">
            <a:xfrm>
              <a:off x="2389" y="1375"/>
              <a:ext cx="16" cy="1"/>
            </a:xfrm>
            <a:prstGeom prst="line">
              <a:avLst/>
            </a:prstGeom>
            <a:noFill/>
            <a:ln w="12700">
              <a:solidFill>
                <a:schemeClr val="tx2"/>
              </a:solidFill>
              <a:round/>
              <a:headEnd/>
              <a:tailEnd/>
            </a:ln>
          </p:spPr>
          <p:txBody>
            <a:bodyPr/>
            <a:lstStyle/>
            <a:p>
              <a:endParaRPr lang="en-US"/>
            </a:p>
          </p:txBody>
        </p:sp>
        <p:sp>
          <p:nvSpPr>
            <p:cNvPr id="88710" name="Line 1670"/>
            <p:cNvSpPr>
              <a:spLocks noChangeShapeType="1"/>
            </p:cNvSpPr>
            <p:nvPr/>
          </p:nvSpPr>
          <p:spPr bwMode="auto">
            <a:xfrm>
              <a:off x="2437" y="1375"/>
              <a:ext cx="16" cy="1"/>
            </a:xfrm>
            <a:prstGeom prst="line">
              <a:avLst/>
            </a:prstGeom>
            <a:noFill/>
            <a:ln w="12700">
              <a:solidFill>
                <a:schemeClr val="tx2"/>
              </a:solidFill>
              <a:round/>
              <a:headEnd/>
              <a:tailEnd/>
            </a:ln>
          </p:spPr>
          <p:txBody>
            <a:bodyPr/>
            <a:lstStyle/>
            <a:p>
              <a:endParaRPr lang="en-US"/>
            </a:p>
          </p:txBody>
        </p:sp>
        <p:sp>
          <p:nvSpPr>
            <p:cNvPr id="88711" name="Line 1671"/>
            <p:cNvSpPr>
              <a:spLocks noChangeShapeType="1"/>
            </p:cNvSpPr>
            <p:nvPr/>
          </p:nvSpPr>
          <p:spPr bwMode="auto">
            <a:xfrm>
              <a:off x="2485" y="1375"/>
              <a:ext cx="16" cy="1"/>
            </a:xfrm>
            <a:prstGeom prst="line">
              <a:avLst/>
            </a:prstGeom>
            <a:noFill/>
            <a:ln w="12700">
              <a:solidFill>
                <a:schemeClr val="tx2"/>
              </a:solidFill>
              <a:round/>
              <a:headEnd/>
              <a:tailEnd/>
            </a:ln>
          </p:spPr>
          <p:txBody>
            <a:bodyPr/>
            <a:lstStyle/>
            <a:p>
              <a:endParaRPr lang="en-US"/>
            </a:p>
          </p:txBody>
        </p:sp>
        <p:sp>
          <p:nvSpPr>
            <p:cNvPr id="88712" name="Line 1672"/>
            <p:cNvSpPr>
              <a:spLocks noChangeShapeType="1"/>
            </p:cNvSpPr>
            <p:nvPr/>
          </p:nvSpPr>
          <p:spPr bwMode="auto">
            <a:xfrm>
              <a:off x="2533" y="1375"/>
              <a:ext cx="16" cy="1"/>
            </a:xfrm>
            <a:prstGeom prst="line">
              <a:avLst/>
            </a:prstGeom>
            <a:noFill/>
            <a:ln w="12700">
              <a:solidFill>
                <a:schemeClr val="tx2"/>
              </a:solidFill>
              <a:round/>
              <a:headEnd/>
              <a:tailEnd/>
            </a:ln>
          </p:spPr>
          <p:txBody>
            <a:bodyPr/>
            <a:lstStyle/>
            <a:p>
              <a:endParaRPr lang="en-US"/>
            </a:p>
          </p:txBody>
        </p:sp>
        <p:sp>
          <p:nvSpPr>
            <p:cNvPr id="88713" name="Line 1673"/>
            <p:cNvSpPr>
              <a:spLocks noChangeShapeType="1"/>
            </p:cNvSpPr>
            <p:nvPr/>
          </p:nvSpPr>
          <p:spPr bwMode="auto">
            <a:xfrm>
              <a:off x="2580" y="1375"/>
              <a:ext cx="16" cy="1"/>
            </a:xfrm>
            <a:prstGeom prst="line">
              <a:avLst/>
            </a:prstGeom>
            <a:noFill/>
            <a:ln w="12700">
              <a:solidFill>
                <a:schemeClr val="tx2"/>
              </a:solidFill>
              <a:round/>
              <a:headEnd/>
              <a:tailEnd/>
            </a:ln>
          </p:spPr>
          <p:txBody>
            <a:bodyPr/>
            <a:lstStyle/>
            <a:p>
              <a:endParaRPr lang="en-US"/>
            </a:p>
          </p:txBody>
        </p:sp>
        <p:sp>
          <p:nvSpPr>
            <p:cNvPr id="88714" name="Line 1674"/>
            <p:cNvSpPr>
              <a:spLocks noChangeShapeType="1"/>
            </p:cNvSpPr>
            <p:nvPr/>
          </p:nvSpPr>
          <p:spPr bwMode="auto">
            <a:xfrm>
              <a:off x="2628" y="1375"/>
              <a:ext cx="16" cy="1"/>
            </a:xfrm>
            <a:prstGeom prst="line">
              <a:avLst/>
            </a:prstGeom>
            <a:noFill/>
            <a:ln w="12700">
              <a:solidFill>
                <a:schemeClr val="tx2"/>
              </a:solidFill>
              <a:round/>
              <a:headEnd/>
              <a:tailEnd/>
            </a:ln>
          </p:spPr>
          <p:txBody>
            <a:bodyPr/>
            <a:lstStyle/>
            <a:p>
              <a:endParaRPr lang="en-US"/>
            </a:p>
          </p:txBody>
        </p:sp>
        <p:sp>
          <p:nvSpPr>
            <p:cNvPr id="88715" name="Line 1675"/>
            <p:cNvSpPr>
              <a:spLocks noChangeShapeType="1"/>
            </p:cNvSpPr>
            <p:nvPr/>
          </p:nvSpPr>
          <p:spPr bwMode="auto">
            <a:xfrm>
              <a:off x="2676" y="1375"/>
              <a:ext cx="16" cy="1"/>
            </a:xfrm>
            <a:prstGeom prst="line">
              <a:avLst/>
            </a:prstGeom>
            <a:noFill/>
            <a:ln w="12700">
              <a:solidFill>
                <a:schemeClr val="tx2"/>
              </a:solidFill>
              <a:round/>
              <a:headEnd/>
              <a:tailEnd/>
            </a:ln>
          </p:spPr>
          <p:txBody>
            <a:bodyPr/>
            <a:lstStyle/>
            <a:p>
              <a:endParaRPr lang="en-US"/>
            </a:p>
          </p:txBody>
        </p:sp>
        <p:sp>
          <p:nvSpPr>
            <p:cNvPr id="88716" name="Line 1676"/>
            <p:cNvSpPr>
              <a:spLocks noChangeShapeType="1"/>
            </p:cNvSpPr>
            <p:nvPr/>
          </p:nvSpPr>
          <p:spPr bwMode="auto">
            <a:xfrm>
              <a:off x="2724" y="1375"/>
              <a:ext cx="16" cy="1"/>
            </a:xfrm>
            <a:prstGeom prst="line">
              <a:avLst/>
            </a:prstGeom>
            <a:noFill/>
            <a:ln w="12700">
              <a:solidFill>
                <a:schemeClr val="tx2"/>
              </a:solidFill>
              <a:round/>
              <a:headEnd/>
              <a:tailEnd/>
            </a:ln>
          </p:spPr>
          <p:txBody>
            <a:bodyPr/>
            <a:lstStyle/>
            <a:p>
              <a:endParaRPr lang="en-US"/>
            </a:p>
          </p:txBody>
        </p:sp>
        <p:sp>
          <p:nvSpPr>
            <p:cNvPr id="88717" name="Line 1677"/>
            <p:cNvSpPr>
              <a:spLocks noChangeShapeType="1"/>
            </p:cNvSpPr>
            <p:nvPr/>
          </p:nvSpPr>
          <p:spPr bwMode="auto">
            <a:xfrm>
              <a:off x="2772" y="1375"/>
              <a:ext cx="16" cy="1"/>
            </a:xfrm>
            <a:prstGeom prst="line">
              <a:avLst/>
            </a:prstGeom>
            <a:noFill/>
            <a:ln w="12700">
              <a:solidFill>
                <a:schemeClr val="tx2"/>
              </a:solidFill>
              <a:round/>
              <a:headEnd/>
              <a:tailEnd/>
            </a:ln>
          </p:spPr>
          <p:txBody>
            <a:bodyPr/>
            <a:lstStyle/>
            <a:p>
              <a:endParaRPr lang="en-US"/>
            </a:p>
          </p:txBody>
        </p:sp>
        <p:sp>
          <p:nvSpPr>
            <p:cNvPr id="88718" name="Line 1678"/>
            <p:cNvSpPr>
              <a:spLocks noChangeShapeType="1"/>
            </p:cNvSpPr>
            <p:nvPr/>
          </p:nvSpPr>
          <p:spPr bwMode="auto">
            <a:xfrm>
              <a:off x="2820" y="1375"/>
              <a:ext cx="16" cy="1"/>
            </a:xfrm>
            <a:prstGeom prst="line">
              <a:avLst/>
            </a:prstGeom>
            <a:noFill/>
            <a:ln w="12700">
              <a:solidFill>
                <a:schemeClr val="tx2"/>
              </a:solidFill>
              <a:round/>
              <a:headEnd/>
              <a:tailEnd/>
            </a:ln>
          </p:spPr>
          <p:txBody>
            <a:bodyPr/>
            <a:lstStyle/>
            <a:p>
              <a:endParaRPr lang="en-US"/>
            </a:p>
          </p:txBody>
        </p:sp>
        <p:sp>
          <p:nvSpPr>
            <p:cNvPr id="88719" name="Line 1679"/>
            <p:cNvSpPr>
              <a:spLocks noChangeShapeType="1"/>
            </p:cNvSpPr>
            <p:nvPr/>
          </p:nvSpPr>
          <p:spPr bwMode="auto">
            <a:xfrm>
              <a:off x="2868" y="1375"/>
              <a:ext cx="16" cy="1"/>
            </a:xfrm>
            <a:prstGeom prst="line">
              <a:avLst/>
            </a:prstGeom>
            <a:noFill/>
            <a:ln w="12700">
              <a:solidFill>
                <a:schemeClr val="tx2"/>
              </a:solidFill>
              <a:round/>
              <a:headEnd/>
              <a:tailEnd/>
            </a:ln>
          </p:spPr>
          <p:txBody>
            <a:bodyPr/>
            <a:lstStyle/>
            <a:p>
              <a:endParaRPr lang="en-US"/>
            </a:p>
          </p:txBody>
        </p:sp>
        <p:sp>
          <p:nvSpPr>
            <p:cNvPr id="88720" name="Line 1680"/>
            <p:cNvSpPr>
              <a:spLocks noChangeShapeType="1"/>
            </p:cNvSpPr>
            <p:nvPr/>
          </p:nvSpPr>
          <p:spPr bwMode="auto">
            <a:xfrm>
              <a:off x="2916" y="1375"/>
              <a:ext cx="16" cy="1"/>
            </a:xfrm>
            <a:prstGeom prst="line">
              <a:avLst/>
            </a:prstGeom>
            <a:noFill/>
            <a:ln w="12700">
              <a:solidFill>
                <a:schemeClr val="tx2"/>
              </a:solidFill>
              <a:round/>
              <a:headEnd/>
              <a:tailEnd/>
            </a:ln>
          </p:spPr>
          <p:txBody>
            <a:bodyPr/>
            <a:lstStyle/>
            <a:p>
              <a:endParaRPr lang="en-US"/>
            </a:p>
          </p:txBody>
        </p:sp>
        <p:sp>
          <p:nvSpPr>
            <p:cNvPr id="88721" name="Line 1681"/>
            <p:cNvSpPr>
              <a:spLocks noChangeShapeType="1"/>
            </p:cNvSpPr>
            <p:nvPr/>
          </p:nvSpPr>
          <p:spPr bwMode="auto">
            <a:xfrm>
              <a:off x="2964" y="1375"/>
              <a:ext cx="16" cy="1"/>
            </a:xfrm>
            <a:prstGeom prst="line">
              <a:avLst/>
            </a:prstGeom>
            <a:noFill/>
            <a:ln w="12700">
              <a:solidFill>
                <a:schemeClr val="tx2"/>
              </a:solidFill>
              <a:round/>
              <a:headEnd/>
              <a:tailEnd/>
            </a:ln>
          </p:spPr>
          <p:txBody>
            <a:bodyPr/>
            <a:lstStyle/>
            <a:p>
              <a:endParaRPr lang="en-US"/>
            </a:p>
          </p:txBody>
        </p:sp>
        <p:sp>
          <p:nvSpPr>
            <p:cNvPr id="88722" name="Line 1682"/>
            <p:cNvSpPr>
              <a:spLocks noChangeShapeType="1"/>
            </p:cNvSpPr>
            <p:nvPr/>
          </p:nvSpPr>
          <p:spPr bwMode="auto">
            <a:xfrm>
              <a:off x="3012" y="1375"/>
              <a:ext cx="16" cy="1"/>
            </a:xfrm>
            <a:prstGeom prst="line">
              <a:avLst/>
            </a:prstGeom>
            <a:noFill/>
            <a:ln w="12700">
              <a:solidFill>
                <a:schemeClr val="tx2"/>
              </a:solidFill>
              <a:round/>
              <a:headEnd/>
              <a:tailEnd/>
            </a:ln>
          </p:spPr>
          <p:txBody>
            <a:bodyPr/>
            <a:lstStyle/>
            <a:p>
              <a:endParaRPr lang="en-US"/>
            </a:p>
          </p:txBody>
        </p:sp>
        <p:sp>
          <p:nvSpPr>
            <p:cNvPr id="88723" name="Line 1683"/>
            <p:cNvSpPr>
              <a:spLocks noChangeShapeType="1"/>
            </p:cNvSpPr>
            <p:nvPr/>
          </p:nvSpPr>
          <p:spPr bwMode="auto">
            <a:xfrm>
              <a:off x="3060" y="1375"/>
              <a:ext cx="16" cy="1"/>
            </a:xfrm>
            <a:prstGeom prst="line">
              <a:avLst/>
            </a:prstGeom>
            <a:noFill/>
            <a:ln w="12700">
              <a:solidFill>
                <a:schemeClr val="tx2"/>
              </a:solidFill>
              <a:round/>
              <a:headEnd/>
              <a:tailEnd/>
            </a:ln>
          </p:spPr>
          <p:txBody>
            <a:bodyPr/>
            <a:lstStyle/>
            <a:p>
              <a:endParaRPr lang="en-US"/>
            </a:p>
          </p:txBody>
        </p:sp>
        <p:sp>
          <p:nvSpPr>
            <p:cNvPr id="88724" name="Line 1684"/>
            <p:cNvSpPr>
              <a:spLocks noChangeShapeType="1"/>
            </p:cNvSpPr>
            <p:nvPr/>
          </p:nvSpPr>
          <p:spPr bwMode="auto">
            <a:xfrm>
              <a:off x="3108" y="1375"/>
              <a:ext cx="16" cy="1"/>
            </a:xfrm>
            <a:prstGeom prst="line">
              <a:avLst/>
            </a:prstGeom>
            <a:noFill/>
            <a:ln w="12700">
              <a:solidFill>
                <a:schemeClr val="tx2"/>
              </a:solidFill>
              <a:round/>
              <a:headEnd/>
              <a:tailEnd/>
            </a:ln>
          </p:spPr>
          <p:txBody>
            <a:bodyPr/>
            <a:lstStyle/>
            <a:p>
              <a:endParaRPr lang="en-US"/>
            </a:p>
          </p:txBody>
        </p:sp>
        <p:sp>
          <p:nvSpPr>
            <p:cNvPr id="88725" name="Line 1685"/>
            <p:cNvSpPr>
              <a:spLocks noChangeShapeType="1"/>
            </p:cNvSpPr>
            <p:nvPr/>
          </p:nvSpPr>
          <p:spPr bwMode="auto">
            <a:xfrm>
              <a:off x="3156" y="1375"/>
              <a:ext cx="15" cy="1"/>
            </a:xfrm>
            <a:prstGeom prst="line">
              <a:avLst/>
            </a:prstGeom>
            <a:noFill/>
            <a:ln w="12700">
              <a:solidFill>
                <a:schemeClr val="tx2"/>
              </a:solidFill>
              <a:round/>
              <a:headEnd/>
              <a:tailEnd/>
            </a:ln>
          </p:spPr>
          <p:txBody>
            <a:bodyPr/>
            <a:lstStyle/>
            <a:p>
              <a:endParaRPr lang="en-US"/>
            </a:p>
          </p:txBody>
        </p:sp>
        <p:sp>
          <p:nvSpPr>
            <p:cNvPr id="88726" name="Line 1686"/>
            <p:cNvSpPr>
              <a:spLocks noChangeShapeType="1"/>
            </p:cNvSpPr>
            <p:nvPr/>
          </p:nvSpPr>
          <p:spPr bwMode="auto">
            <a:xfrm>
              <a:off x="3203" y="1375"/>
              <a:ext cx="16" cy="1"/>
            </a:xfrm>
            <a:prstGeom prst="line">
              <a:avLst/>
            </a:prstGeom>
            <a:noFill/>
            <a:ln w="12700">
              <a:solidFill>
                <a:schemeClr val="tx2"/>
              </a:solidFill>
              <a:round/>
              <a:headEnd/>
              <a:tailEnd/>
            </a:ln>
          </p:spPr>
          <p:txBody>
            <a:bodyPr/>
            <a:lstStyle/>
            <a:p>
              <a:endParaRPr lang="en-US"/>
            </a:p>
          </p:txBody>
        </p:sp>
        <p:sp>
          <p:nvSpPr>
            <p:cNvPr id="88727" name="Line 1687"/>
            <p:cNvSpPr>
              <a:spLocks noChangeShapeType="1"/>
            </p:cNvSpPr>
            <p:nvPr/>
          </p:nvSpPr>
          <p:spPr bwMode="auto">
            <a:xfrm>
              <a:off x="3251" y="1375"/>
              <a:ext cx="16" cy="1"/>
            </a:xfrm>
            <a:prstGeom prst="line">
              <a:avLst/>
            </a:prstGeom>
            <a:noFill/>
            <a:ln w="12700">
              <a:solidFill>
                <a:schemeClr val="tx2"/>
              </a:solidFill>
              <a:round/>
              <a:headEnd/>
              <a:tailEnd/>
            </a:ln>
          </p:spPr>
          <p:txBody>
            <a:bodyPr/>
            <a:lstStyle/>
            <a:p>
              <a:endParaRPr lang="en-US"/>
            </a:p>
          </p:txBody>
        </p:sp>
        <p:sp>
          <p:nvSpPr>
            <p:cNvPr id="88728" name="Line 1688"/>
            <p:cNvSpPr>
              <a:spLocks noChangeShapeType="1"/>
            </p:cNvSpPr>
            <p:nvPr/>
          </p:nvSpPr>
          <p:spPr bwMode="auto">
            <a:xfrm>
              <a:off x="3299" y="1375"/>
              <a:ext cx="16" cy="1"/>
            </a:xfrm>
            <a:prstGeom prst="line">
              <a:avLst/>
            </a:prstGeom>
            <a:noFill/>
            <a:ln w="12700">
              <a:solidFill>
                <a:schemeClr val="tx2"/>
              </a:solidFill>
              <a:round/>
              <a:headEnd/>
              <a:tailEnd/>
            </a:ln>
          </p:spPr>
          <p:txBody>
            <a:bodyPr/>
            <a:lstStyle/>
            <a:p>
              <a:endParaRPr lang="en-US"/>
            </a:p>
          </p:txBody>
        </p:sp>
        <p:sp>
          <p:nvSpPr>
            <p:cNvPr id="88729" name="Line 1689"/>
            <p:cNvSpPr>
              <a:spLocks noChangeShapeType="1"/>
            </p:cNvSpPr>
            <p:nvPr/>
          </p:nvSpPr>
          <p:spPr bwMode="auto">
            <a:xfrm>
              <a:off x="3347" y="1375"/>
              <a:ext cx="16" cy="1"/>
            </a:xfrm>
            <a:prstGeom prst="line">
              <a:avLst/>
            </a:prstGeom>
            <a:noFill/>
            <a:ln w="12700">
              <a:solidFill>
                <a:schemeClr val="tx2"/>
              </a:solidFill>
              <a:round/>
              <a:headEnd/>
              <a:tailEnd/>
            </a:ln>
          </p:spPr>
          <p:txBody>
            <a:bodyPr/>
            <a:lstStyle/>
            <a:p>
              <a:endParaRPr lang="en-US"/>
            </a:p>
          </p:txBody>
        </p:sp>
        <p:sp>
          <p:nvSpPr>
            <p:cNvPr id="88730" name="Line 1690"/>
            <p:cNvSpPr>
              <a:spLocks noChangeShapeType="1"/>
            </p:cNvSpPr>
            <p:nvPr/>
          </p:nvSpPr>
          <p:spPr bwMode="auto">
            <a:xfrm>
              <a:off x="3395" y="1375"/>
              <a:ext cx="16" cy="1"/>
            </a:xfrm>
            <a:prstGeom prst="line">
              <a:avLst/>
            </a:prstGeom>
            <a:noFill/>
            <a:ln w="12700">
              <a:solidFill>
                <a:schemeClr val="tx2"/>
              </a:solidFill>
              <a:round/>
              <a:headEnd/>
              <a:tailEnd/>
            </a:ln>
          </p:spPr>
          <p:txBody>
            <a:bodyPr/>
            <a:lstStyle/>
            <a:p>
              <a:endParaRPr lang="en-US"/>
            </a:p>
          </p:txBody>
        </p:sp>
        <p:sp>
          <p:nvSpPr>
            <p:cNvPr id="88731" name="Line 1691"/>
            <p:cNvSpPr>
              <a:spLocks noChangeShapeType="1"/>
            </p:cNvSpPr>
            <p:nvPr/>
          </p:nvSpPr>
          <p:spPr bwMode="auto">
            <a:xfrm>
              <a:off x="3443" y="1375"/>
              <a:ext cx="16" cy="1"/>
            </a:xfrm>
            <a:prstGeom prst="line">
              <a:avLst/>
            </a:prstGeom>
            <a:noFill/>
            <a:ln w="12700">
              <a:solidFill>
                <a:schemeClr val="tx2"/>
              </a:solidFill>
              <a:round/>
              <a:headEnd/>
              <a:tailEnd/>
            </a:ln>
          </p:spPr>
          <p:txBody>
            <a:bodyPr/>
            <a:lstStyle/>
            <a:p>
              <a:endParaRPr lang="en-US"/>
            </a:p>
          </p:txBody>
        </p:sp>
        <p:sp>
          <p:nvSpPr>
            <p:cNvPr id="88732" name="Line 1692"/>
            <p:cNvSpPr>
              <a:spLocks noChangeShapeType="1"/>
            </p:cNvSpPr>
            <p:nvPr/>
          </p:nvSpPr>
          <p:spPr bwMode="auto">
            <a:xfrm>
              <a:off x="3491" y="1375"/>
              <a:ext cx="16" cy="1"/>
            </a:xfrm>
            <a:prstGeom prst="line">
              <a:avLst/>
            </a:prstGeom>
            <a:noFill/>
            <a:ln w="12700">
              <a:solidFill>
                <a:schemeClr val="tx2"/>
              </a:solidFill>
              <a:round/>
              <a:headEnd/>
              <a:tailEnd/>
            </a:ln>
          </p:spPr>
          <p:txBody>
            <a:bodyPr/>
            <a:lstStyle/>
            <a:p>
              <a:endParaRPr lang="en-US"/>
            </a:p>
          </p:txBody>
        </p:sp>
        <p:sp>
          <p:nvSpPr>
            <p:cNvPr id="88733" name="Line 1693"/>
            <p:cNvSpPr>
              <a:spLocks noChangeShapeType="1"/>
            </p:cNvSpPr>
            <p:nvPr/>
          </p:nvSpPr>
          <p:spPr bwMode="auto">
            <a:xfrm>
              <a:off x="3539" y="1375"/>
              <a:ext cx="16" cy="1"/>
            </a:xfrm>
            <a:prstGeom prst="line">
              <a:avLst/>
            </a:prstGeom>
            <a:noFill/>
            <a:ln w="12700">
              <a:solidFill>
                <a:schemeClr val="tx2"/>
              </a:solidFill>
              <a:round/>
              <a:headEnd/>
              <a:tailEnd/>
            </a:ln>
          </p:spPr>
          <p:txBody>
            <a:bodyPr/>
            <a:lstStyle/>
            <a:p>
              <a:endParaRPr lang="en-US"/>
            </a:p>
          </p:txBody>
        </p:sp>
        <p:sp>
          <p:nvSpPr>
            <p:cNvPr id="88734" name="Line 1694"/>
            <p:cNvSpPr>
              <a:spLocks noChangeShapeType="1"/>
            </p:cNvSpPr>
            <p:nvPr/>
          </p:nvSpPr>
          <p:spPr bwMode="auto">
            <a:xfrm>
              <a:off x="3587" y="1375"/>
              <a:ext cx="16" cy="1"/>
            </a:xfrm>
            <a:prstGeom prst="line">
              <a:avLst/>
            </a:prstGeom>
            <a:noFill/>
            <a:ln w="12700">
              <a:solidFill>
                <a:schemeClr val="tx2"/>
              </a:solidFill>
              <a:round/>
              <a:headEnd/>
              <a:tailEnd/>
            </a:ln>
          </p:spPr>
          <p:txBody>
            <a:bodyPr/>
            <a:lstStyle/>
            <a:p>
              <a:endParaRPr lang="en-US"/>
            </a:p>
          </p:txBody>
        </p:sp>
        <p:sp>
          <p:nvSpPr>
            <p:cNvPr id="88735" name="Line 1695"/>
            <p:cNvSpPr>
              <a:spLocks noChangeShapeType="1"/>
            </p:cNvSpPr>
            <p:nvPr/>
          </p:nvSpPr>
          <p:spPr bwMode="auto">
            <a:xfrm>
              <a:off x="3635" y="1375"/>
              <a:ext cx="16" cy="1"/>
            </a:xfrm>
            <a:prstGeom prst="line">
              <a:avLst/>
            </a:prstGeom>
            <a:noFill/>
            <a:ln w="12700">
              <a:solidFill>
                <a:schemeClr val="tx2"/>
              </a:solidFill>
              <a:round/>
              <a:headEnd/>
              <a:tailEnd/>
            </a:ln>
          </p:spPr>
          <p:txBody>
            <a:bodyPr/>
            <a:lstStyle/>
            <a:p>
              <a:endParaRPr lang="en-US"/>
            </a:p>
          </p:txBody>
        </p:sp>
        <p:sp>
          <p:nvSpPr>
            <p:cNvPr id="88736" name="Line 1696"/>
            <p:cNvSpPr>
              <a:spLocks noChangeShapeType="1"/>
            </p:cNvSpPr>
            <p:nvPr/>
          </p:nvSpPr>
          <p:spPr bwMode="auto">
            <a:xfrm>
              <a:off x="3683" y="1375"/>
              <a:ext cx="16" cy="1"/>
            </a:xfrm>
            <a:prstGeom prst="line">
              <a:avLst/>
            </a:prstGeom>
            <a:noFill/>
            <a:ln w="12700">
              <a:solidFill>
                <a:schemeClr val="tx2"/>
              </a:solidFill>
              <a:round/>
              <a:headEnd/>
              <a:tailEnd/>
            </a:ln>
          </p:spPr>
          <p:txBody>
            <a:bodyPr/>
            <a:lstStyle/>
            <a:p>
              <a:endParaRPr lang="en-US"/>
            </a:p>
          </p:txBody>
        </p:sp>
        <p:sp>
          <p:nvSpPr>
            <p:cNvPr id="88737" name="Line 1697"/>
            <p:cNvSpPr>
              <a:spLocks noChangeShapeType="1"/>
            </p:cNvSpPr>
            <p:nvPr/>
          </p:nvSpPr>
          <p:spPr bwMode="auto">
            <a:xfrm>
              <a:off x="3731" y="1375"/>
              <a:ext cx="16" cy="1"/>
            </a:xfrm>
            <a:prstGeom prst="line">
              <a:avLst/>
            </a:prstGeom>
            <a:noFill/>
            <a:ln w="12700">
              <a:solidFill>
                <a:schemeClr val="tx2"/>
              </a:solidFill>
              <a:round/>
              <a:headEnd/>
              <a:tailEnd/>
            </a:ln>
          </p:spPr>
          <p:txBody>
            <a:bodyPr/>
            <a:lstStyle/>
            <a:p>
              <a:endParaRPr lang="en-US"/>
            </a:p>
          </p:txBody>
        </p:sp>
        <p:sp>
          <p:nvSpPr>
            <p:cNvPr id="88738" name="Line 1698"/>
            <p:cNvSpPr>
              <a:spLocks noChangeShapeType="1"/>
            </p:cNvSpPr>
            <p:nvPr/>
          </p:nvSpPr>
          <p:spPr bwMode="auto">
            <a:xfrm>
              <a:off x="3778" y="1375"/>
              <a:ext cx="16" cy="1"/>
            </a:xfrm>
            <a:prstGeom prst="line">
              <a:avLst/>
            </a:prstGeom>
            <a:noFill/>
            <a:ln w="12700">
              <a:solidFill>
                <a:schemeClr val="tx2"/>
              </a:solidFill>
              <a:round/>
              <a:headEnd/>
              <a:tailEnd/>
            </a:ln>
          </p:spPr>
          <p:txBody>
            <a:bodyPr/>
            <a:lstStyle/>
            <a:p>
              <a:endParaRPr lang="en-US"/>
            </a:p>
          </p:txBody>
        </p:sp>
        <p:sp>
          <p:nvSpPr>
            <p:cNvPr id="88739" name="Line 1699"/>
            <p:cNvSpPr>
              <a:spLocks noChangeShapeType="1"/>
            </p:cNvSpPr>
            <p:nvPr/>
          </p:nvSpPr>
          <p:spPr bwMode="auto">
            <a:xfrm>
              <a:off x="3826" y="1375"/>
              <a:ext cx="16" cy="1"/>
            </a:xfrm>
            <a:prstGeom prst="line">
              <a:avLst/>
            </a:prstGeom>
            <a:noFill/>
            <a:ln w="12700">
              <a:solidFill>
                <a:schemeClr val="tx2"/>
              </a:solidFill>
              <a:round/>
              <a:headEnd/>
              <a:tailEnd/>
            </a:ln>
          </p:spPr>
          <p:txBody>
            <a:bodyPr/>
            <a:lstStyle/>
            <a:p>
              <a:endParaRPr lang="en-US"/>
            </a:p>
          </p:txBody>
        </p:sp>
        <p:sp>
          <p:nvSpPr>
            <p:cNvPr id="88740" name="Line 1700"/>
            <p:cNvSpPr>
              <a:spLocks noChangeShapeType="1"/>
            </p:cNvSpPr>
            <p:nvPr/>
          </p:nvSpPr>
          <p:spPr bwMode="auto">
            <a:xfrm>
              <a:off x="3874" y="1375"/>
              <a:ext cx="16" cy="1"/>
            </a:xfrm>
            <a:prstGeom prst="line">
              <a:avLst/>
            </a:prstGeom>
            <a:noFill/>
            <a:ln w="12700">
              <a:solidFill>
                <a:schemeClr val="tx2"/>
              </a:solidFill>
              <a:round/>
              <a:headEnd/>
              <a:tailEnd/>
            </a:ln>
          </p:spPr>
          <p:txBody>
            <a:bodyPr/>
            <a:lstStyle/>
            <a:p>
              <a:endParaRPr lang="en-US"/>
            </a:p>
          </p:txBody>
        </p:sp>
        <p:sp>
          <p:nvSpPr>
            <p:cNvPr id="88741" name="Line 1701"/>
            <p:cNvSpPr>
              <a:spLocks noChangeShapeType="1"/>
            </p:cNvSpPr>
            <p:nvPr/>
          </p:nvSpPr>
          <p:spPr bwMode="auto">
            <a:xfrm>
              <a:off x="3922" y="1375"/>
              <a:ext cx="16" cy="1"/>
            </a:xfrm>
            <a:prstGeom prst="line">
              <a:avLst/>
            </a:prstGeom>
            <a:noFill/>
            <a:ln w="12700">
              <a:solidFill>
                <a:schemeClr val="tx2"/>
              </a:solidFill>
              <a:round/>
              <a:headEnd/>
              <a:tailEnd/>
            </a:ln>
          </p:spPr>
          <p:txBody>
            <a:bodyPr/>
            <a:lstStyle/>
            <a:p>
              <a:endParaRPr lang="en-US"/>
            </a:p>
          </p:txBody>
        </p:sp>
        <p:sp>
          <p:nvSpPr>
            <p:cNvPr id="88742" name="Line 1702"/>
            <p:cNvSpPr>
              <a:spLocks noChangeShapeType="1"/>
            </p:cNvSpPr>
            <p:nvPr/>
          </p:nvSpPr>
          <p:spPr bwMode="auto">
            <a:xfrm>
              <a:off x="3970" y="1375"/>
              <a:ext cx="16" cy="1"/>
            </a:xfrm>
            <a:prstGeom prst="line">
              <a:avLst/>
            </a:prstGeom>
            <a:noFill/>
            <a:ln w="12700">
              <a:solidFill>
                <a:schemeClr val="tx2"/>
              </a:solidFill>
              <a:round/>
              <a:headEnd/>
              <a:tailEnd/>
            </a:ln>
          </p:spPr>
          <p:txBody>
            <a:bodyPr/>
            <a:lstStyle/>
            <a:p>
              <a:endParaRPr lang="en-US"/>
            </a:p>
          </p:txBody>
        </p:sp>
        <p:sp>
          <p:nvSpPr>
            <p:cNvPr id="88743" name="Line 1703"/>
            <p:cNvSpPr>
              <a:spLocks noChangeShapeType="1"/>
            </p:cNvSpPr>
            <p:nvPr/>
          </p:nvSpPr>
          <p:spPr bwMode="auto">
            <a:xfrm>
              <a:off x="4018" y="1375"/>
              <a:ext cx="16" cy="1"/>
            </a:xfrm>
            <a:prstGeom prst="line">
              <a:avLst/>
            </a:prstGeom>
            <a:noFill/>
            <a:ln w="12700">
              <a:solidFill>
                <a:schemeClr val="tx2"/>
              </a:solidFill>
              <a:round/>
              <a:headEnd/>
              <a:tailEnd/>
            </a:ln>
          </p:spPr>
          <p:txBody>
            <a:bodyPr/>
            <a:lstStyle/>
            <a:p>
              <a:endParaRPr lang="en-US"/>
            </a:p>
          </p:txBody>
        </p:sp>
        <p:sp>
          <p:nvSpPr>
            <p:cNvPr id="88744" name="Line 1704"/>
            <p:cNvSpPr>
              <a:spLocks noChangeShapeType="1"/>
            </p:cNvSpPr>
            <p:nvPr/>
          </p:nvSpPr>
          <p:spPr bwMode="auto">
            <a:xfrm>
              <a:off x="4066" y="1375"/>
              <a:ext cx="16" cy="1"/>
            </a:xfrm>
            <a:prstGeom prst="line">
              <a:avLst/>
            </a:prstGeom>
            <a:noFill/>
            <a:ln w="12700">
              <a:solidFill>
                <a:schemeClr val="tx2"/>
              </a:solidFill>
              <a:round/>
              <a:headEnd/>
              <a:tailEnd/>
            </a:ln>
          </p:spPr>
          <p:txBody>
            <a:bodyPr/>
            <a:lstStyle/>
            <a:p>
              <a:endParaRPr lang="en-US"/>
            </a:p>
          </p:txBody>
        </p:sp>
        <p:sp>
          <p:nvSpPr>
            <p:cNvPr id="88745" name="Line 1705"/>
            <p:cNvSpPr>
              <a:spLocks noChangeShapeType="1"/>
            </p:cNvSpPr>
            <p:nvPr/>
          </p:nvSpPr>
          <p:spPr bwMode="auto">
            <a:xfrm>
              <a:off x="4114" y="1375"/>
              <a:ext cx="16" cy="1"/>
            </a:xfrm>
            <a:prstGeom prst="line">
              <a:avLst/>
            </a:prstGeom>
            <a:noFill/>
            <a:ln w="12700">
              <a:solidFill>
                <a:schemeClr val="tx2"/>
              </a:solidFill>
              <a:round/>
              <a:headEnd/>
              <a:tailEnd/>
            </a:ln>
          </p:spPr>
          <p:txBody>
            <a:bodyPr/>
            <a:lstStyle/>
            <a:p>
              <a:endParaRPr lang="en-US"/>
            </a:p>
          </p:txBody>
        </p:sp>
        <p:sp>
          <p:nvSpPr>
            <p:cNvPr id="88746" name="Line 1706"/>
            <p:cNvSpPr>
              <a:spLocks noChangeShapeType="1"/>
            </p:cNvSpPr>
            <p:nvPr/>
          </p:nvSpPr>
          <p:spPr bwMode="auto">
            <a:xfrm>
              <a:off x="4162" y="1375"/>
              <a:ext cx="16" cy="1"/>
            </a:xfrm>
            <a:prstGeom prst="line">
              <a:avLst/>
            </a:prstGeom>
            <a:noFill/>
            <a:ln w="12700">
              <a:solidFill>
                <a:schemeClr val="tx2"/>
              </a:solidFill>
              <a:round/>
              <a:headEnd/>
              <a:tailEnd/>
            </a:ln>
          </p:spPr>
          <p:txBody>
            <a:bodyPr/>
            <a:lstStyle/>
            <a:p>
              <a:endParaRPr lang="en-US"/>
            </a:p>
          </p:txBody>
        </p:sp>
        <p:sp>
          <p:nvSpPr>
            <p:cNvPr id="88747" name="Line 1707"/>
            <p:cNvSpPr>
              <a:spLocks noChangeShapeType="1"/>
            </p:cNvSpPr>
            <p:nvPr/>
          </p:nvSpPr>
          <p:spPr bwMode="auto">
            <a:xfrm>
              <a:off x="4210" y="1375"/>
              <a:ext cx="16" cy="1"/>
            </a:xfrm>
            <a:prstGeom prst="line">
              <a:avLst/>
            </a:prstGeom>
            <a:noFill/>
            <a:ln w="12700">
              <a:solidFill>
                <a:schemeClr val="tx2"/>
              </a:solidFill>
              <a:round/>
              <a:headEnd/>
              <a:tailEnd/>
            </a:ln>
          </p:spPr>
          <p:txBody>
            <a:bodyPr/>
            <a:lstStyle/>
            <a:p>
              <a:endParaRPr lang="en-US"/>
            </a:p>
          </p:txBody>
        </p:sp>
        <p:sp>
          <p:nvSpPr>
            <p:cNvPr id="88748" name="Line 1708"/>
            <p:cNvSpPr>
              <a:spLocks noChangeShapeType="1"/>
            </p:cNvSpPr>
            <p:nvPr/>
          </p:nvSpPr>
          <p:spPr bwMode="auto">
            <a:xfrm>
              <a:off x="4258" y="1375"/>
              <a:ext cx="16" cy="1"/>
            </a:xfrm>
            <a:prstGeom prst="line">
              <a:avLst/>
            </a:prstGeom>
            <a:noFill/>
            <a:ln w="12700">
              <a:solidFill>
                <a:schemeClr val="tx2"/>
              </a:solidFill>
              <a:round/>
              <a:headEnd/>
              <a:tailEnd/>
            </a:ln>
          </p:spPr>
          <p:txBody>
            <a:bodyPr/>
            <a:lstStyle/>
            <a:p>
              <a:endParaRPr lang="en-US"/>
            </a:p>
          </p:txBody>
        </p:sp>
        <p:sp>
          <p:nvSpPr>
            <p:cNvPr id="88749" name="Line 1709"/>
            <p:cNvSpPr>
              <a:spLocks noChangeShapeType="1"/>
            </p:cNvSpPr>
            <p:nvPr/>
          </p:nvSpPr>
          <p:spPr bwMode="auto">
            <a:xfrm>
              <a:off x="4306" y="1375"/>
              <a:ext cx="16" cy="1"/>
            </a:xfrm>
            <a:prstGeom prst="line">
              <a:avLst/>
            </a:prstGeom>
            <a:noFill/>
            <a:ln w="12700">
              <a:solidFill>
                <a:schemeClr val="tx2"/>
              </a:solidFill>
              <a:round/>
              <a:headEnd/>
              <a:tailEnd/>
            </a:ln>
          </p:spPr>
          <p:txBody>
            <a:bodyPr/>
            <a:lstStyle/>
            <a:p>
              <a:endParaRPr lang="en-US"/>
            </a:p>
          </p:txBody>
        </p:sp>
        <p:sp>
          <p:nvSpPr>
            <p:cNvPr id="88750" name="Line 1710"/>
            <p:cNvSpPr>
              <a:spLocks noChangeShapeType="1"/>
            </p:cNvSpPr>
            <p:nvPr/>
          </p:nvSpPr>
          <p:spPr bwMode="auto">
            <a:xfrm>
              <a:off x="4353" y="1375"/>
              <a:ext cx="16" cy="1"/>
            </a:xfrm>
            <a:prstGeom prst="line">
              <a:avLst/>
            </a:prstGeom>
            <a:noFill/>
            <a:ln w="12700">
              <a:solidFill>
                <a:schemeClr val="tx2"/>
              </a:solidFill>
              <a:round/>
              <a:headEnd/>
              <a:tailEnd/>
            </a:ln>
          </p:spPr>
          <p:txBody>
            <a:bodyPr/>
            <a:lstStyle/>
            <a:p>
              <a:endParaRPr lang="en-US"/>
            </a:p>
          </p:txBody>
        </p:sp>
        <p:sp>
          <p:nvSpPr>
            <p:cNvPr id="88751" name="Line 1711"/>
            <p:cNvSpPr>
              <a:spLocks noChangeShapeType="1"/>
            </p:cNvSpPr>
            <p:nvPr/>
          </p:nvSpPr>
          <p:spPr bwMode="auto">
            <a:xfrm>
              <a:off x="4401" y="1375"/>
              <a:ext cx="16" cy="1"/>
            </a:xfrm>
            <a:prstGeom prst="line">
              <a:avLst/>
            </a:prstGeom>
            <a:noFill/>
            <a:ln w="12700">
              <a:solidFill>
                <a:schemeClr val="tx2"/>
              </a:solidFill>
              <a:round/>
              <a:headEnd/>
              <a:tailEnd/>
            </a:ln>
          </p:spPr>
          <p:txBody>
            <a:bodyPr/>
            <a:lstStyle/>
            <a:p>
              <a:endParaRPr lang="en-US"/>
            </a:p>
          </p:txBody>
        </p:sp>
        <p:sp>
          <p:nvSpPr>
            <p:cNvPr id="88752" name="Line 1712"/>
            <p:cNvSpPr>
              <a:spLocks noChangeShapeType="1"/>
            </p:cNvSpPr>
            <p:nvPr/>
          </p:nvSpPr>
          <p:spPr bwMode="auto">
            <a:xfrm>
              <a:off x="4449" y="1375"/>
              <a:ext cx="16" cy="1"/>
            </a:xfrm>
            <a:prstGeom prst="line">
              <a:avLst/>
            </a:prstGeom>
            <a:noFill/>
            <a:ln w="12700">
              <a:solidFill>
                <a:schemeClr val="tx2"/>
              </a:solidFill>
              <a:round/>
              <a:headEnd/>
              <a:tailEnd/>
            </a:ln>
          </p:spPr>
          <p:txBody>
            <a:bodyPr/>
            <a:lstStyle/>
            <a:p>
              <a:endParaRPr lang="en-US"/>
            </a:p>
          </p:txBody>
        </p:sp>
        <p:sp>
          <p:nvSpPr>
            <p:cNvPr id="88753" name="Line 1713"/>
            <p:cNvSpPr>
              <a:spLocks noChangeShapeType="1"/>
            </p:cNvSpPr>
            <p:nvPr/>
          </p:nvSpPr>
          <p:spPr bwMode="auto">
            <a:xfrm>
              <a:off x="4497" y="1375"/>
              <a:ext cx="16" cy="1"/>
            </a:xfrm>
            <a:prstGeom prst="line">
              <a:avLst/>
            </a:prstGeom>
            <a:noFill/>
            <a:ln w="12700">
              <a:solidFill>
                <a:schemeClr val="tx2"/>
              </a:solidFill>
              <a:round/>
              <a:headEnd/>
              <a:tailEnd/>
            </a:ln>
          </p:spPr>
          <p:txBody>
            <a:bodyPr/>
            <a:lstStyle/>
            <a:p>
              <a:endParaRPr lang="en-US"/>
            </a:p>
          </p:txBody>
        </p:sp>
        <p:sp>
          <p:nvSpPr>
            <p:cNvPr id="88754" name="Line 1714"/>
            <p:cNvSpPr>
              <a:spLocks noChangeShapeType="1"/>
            </p:cNvSpPr>
            <p:nvPr/>
          </p:nvSpPr>
          <p:spPr bwMode="auto">
            <a:xfrm>
              <a:off x="4545" y="1375"/>
              <a:ext cx="16" cy="1"/>
            </a:xfrm>
            <a:prstGeom prst="line">
              <a:avLst/>
            </a:prstGeom>
            <a:noFill/>
            <a:ln w="12700">
              <a:solidFill>
                <a:schemeClr val="tx2"/>
              </a:solidFill>
              <a:round/>
              <a:headEnd/>
              <a:tailEnd/>
            </a:ln>
          </p:spPr>
          <p:txBody>
            <a:bodyPr/>
            <a:lstStyle/>
            <a:p>
              <a:endParaRPr lang="en-US"/>
            </a:p>
          </p:txBody>
        </p:sp>
        <p:sp>
          <p:nvSpPr>
            <p:cNvPr id="88755" name="Line 1715"/>
            <p:cNvSpPr>
              <a:spLocks noChangeShapeType="1"/>
            </p:cNvSpPr>
            <p:nvPr/>
          </p:nvSpPr>
          <p:spPr bwMode="auto">
            <a:xfrm>
              <a:off x="4593" y="1375"/>
              <a:ext cx="16" cy="1"/>
            </a:xfrm>
            <a:prstGeom prst="line">
              <a:avLst/>
            </a:prstGeom>
            <a:noFill/>
            <a:ln w="12700">
              <a:solidFill>
                <a:schemeClr val="tx2"/>
              </a:solidFill>
              <a:round/>
              <a:headEnd/>
              <a:tailEnd/>
            </a:ln>
          </p:spPr>
          <p:txBody>
            <a:bodyPr/>
            <a:lstStyle/>
            <a:p>
              <a:endParaRPr lang="en-US"/>
            </a:p>
          </p:txBody>
        </p:sp>
        <p:sp>
          <p:nvSpPr>
            <p:cNvPr id="88756" name="Line 1716"/>
            <p:cNvSpPr>
              <a:spLocks noChangeShapeType="1"/>
            </p:cNvSpPr>
            <p:nvPr/>
          </p:nvSpPr>
          <p:spPr bwMode="auto">
            <a:xfrm>
              <a:off x="4641" y="1375"/>
              <a:ext cx="16" cy="1"/>
            </a:xfrm>
            <a:prstGeom prst="line">
              <a:avLst/>
            </a:prstGeom>
            <a:noFill/>
            <a:ln w="12700">
              <a:solidFill>
                <a:schemeClr val="tx2"/>
              </a:solidFill>
              <a:round/>
              <a:headEnd/>
              <a:tailEnd/>
            </a:ln>
          </p:spPr>
          <p:txBody>
            <a:bodyPr/>
            <a:lstStyle/>
            <a:p>
              <a:endParaRPr lang="en-US"/>
            </a:p>
          </p:txBody>
        </p:sp>
        <p:sp>
          <p:nvSpPr>
            <p:cNvPr id="88757" name="Line 1717"/>
            <p:cNvSpPr>
              <a:spLocks noChangeShapeType="1"/>
            </p:cNvSpPr>
            <p:nvPr/>
          </p:nvSpPr>
          <p:spPr bwMode="auto">
            <a:xfrm>
              <a:off x="4689" y="1375"/>
              <a:ext cx="16" cy="1"/>
            </a:xfrm>
            <a:prstGeom prst="line">
              <a:avLst/>
            </a:prstGeom>
            <a:noFill/>
            <a:ln w="12700">
              <a:solidFill>
                <a:schemeClr val="tx2"/>
              </a:solidFill>
              <a:round/>
              <a:headEnd/>
              <a:tailEnd/>
            </a:ln>
          </p:spPr>
          <p:txBody>
            <a:bodyPr/>
            <a:lstStyle/>
            <a:p>
              <a:endParaRPr lang="en-US"/>
            </a:p>
          </p:txBody>
        </p:sp>
        <p:sp>
          <p:nvSpPr>
            <p:cNvPr id="88758" name="Line 1718"/>
            <p:cNvSpPr>
              <a:spLocks noChangeShapeType="1"/>
            </p:cNvSpPr>
            <p:nvPr/>
          </p:nvSpPr>
          <p:spPr bwMode="auto">
            <a:xfrm>
              <a:off x="4737" y="1375"/>
              <a:ext cx="16" cy="1"/>
            </a:xfrm>
            <a:prstGeom prst="line">
              <a:avLst/>
            </a:prstGeom>
            <a:noFill/>
            <a:ln w="12700">
              <a:solidFill>
                <a:schemeClr val="tx2"/>
              </a:solidFill>
              <a:round/>
              <a:headEnd/>
              <a:tailEnd/>
            </a:ln>
          </p:spPr>
          <p:txBody>
            <a:bodyPr/>
            <a:lstStyle/>
            <a:p>
              <a:endParaRPr lang="en-US"/>
            </a:p>
          </p:txBody>
        </p:sp>
        <p:sp>
          <p:nvSpPr>
            <p:cNvPr id="88759" name="Line 1719"/>
            <p:cNvSpPr>
              <a:spLocks noChangeShapeType="1"/>
            </p:cNvSpPr>
            <p:nvPr/>
          </p:nvSpPr>
          <p:spPr bwMode="auto">
            <a:xfrm>
              <a:off x="4785" y="1375"/>
              <a:ext cx="16" cy="1"/>
            </a:xfrm>
            <a:prstGeom prst="line">
              <a:avLst/>
            </a:prstGeom>
            <a:noFill/>
            <a:ln w="12700">
              <a:solidFill>
                <a:schemeClr val="tx2"/>
              </a:solidFill>
              <a:round/>
              <a:headEnd/>
              <a:tailEnd/>
            </a:ln>
          </p:spPr>
          <p:txBody>
            <a:bodyPr/>
            <a:lstStyle/>
            <a:p>
              <a:endParaRPr lang="en-US"/>
            </a:p>
          </p:txBody>
        </p:sp>
        <p:sp>
          <p:nvSpPr>
            <p:cNvPr id="88760" name="Line 1720"/>
            <p:cNvSpPr>
              <a:spLocks noChangeShapeType="1"/>
            </p:cNvSpPr>
            <p:nvPr/>
          </p:nvSpPr>
          <p:spPr bwMode="auto">
            <a:xfrm>
              <a:off x="4833" y="1375"/>
              <a:ext cx="16" cy="1"/>
            </a:xfrm>
            <a:prstGeom prst="line">
              <a:avLst/>
            </a:prstGeom>
            <a:noFill/>
            <a:ln w="12700">
              <a:solidFill>
                <a:schemeClr val="tx2"/>
              </a:solidFill>
              <a:round/>
              <a:headEnd/>
              <a:tailEnd/>
            </a:ln>
          </p:spPr>
          <p:txBody>
            <a:bodyPr/>
            <a:lstStyle/>
            <a:p>
              <a:endParaRPr lang="en-US"/>
            </a:p>
          </p:txBody>
        </p:sp>
        <p:sp>
          <p:nvSpPr>
            <p:cNvPr id="88761" name="Line 1721"/>
            <p:cNvSpPr>
              <a:spLocks noChangeShapeType="1"/>
            </p:cNvSpPr>
            <p:nvPr/>
          </p:nvSpPr>
          <p:spPr bwMode="auto">
            <a:xfrm>
              <a:off x="4881" y="1375"/>
              <a:ext cx="16" cy="1"/>
            </a:xfrm>
            <a:prstGeom prst="line">
              <a:avLst/>
            </a:prstGeom>
            <a:noFill/>
            <a:ln w="12700">
              <a:solidFill>
                <a:schemeClr val="tx2"/>
              </a:solidFill>
              <a:round/>
              <a:headEnd/>
              <a:tailEnd/>
            </a:ln>
          </p:spPr>
          <p:txBody>
            <a:bodyPr/>
            <a:lstStyle/>
            <a:p>
              <a:endParaRPr lang="en-US"/>
            </a:p>
          </p:txBody>
        </p:sp>
        <p:sp>
          <p:nvSpPr>
            <p:cNvPr id="88762" name="Line 1722"/>
            <p:cNvSpPr>
              <a:spLocks noChangeShapeType="1"/>
            </p:cNvSpPr>
            <p:nvPr/>
          </p:nvSpPr>
          <p:spPr bwMode="auto">
            <a:xfrm>
              <a:off x="1143" y="3027"/>
              <a:ext cx="3786" cy="1"/>
            </a:xfrm>
            <a:prstGeom prst="line">
              <a:avLst/>
            </a:prstGeom>
            <a:noFill/>
            <a:ln w="12700">
              <a:solidFill>
                <a:schemeClr val="tx2"/>
              </a:solidFill>
              <a:round/>
              <a:headEnd/>
              <a:tailEnd/>
            </a:ln>
          </p:spPr>
          <p:txBody>
            <a:bodyPr/>
            <a:lstStyle/>
            <a:p>
              <a:endParaRPr lang="en-US"/>
            </a:p>
          </p:txBody>
        </p:sp>
        <p:sp>
          <p:nvSpPr>
            <p:cNvPr id="88763" name="Line 1723"/>
            <p:cNvSpPr>
              <a:spLocks noChangeShapeType="1"/>
            </p:cNvSpPr>
            <p:nvPr/>
          </p:nvSpPr>
          <p:spPr bwMode="auto">
            <a:xfrm>
              <a:off x="1143" y="2468"/>
              <a:ext cx="3786" cy="1"/>
            </a:xfrm>
            <a:prstGeom prst="line">
              <a:avLst/>
            </a:prstGeom>
            <a:noFill/>
            <a:ln w="12700">
              <a:solidFill>
                <a:schemeClr val="tx2"/>
              </a:solidFill>
              <a:round/>
              <a:headEnd/>
              <a:tailEnd/>
            </a:ln>
          </p:spPr>
          <p:txBody>
            <a:bodyPr/>
            <a:lstStyle/>
            <a:p>
              <a:endParaRPr lang="en-US"/>
            </a:p>
          </p:txBody>
        </p:sp>
        <p:sp>
          <p:nvSpPr>
            <p:cNvPr id="88764" name="Line 1724"/>
            <p:cNvSpPr>
              <a:spLocks noChangeShapeType="1"/>
            </p:cNvSpPr>
            <p:nvPr/>
          </p:nvSpPr>
          <p:spPr bwMode="auto">
            <a:xfrm>
              <a:off x="1143" y="1910"/>
              <a:ext cx="3786" cy="1"/>
            </a:xfrm>
            <a:prstGeom prst="line">
              <a:avLst/>
            </a:prstGeom>
            <a:noFill/>
            <a:ln w="12700">
              <a:solidFill>
                <a:schemeClr val="tx2"/>
              </a:solidFill>
              <a:round/>
              <a:headEnd/>
              <a:tailEnd/>
            </a:ln>
          </p:spPr>
          <p:txBody>
            <a:bodyPr/>
            <a:lstStyle/>
            <a:p>
              <a:endParaRPr lang="en-US"/>
            </a:p>
          </p:txBody>
        </p:sp>
        <p:sp>
          <p:nvSpPr>
            <p:cNvPr id="88765" name="Line 1725"/>
            <p:cNvSpPr>
              <a:spLocks noChangeShapeType="1"/>
            </p:cNvSpPr>
            <p:nvPr/>
          </p:nvSpPr>
          <p:spPr bwMode="auto">
            <a:xfrm>
              <a:off x="1143" y="1351"/>
              <a:ext cx="3786" cy="1"/>
            </a:xfrm>
            <a:prstGeom prst="line">
              <a:avLst/>
            </a:prstGeom>
            <a:noFill/>
            <a:ln w="12700">
              <a:solidFill>
                <a:schemeClr val="tx2"/>
              </a:solidFill>
              <a:round/>
              <a:headEnd/>
              <a:tailEnd/>
            </a:ln>
          </p:spPr>
          <p:txBody>
            <a:bodyPr/>
            <a:lstStyle/>
            <a:p>
              <a:endParaRPr lang="en-US"/>
            </a:p>
          </p:txBody>
        </p:sp>
        <p:sp>
          <p:nvSpPr>
            <p:cNvPr id="88766" name="Line 1726"/>
            <p:cNvSpPr>
              <a:spLocks noChangeShapeType="1"/>
            </p:cNvSpPr>
            <p:nvPr/>
          </p:nvSpPr>
          <p:spPr bwMode="auto">
            <a:xfrm>
              <a:off x="1375" y="1351"/>
              <a:ext cx="1" cy="16"/>
            </a:xfrm>
            <a:prstGeom prst="line">
              <a:avLst/>
            </a:prstGeom>
            <a:noFill/>
            <a:ln w="12700">
              <a:solidFill>
                <a:schemeClr val="tx2"/>
              </a:solidFill>
              <a:round/>
              <a:headEnd/>
              <a:tailEnd/>
            </a:ln>
          </p:spPr>
          <p:txBody>
            <a:bodyPr/>
            <a:lstStyle/>
            <a:p>
              <a:endParaRPr lang="en-US"/>
            </a:p>
          </p:txBody>
        </p:sp>
        <p:sp>
          <p:nvSpPr>
            <p:cNvPr id="88767" name="Line 1727"/>
            <p:cNvSpPr>
              <a:spLocks noChangeShapeType="1"/>
            </p:cNvSpPr>
            <p:nvPr/>
          </p:nvSpPr>
          <p:spPr bwMode="auto">
            <a:xfrm>
              <a:off x="1375" y="1399"/>
              <a:ext cx="1" cy="16"/>
            </a:xfrm>
            <a:prstGeom prst="line">
              <a:avLst/>
            </a:prstGeom>
            <a:noFill/>
            <a:ln w="12700">
              <a:solidFill>
                <a:schemeClr val="tx2"/>
              </a:solidFill>
              <a:round/>
              <a:headEnd/>
              <a:tailEnd/>
            </a:ln>
          </p:spPr>
          <p:txBody>
            <a:bodyPr/>
            <a:lstStyle/>
            <a:p>
              <a:endParaRPr lang="en-US"/>
            </a:p>
          </p:txBody>
        </p:sp>
        <p:sp>
          <p:nvSpPr>
            <p:cNvPr id="88768" name="Line 1728"/>
            <p:cNvSpPr>
              <a:spLocks noChangeShapeType="1"/>
            </p:cNvSpPr>
            <p:nvPr/>
          </p:nvSpPr>
          <p:spPr bwMode="auto">
            <a:xfrm>
              <a:off x="1375" y="1447"/>
              <a:ext cx="1" cy="16"/>
            </a:xfrm>
            <a:prstGeom prst="line">
              <a:avLst/>
            </a:prstGeom>
            <a:noFill/>
            <a:ln w="12700">
              <a:solidFill>
                <a:schemeClr val="tx2"/>
              </a:solidFill>
              <a:round/>
              <a:headEnd/>
              <a:tailEnd/>
            </a:ln>
          </p:spPr>
          <p:txBody>
            <a:bodyPr/>
            <a:lstStyle/>
            <a:p>
              <a:endParaRPr lang="en-US"/>
            </a:p>
          </p:txBody>
        </p:sp>
        <p:sp>
          <p:nvSpPr>
            <p:cNvPr id="88769" name="Line 1729"/>
            <p:cNvSpPr>
              <a:spLocks noChangeShapeType="1"/>
            </p:cNvSpPr>
            <p:nvPr/>
          </p:nvSpPr>
          <p:spPr bwMode="auto">
            <a:xfrm>
              <a:off x="1375" y="1495"/>
              <a:ext cx="1" cy="16"/>
            </a:xfrm>
            <a:prstGeom prst="line">
              <a:avLst/>
            </a:prstGeom>
            <a:noFill/>
            <a:ln w="12700">
              <a:solidFill>
                <a:schemeClr val="tx2"/>
              </a:solidFill>
              <a:round/>
              <a:headEnd/>
              <a:tailEnd/>
            </a:ln>
          </p:spPr>
          <p:txBody>
            <a:bodyPr/>
            <a:lstStyle/>
            <a:p>
              <a:endParaRPr lang="en-US"/>
            </a:p>
          </p:txBody>
        </p:sp>
        <p:sp>
          <p:nvSpPr>
            <p:cNvPr id="88770" name="Line 1730"/>
            <p:cNvSpPr>
              <a:spLocks noChangeShapeType="1"/>
            </p:cNvSpPr>
            <p:nvPr/>
          </p:nvSpPr>
          <p:spPr bwMode="auto">
            <a:xfrm>
              <a:off x="1375" y="1543"/>
              <a:ext cx="1" cy="16"/>
            </a:xfrm>
            <a:prstGeom prst="line">
              <a:avLst/>
            </a:prstGeom>
            <a:noFill/>
            <a:ln w="12700">
              <a:solidFill>
                <a:schemeClr val="tx2"/>
              </a:solidFill>
              <a:round/>
              <a:headEnd/>
              <a:tailEnd/>
            </a:ln>
          </p:spPr>
          <p:txBody>
            <a:bodyPr/>
            <a:lstStyle/>
            <a:p>
              <a:endParaRPr lang="en-US"/>
            </a:p>
          </p:txBody>
        </p:sp>
        <p:sp>
          <p:nvSpPr>
            <p:cNvPr id="88771" name="Line 1731"/>
            <p:cNvSpPr>
              <a:spLocks noChangeShapeType="1"/>
            </p:cNvSpPr>
            <p:nvPr/>
          </p:nvSpPr>
          <p:spPr bwMode="auto">
            <a:xfrm>
              <a:off x="1375" y="1591"/>
              <a:ext cx="1" cy="16"/>
            </a:xfrm>
            <a:prstGeom prst="line">
              <a:avLst/>
            </a:prstGeom>
            <a:noFill/>
            <a:ln w="12700">
              <a:solidFill>
                <a:schemeClr val="tx2"/>
              </a:solidFill>
              <a:round/>
              <a:headEnd/>
              <a:tailEnd/>
            </a:ln>
          </p:spPr>
          <p:txBody>
            <a:bodyPr/>
            <a:lstStyle/>
            <a:p>
              <a:endParaRPr lang="en-US"/>
            </a:p>
          </p:txBody>
        </p:sp>
        <p:sp>
          <p:nvSpPr>
            <p:cNvPr id="88772" name="Line 1732"/>
            <p:cNvSpPr>
              <a:spLocks noChangeShapeType="1"/>
            </p:cNvSpPr>
            <p:nvPr/>
          </p:nvSpPr>
          <p:spPr bwMode="auto">
            <a:xfrm>
              <a:off x="1375" y="1639"/>
              <a:ext cx="1" cy="16"/>
            </a:xfrm>
            <a:prstGeom prst="line">
              <a:avLst/>
            </a:prstGeom>
            <a:noFill/>
            <a:ln w="12700">
              <a:solidFill>
                <a:schemeClr val="tx2"/>
              </a:solidFill>
              <a:round/>
              <a:headEnd/>
              <a:tailEnd/>
            </a:ln>
          </p:spPr>
          <p:txBody>
            <a:bodyPr/>
            <a:lstStyle/>
            <a:p>
              <a:endParaRPr lang="en-US"/>
            </a:p>
          </p:txBody>
        </p:sp>
        <p:sp>
          <p:nvSpPr>
            <p:cNvPr id="88773" name="Line 1733"/>
            <p:cNvSpPr>
              <a:spLocks noChangeShapeType="1"/>
            </p:cNvSpPr>
            <p:nvPr/>
          </p:nvSpPr>
          <p:spPr bwMode="auto">
            <a:xfrm>
              <a:off x="1375" y="1687"/>
              <a:ext cx="1" cy="15"/>
            </a:xfrm>
            <a:prstGeom prst="line">
              <a:avLst/>
            </a:prstGeom>
            <a:noFill/>
            <a:ln w="12700">
              <a:solidFill>
                <a:schemeClr val="tx2"/>
              </a:solidFill>
              <a:round/>
              <a:headEnd/>
              <a:tailEnd/>
            </a:ln>
          </p:spPr>
          <p:txBody>
            <a:bodyPr/>
            <a:lstStyle/>
            <a:p>
              <a:endParaRPr lang="en-US"/>
            </a:p>
          </p:txBody>
        </p:sp>
        <p:sp>
          <p:nvSpPr>
            <p:cNvPr id="88774" name="Line 1734"/>
            <p:cNvSpPr>
              <a:spLocks noChangeShapeType="1"/>
            </p:cNvSpPr>
            <p:nvPr/>
          </p:nvSpPr>
          <p:spPr bwMode="auto">
            <a:xfrm>
              <a:off x="1375" y="1734"/>
              <a:ext cx="1" cy="16"/>
            </a:xfrm>
            <a:prstGeom prst="line">
              <a:avLst/>
            </a:prstGeom>
            <a:noFill/>
            <a:ln w="12700">
              <a:solidFill>
                <a:schemeClr val="tx2"/>
              </a:solidFill>
              <a:round/>
              <a:headEnd/>
              <a:tailEnd/>
            </a:ln>
          </p:spPr>
          <p:txBody>
            <a:bodyPr/>
            <a:lstStyle/>
            <a:p>
              <a:endParaRPr lang="en-US"/>
            </a:p>
          </p:txBody>
        </p:sp>
        <p:sp>
          <p:nvSpPr>
            <p:cNvPr id="88775" name="Line 1735"/>
            <p:cNvSpPr>
              <a:spLocks noChangeShapeType="1"/>
            </p:cNvSpPr>
            <p:nvPr/>
          </p:nvSpPr>
          <p:spPr bwMode="auto">
            <a:xfrm>
              <a:off x="1375" y="1782"/>
              <a:ext cx="1" cy="16"/>
            </a:xfrm>
            <a:prstGeom prst="line">
              <a:avLst/>
            </a:prstGeom>
            <a:noFill/>
            <a:ln w="12700">
              <a:solidFill>
                <a:schemeClr val="tx2"/>
              </a:solidFill>
              <a:round/>
              <a:headEnd/>
              <a:tailEnd/>
            </a:ln>
          </p:spPr>
          <p:txBody>
            <a:bodyPr/>
            <a:lstStyle/>
            <a:p>
              <a:endParaRPr lang="en-US"/>
            </a:p>
          </p:txBody>
        </p:sp>
        <p:sp>
          <p:nvSpPr>
            <p:cNvPr id="88776" name="Line 1736"/>
            <p:cNvSpPr>
              <a:spLocks noChangeShapeType="1"/>
            </p:cNvSpPr>
            <p:nvPr/>
          </p:nvSpPr>
          <p:spPr bwMode="auto">
            <a:xfrm>
              <a:off x="1375" y="1830"/>
              <a:ext cx="1" cy="16"/>
            </a:xfrm>
            <a:prstGeom prst="line">
              <a:avLst/>
            </a:prstGeom>
            <a:noFill/>
            <a:ln w="12700">
              <a:solidFill>
                <a:schemeClr val="tx2"/>
              </a:solidFill>
              <a:round/>
              <a:headEnd/>
              <a:tailEnd/>
            </a:ln>
          </p:spPr>
          <p:txBody>
            <a:bodyPr/>
            <a:lstStyle/>
            <a:p>
              <a:endParaRPr lang="en-US"/>
            </a:p>
          </p:txBody>
        </p:sp>
        <p:sp>
          <p:nvSpPr>
            <p:cNvPr id="88777" name="Line 1737"/>
            <p:cNvSpPr>
              <a:spLocks noChangeShapeType="1"/>
            </p:cNvSpPr>
            <p:nvPr/>
          </p:nvSpPr>
          <p:spPr bwMode="auto">
            <a:xfrm>
              <a:off x="1375" y="1878"/>
              <a:ext cx="1" cy="16"/>
            </a:xfrm>
            <a:prstGeom prst="line">
              <a:avLst/>
            </a:prstGeom>
            <a:noFill/>
            <a:ln w="12700">
              <a:solidFill>
                <a:schemeClr val="tx2"/>
              </a:solidFill>
              <a:round/>
              <a:headEnd/>
              <a:tailEnd/>
            </a:ln>
          </p:spPr>
          <p:txBody>
            <a:bodyPr/>
            <a:lstStyle/>
            <a:p>
              <a:endParaRPr lang="en-US"/>
            </a:p>
          </p:txBody>
        </p:sp>
        <p:sp>
          <p:nvSpPr>
            <p:cNvPr id="88778" name="Line 1738"/>
            <p:cNvSpPr>
              <a:spLocks noChangeShapeType="1"/>
            </p:cNvSpPr>
            <p:nvPr/>
          </p:nvSpPr>
          <p:spPr bwMode="auto">
            <a:xfrm>
              <a:off x="1375" y="1926"/>
              <a:ext cx="1" cy="16"/>
            </a:xfrm>
            <a:prstGeom prst="line">
              <a:avLst/>
            </a:prstGeom>
            <a:noFill/>
            <a:ln w="12700">
              <a:solidFill>
                <a:schemeClr val="tx2"/>
              </a:solidFill>
              <a:round/>
              <a:headEnd/>
              <a:tailEnd/>
            </a:ln>
          </p:spPr>
          <p:txBody>
            <a:bodyPr/>
            <a:lstStyle/>
            <a:p>
              <a:endParaRPr lang="en-US"/>
            </a:p>
          </p:txBody>
        </p:sp>
        <p:sp>
          <p:nvSpPr>
            <p:cNvPr id="88779" name="Line 1739"/>
            <p:cNvSpPr>
              <a:spLocks noChangeShapeType="1"/>
            </p:cNvSpPr>
            <p:nvPr/>
          </p:nvSpPr>
          <p:spPr bwMode="auto">
            <a:xfrm>
              <a:off x="1375" y="1974"/>
              <a:ext cx="1" cy="16"/>
            </a:xfrm>
            <a:prstGeom prst="line">
              <a:avLst/>
            </a:prstGeom>
            <a:noFill/>
            <a:ln w="12700">
              <a:solidFill>
                <a:schemeClr val="tx2"/>
              </a:solidFill>
              <a:round/>
              <a:headEnd/>
              <a:tailEnd/>
            </a:ln>
          </p:spPr>
          <p:txBody>
            <a:bodyPr/>
            <a:lstStyle/>
            <a:p>
              <a:endParaRPr lang="en-US"/>
            </a:p>
          </p:txBody>
        </p:sp>
        <p:sp>
          <p:nvSpPr>
            <p:cNvPr id="88780" name="Line 1740"/>
            <p:cNvSpPr>
              <a:spLocks noChangeShapeType="1"/>
            </p:cNvSpPr>
            <p:nvPr/>
          </p:nvSpPr>
          <p:spPr bwMode="auto">
            <a:xfrm>
              <a:off x="1375" y="2022"/>
              <a:ext cx="1" cy="16"/>
            </a:xfrm>
            <a:prstGeom prst="line">
              <a:avLst/>
            </a:prstGeom>
            <a:noFill/>
            <a:ln w="12700">
              <a:solidFill>
                <a:schemeClr val="tx2"/>
              </a:solidFill>
              <a:round/>
              <a:headEnd/>
              <a:tailEnd/>
            </a:ln>
          </p:spPr>
          <p:txBody>
            <a:bodyPr/>
            <a:lstStyle/>
            <a:p>
              <a:endParaRPr lang="en-US"/>
            </a:p>
          </p:txBody>
        </p:sp>
        <p:sp>
          <p:nvSpPr>
            <p:cNvPr id="88781" name="Line 1741"/>
            <p:cNvSpPr>
              <a:spLocks noChangeShapeType="1"/>
            </p:cNvSpPr>
            <p:nvPr/>
          </p:nvSpPr>
          <p:spPr bwMode="auto">
            <a:xfrm>
              <a:off x="1375" y="2070"/>
              <a:ext cx="1" cy="15"/>
            </a:xfrm>
            <a:prstGeom prst="line">
              <a:avLst/>
            </a:prstGeom>
            <a:noFill/>
            <a:ln w="12700">
              <a:solidFill>
                <a:schemeClr val="tx2"/>
              </a:solidFill>
              <a:round/>
              <a:headEnd/>
              <a:tailEnd/>
            </a:ln>
          </p:spPr>
          <p:txBody>
            <a:bodyPr/>
            <a:lstStyle/>
            <a:p>
              <a:endParaRPr lang="en-US"/>
            </a:p>
          </p:txBody>
        </p:sp>
        <p:sp>
          <p:nvSpPr>
            <p:cNvPr id="88782" name="Line 1742"/>
            <p:cNvSpPr>
              <a:spLocks noChangeShapeType="1"/>
            </p:cNvSpPr>
            <p:nvPr/>
          </p:nvSpPr>
          <p:spPr bwMode="auto">
            <a:xfrm>
              <a:off x="1375" y="2117"/>
              <a:ext cx="1" cy="16"/>
            </a:xfrm>
            <a:prstGeom prst="line">
              <a:avLst/>
            </a:prstGeom>
            <a:noFill/>
            <a:ln w="12700">
              <a:solidFill>
                <a:schemeClr val="tx2"/>
              </a:solidFill>
              <a:round/>
              <a:headEnd/>
              <a:tailEnd/>
            </a:ln>
          </p:spPr>
          <p:txBody>
            <a:bodyPr/>
            <a:lstStyle/>
            <a:p>
              <a:endParaRPr lang="en-US"/>
            </a:p>
          </p:txBody>
        </p:sp>
        <p:sp>
          <p:nvSpPr>
            <p:cNvPr id="88783" name="Line 1743"/>
            <p:cNvSpPr>
              <a:spLocks noChangeShapeType="1"/>
            </p:cNvSpPr>
            <p:nvPr/>
          </p:nvSpPr>
          <p:spPr bwMode="auto">
            <a:xfrm>
              <a:off x="1375" y="2165"/>
              <a:ext cx="1" cy="16"/>
            </a:xfrm>
            <a:prstGeom prst="line">
              <a:avLst/>
            </a:prstGeom>
            <a:noFill/>
            <a:ln w="12700">
              <a:solidFill>
                <a:schemeClr val="tx2"/>
              </a:solidFill>
              <a:round/>
              <a:headEnd/>
              <a:tailEnd/>
            </a:ln>
          </p:spPr>
          <p:txBody>
            <a:bodyPr/>
            <a:lstStyle/>
            <a:p>
              <a:endParaRPr lang="en-US"/>
            </a:p>
          </p:txBody>
        </p:sp>
        <p:sp>
          <p:nvSpPr>
            <p:cNvPr id="88784" name="Line 1744"/>
            <p:cNvSpPr>
              <a:spLocks noChangeShapeType="1"/>
            </p:cNvSpPr>
            <p:nvPr/>
          </p:nvSpPr>
          <p:spPr bwMode="auto">
            <a:xfrm>
              <a:off x="1375" y="2213"/>
              <a:ext cx="1" cy="16"/>
            </a:xfrm>
            <a:prstGeom prst="line">
              <a:avLst/>
            </a:prstGeom>
            <a:noFill/>
            <a:ln w="12700">
              <a:solidFill>
                <a:schemeClr val="tx2"/>
              </a:solidFill>
              <a:round/>
              <a:headEnd/>
              <a:tailEnd/>
            </a:ln>
          </p:spPr>
          <p:txBody>
            <a:bodyPr/>
            <a:lstStyle/>
            <a:p>
              <a:endParaRPr lang="en-US"/>
            </a:p>
          </p:txBody>
        </p:sp>
        <p:sp>
          <p:nvSpPr>
            <p:cNvPr id="88785" name="Line 1745"/>
            <p:cNvSpPr>
              <a:spLocks noChangeShapeType="1"/>
            </p:cNvSpPr>
            <p:nvPr/>
          </p:nvSpPr>
          <p:spPr bwMode="auto">
            <a:xfrm>
              <a:off x="1375" y="2261"/>
              <a:ext cx="1" cy="16"/>
            </a:xfrm>
            <a:prstGeom prst="line">
              <a:avLst/>
            </a:prstGeom>
            <a:noFill/>
            <a:ln w="12700">
              <a:solidFill>
                <a:schemeClr val="tx2"/>
              </a:solidFill>
              <a:round/>
              <a:headEnd/>
              <a:tailEnd/>
            </a:ln>
          </p:spPr>
          <p:txBody>
            <a:bodyPr/>
            <a:lstStyle/>
            <a:p>
              <a:endParaRPr lang="en-US"/>
            </a:p>
          </p:txBody>
        </p:sp>
        <p:sp>
          <p:nvSpPr>
            <p:cNvPr id="88786" name="Line 1746"/>
            <p:cNvSpPr>
              <a:spLocks noChangeShapeType="1"/>
            </p:cNvSpPr>
            <p:nvPr/>
          </p:nvSpPr>
          <p:spPr bwMode="auto">
            <a:xfrm>
              <a:off x="1375" y="2309"/>
              <a:ext cx="1" cy="16"/>
            </a:xfrm>
            <a:prstGeom prst="line">
              <a:avLst/>
            </a:prstGeom>
            <a:noFill/>
            <a:ln w="12700">
              <a:solidFill>
                <a:schemeClr val="tx2"/>
              </a:solidFill>
              <a:round/>
              <a:headEnd/>
              <a:tailEnd/>
            </a:ln>
          </p:spPr>
          <p:txBody>
            <a:bodyPr/>
            <a:lstStyle/>
            <a:p>
              <a:endParaRPr lang="en-US"/>
            </a:p>
          </p:txBody>
        </p:sp>
        <p:sp>
          <p:nvSpPr>
            <p:cNvPr id="88787" name="Line 1747"/>
            <p:cNvSpPr>
              <a:spLocks noChangeShapeType="1"/>
            </p:cNvSpPr>
            <p:nvPr/>
          </p:nvSpPr>
          <p:spPr bwMode="auto">
            <a:xfrm>
              <a:off x="1375" y="2357"/>
              <a:ext cx="1" cy="16"/>
            </a:xfrm>
            <a:prstGeom prst="line">
              <a:avLst/>
            </a:prstGeom>
            <a:noFill/>
            <a:ln w="12700">
              <a:solidFill>
                <a:schemeClr val="tx2"/>
              </a:solidFill>
              <a:round/>
              <a:headEnd/>
              <a:tailEnd/>
            </a:ln>
          </p:spPr>
          <p:txBody>
            <a:bodyPr/>
            <a:lstStyle/>
            <a:p>
              <a:endParaRPr lang="en-US"/>
            </a:p>
          </p:txBody>
        </p:sp>
        <p:sp>
          <p:nvSpPr>
            <p:cNvPr id="88788" name="Line 1748"/>
            <p:cNvSpPr>
              <a:spLocks noChangeShapeType="1"/>
            </p:cNvSpPr>
            <p:nvPr/>
          </p:nvSpPr>
          <p:spPr bwMode="auto">
            <a:xfrm>
              <a:off x="1375" y="2405"/>
              <a:ext cx="1" cy="16"/>
            </a:xfrm>
            <a:prstGeom prst="line">
              <a:avLst/>
            </a:prstGeom>
            <a:noFill/>
            <a:ln w="12700">
              <a:solidFill>
                <a:schemeClr val="tx2"/>
              </a:solidFill>
              <a:round/>
              <a:headEnd/>
              <a:tailEnd/>
            </a:ln>
          </p:spPr>
          <p:txBody>
            <a:bodyPr/>
            <a:lstStyle/>
            <a:p>
              <a:endParaRPr lang="en-US"/>
            </a:p>
          </p:txBody>
        </p:sp>
        <p:sp>
          <p:nvSpPr>
            <p:cNvPr id="88789" name="Line 1749"/>
            <p:cNvSpPr>
              <a:spLocks noChangeShapeType="1"/>
            </p:cNvSpPr>
            <p:nvPr/>
          </p:nvSpPr>
          <p:spPr bwMode="auto">
            <a:xfrm>
              <a:off x="1375" y="2452"/>
              <a:ext cx="1" cy="16"/>
            </a:xfrm>
            <a:prstGeom prst="line">
              <a:avLst/>
            </a:prstGeom>
            <a:noFill/>
            <a:ln w="12700">
              <a:solidFill>
                <a:schemeClr val="tx2"/>
              </a:solidFill>
              <a:round/>
              <a:headEnd/>
              <a:tailEnd/>
            </a:ln>
          </p:spPr>
          <p:txBody>
            <a:bodyPr/>
            <a:lstStyle/>
            <a:p>
              <a:endParaRPr lang="en-US"/>
            </a:p>
          </p:txBody>
        </p:sp>
        <p:sp>
          <p:nvSpPr>
            <p:cNvPr id="88790" name="Line 1750"/>
            <p:cNvSpPr>
              <a:spLocks noChangeShapeType="1"/>
            </p:cNvSpPr>
            <p:nvPr/>
          </p:nvSpPr>
          <p:spPr bwMode="auto">
            <a:xfrm>
              <a:off x="1375" y="2500"/>
              <a:ext cx="1" cy="16"/>
            </a:xfrm>
            <a:prstGeom prst="line">
              <a:avLst/>
            </a:prstGeom>
            <a:noFill/>
            <a:ln w="12700">
              <a:solidFill>
                <a:schemeClr val="tx2"/>
              </a:solidFill>
              <a:round/>
              <a:headEnd/>
              <a:tailEnd/>
            </a:ln>
          </p:spPr>
          <p:txBody>
            <a:bodyPr/>
            <a:lstStyle/>
            <a:p>
              <a:endParaRPr lang="en-US"/>
            </a:p>
          </p:txBody>
        </p:sp>
        <p:sp>
          <p:nvSpPr>
            <p:cNvPr id="88791" name="Line 1751"/>
            <p:cNvSpPr>
              <a:spLocks noChangeShapeType="1"/>
            </p:cNvSpPr>
            <p:nvPr/>
          </p:nvSpPr>
          <p:spPr bwMode="auto">
            <a:xfrm>
              <a:off x="1375" y="2548"/>
              <a:ext cx="1" cy="16"/>
            </a:xfrm>
            <a:prstGeom prst="line">
              <a:avLst/>
            </a:prstGeom>
            <a:noFill/>
            <a:ln w="12700">
              <a:solidFill>
                <a:schemeClr val="tx2"/>
              </a:solidFill>
              <a:round/>
              <a:headEnd/>
              <a:tailEnd/>
            </a:ln>
          </p:spPr>
          <p:txBody>
            <a:bodyPr/>
            <a:lstStyle/>
            <a:p>
              <a:endParaRPr lang="en-US"/>
            </a:p>
          </p:txBody>
        </p:sp>
        <p:sp>
          <p:nvSpPr>
            <p:cNvPr id="88792" name="Line 1752"/>
            <p:cNvSpPr>
              <a:spLocks noChangeShapeType="1"/>
            </p:cNvSpPr>
            <p:nvPr/>
          </p:nvSpPr>
          <p:spPr bwMode="auto">
            <a:xfrm>
              <a:off x="1375" y="2596"/>
              <a:ext cx="1" cy="16"/>
            </a:xfrm>
            <a:prstGeom prst="line">
              <a:avLst/>
            </a:prstGeom>
            <a:noFill/>
            <a:ln w="12700">
              <a:solidFill>
                <a:schemeClr val="tx2"/>
              </a:solidFill>
              <a:round/>
              <a:headEnd/>
              <a:tailEnd/>
            </a:ln>
          </p:spPr>
          <p:txBody>
            <a:bodyPr/>
            <a:lstStyle/>
            <a:p>
              <a:endParaRPr lang="en-US"/>
            </a:p>
          </p:txBody>
        </p:sp>
        <p:sp>
          <p:nvSpPr>
            <p:cNvPr id="88793" name="Line 1753"/>
            <p:cNvSpPr>
              <a:spLocks noChangeShapeType="1"/>
            </p:cNvSpPr>
            <p:nvPr/>
          </p:nvSpPr>
          <p:spPr bwMode="auto">
            <a:xfrm>
              <a:off x="1375" y="2644"/>
              <a:ext cx="1" cy="16"/>
            </a:xfrm>
            <a:prstGeom prst="line">
              <a:avLst/>
            </a:prstGeom>
            <a:noFill/>
            <a:ln w="12700">
              <a:solidFill>
                <a:schemeClr val="tx2"/>
              </a:solidFill>
              <a:round/>
              <a:headEnd/>
              <a:tailEnd/>
            </a:ln>
          </p:spPr>
          <p:txBody>
            <a:bodyPr/>
            <a:lstStyle/>
            <a:p>
              <a:endParaRPr lang="en-US"/>
            </a:p>
          </p:txBody>
        </p:sp>
        <p:sp>
          <p:nvSpPr>
            <p:cNvPr id="88794" name="Line 1754"/>
            <p:cNvSpPr>
              <a:spLocks noChangeShapeType="1"/>
            </p:cNvSpPr>
            <p:nvPr/>
          </p:nvSpPr>
          <p:spPr bwMode="auto">
            <a:xfrm>
              <a:off x="1375" y="2692"/>
              <a:ext cx="1" cy="16"/>
            </a:xfrm>
            <a:prstGeom prst="line">
              <a:avLst/>
            </a:prstGeom>
            <a:noFill/>
            <a:ln w="12700">
              <a:solidFill>
                <a:schemeClr val="tx2"/>
              </a:solidFill>
              <a:round/>
              <a:headEnd/>
              <a:tailEnd/>
            </a:ln>
          </p:spPr>
          <p:txBody>
            <a:bodyPr/>
            <a:lstStyle/>
            <a:p>
              <a:endParaRPr lang="en-US"/>
            </a:p>
          </p:txBody>
        </p:sp>
        <p:sp>
          <p:nvSpPr>
            <p:cNvPr id="88795" name="Line 1755"/>
            <p:cNvSpPr>
              <a:spLocks noChangeShapeType="1"/>
            </p:cNvSpPr>
            <p:nvPr/>
          </p:nvSpPr>
          <p:spPr bwMode="auto">
            <a:xfrm>
              <a:off x="1375" y="2740"/>
              <a:ext cx="1" cy="16"/>
            </a:xfrm>
            <a:prstGeom prst="line">
              <a:avLst/>
            </a:prstGeom>
            <a:noFill/>
            <a:ln w="12700">
              <a:solidFill>
                <a:schemeClr val="tx2"/>
              </a:solidFill>
              <a:round/>
              <a:headEnd/>
              <a:tailEnd/>
            </a:ln>
          </p:spPr>
          <p:txBody>
            <a:bodyPr/>
            <a:lstStyle/>
            <a:p>
              <a:endParaRPr lang="en-US"/>
            </a:p>
          </p:txBody>
        </p:sp>
        <p:sp>
          <p:nvSpPr>
            <p:cNvPr id="88796" name="Line 1756"/>
            <p:cNvSpPr>
              <a:spLocks noChangeShapeType="1"/>
            </p:cNvSpPr>
            <p:nvPr/>
          </p:nvSpPr>
          <p:spPr bwMode="auto">
            <a:xfrm>
              <a:off x="1375" y="2788"/>
              <a:ext cx="1" cy="16"/>
            </a:xfrm>
            <a:prstGeom prst="line">
              <a:avLst/>
            </a:prstGeom>
            <a:noFill/>
            <a:ln w="12700">
              <a:solidFill>
                <a:schemeClr val="tx2"/>
              </a:solidFill>
              <a:round/>
              <a:headEnd/>
              <a:tailEnd/>
            </a:ln>
          </p:spPr>
          <p:txBody>
            <a:bodyPr/>
            <a:lstStyle/>
            <a:p>
              <a:endParaRPr lang="en-US"/>
            </a:p>
          </p:txBody>
        </p:sp>
        <p:sp>
          <p:nvSpPr>
            <p:cNvPr id="88797" name="Line 1757"/>
            <p:cNvSpPr>
              <a:spLocks noChangeShapeType="1"/>
            </p:cNvSpPr>
            <p:nvPr/>
          </p:nvSpPr>
          <p:spPr bwMode="auto">
            <a:xfrm>
              <a:off x="1375" y="2835"/>
              <a:ext cx="1" cy="16"/>
            </a:xfrm>
            <a:prstGeom prst="line">
              <a:avLst/>
            </a:prstGeom>
            <a:noFill/>
            <a:ln w="12700">
              <a:solidFill>
                <a:schemeClr val="tx2"/>
              </a:solidFill>
              <a:round/>
              <a:headEnd/>
              <a:tailEnd/>
            </a:ln>
          </p:spPr>
          <p:txBody>
            <a:bodyPr/>
            <a:lstStyle/>
            <a:p>
              <a:endParaRPr lang="en-US"/>
            </a:p>
          </p:txBody>
        </p:sp>
        <p:sp>
          <p:nvSpPr>
            <p:cNvPr id="88798" name="Line 1758"/>
            <p:cNvSpPr>
              <a:spLocks noChangeShapeType="1"/>
            </p:cNvSpPr>
            <p:nvPr/>
          </p:nvSpPr>
          <p:spPr bwMode="auto">
            <a:xfrm>
              <a:off x="1375" y="2883"/>
              <a:ext cx="1" cy="16"/>
            </a:xfrm>
            <a:prstGeom prst="line">
              <a:avLst/>
            </a:prstGeom>
            <a:noFill/>
            <a:ln w="12700">
              <a:solidFill>
                <a:schemeClr val="tx2"/>
              </a:solidFill>
              <a:round/>
              <a:headEnd/>
              <a:tailEnd/>
            </a:ln>
          </p:spPr>
          <p:txBody>
            <a:bodyPr/>
            <a:lstStyle/>
            <a:p>
              <a:endParaRPr lang="en-US"/>
            </a:p>
          </p:txBody>
        </p:sp>
        <p:sp>
          <p:nvSpPr>
            <p:cNvPr id="88799" name="Line 1759"/>
            <p:cNvSpPr>
              <a:spLocks noChangeShapeType="1"/>
            </p:cNvSpPr>
            <p:nvPr/>
          </p:nvSpPr>
          <p:spPr bwMode="auto">
            <a:xfrm>
              <a:off x="1375" y="2931"/>
              <a:ext cx="1" cy="16"/>
            </a:xfrm>
            <a:prstGeom prst="line">
              <a:avLst/>
            </a:prstGeom>
            <a:noFill/>
            <a:ln w="12700">
              <a:solidFill>
                <a:schemeClr val="tx2"/>
              </a:solidFill>
              <a:round/>
              <a:headEnd/>
              <a:tailEnd/>
            </a:ln>
          </p:spPr>
          <p:txBody>
            <a:bodyPr/>
            <a:lstStyle/>
            <a:p>
              <a:endParaRPr lang="en-US"/>
            </a:p>
          </p:txBody>
        </p:sp>
        <p:sp>
          <p:nvSpPr>
            <p:cNvPr id="88800" name="Line 1760"/>
            <p:cNvSpPr>
              <a:spLocks noChangeShapeType="1"/>
            </p:cNvSpPr>
            <p:nvPr/>
          </p:nvSpPr>
          <p:spPr bwMode="auto">
            <a:xfrm>
              <a:off x="1375" y="2979"/>
              <a:ext cx="1" cy="16"/>
            </a:xfrm>
            <a:prstGeom prst="line">
              <a:avLst/>
            </a:prstGeom>
            <a:noFill/>
            <a:ln w="12700">
              <a:solidFill>
                <a:schemeClr val="tx2"/>
              </a:solidFill>
              <a:round/>
              <a:headEnd/>
              <a:tailEnd/>
            </a:ln>
          </p:spPr>
          <p:txBody>
            <a:bodyPr/>
            <a:lstStyle/>
            <a:p>
              <a:endParaRPr lang="en-US"/>
            </a:p>
          </p:txBody>
        </p:sp>
        <p:sp>
          <p:nvSpPr>
            <p:cNvPr id="88801" name="Line 1761"/>
            <p:cNvSpPr>
              <a:spLocks noChangeShapeType="1"/>
            </p:cNvSpPr>
            <p:nvPr/>
          </p:nvSpPr>
          <p:spPr bwMode="auto">
            <a:xfrm>
              <a:off x="1375" y="3027"/>
              <a:ext cx="1" cy="16"/>
            </a:xfrm>
            <a:prstGeom prst="line">
              <a:avLst/>
            </a:prstGeom>
            <a:noFill/>
            <a:ln w="12700">
              <a:solidFill>
                <a:schemeClr val="tx2"/>
              </a:solidFill>
              <a:round/>
              <a:headEnd/>
              <a:tailEnd/>
            </a:ln>
          </p:spPr>
          <p:txBody>
            <a:bodyPr/>
            <a:lstStyle/>
            <a:p>
              <a:endParaRPr lang="en-US"/>
            </a:p>
          </p:txBody>
        </p:sp>
        <p:sp>
          <p:nvSpPr>
            <p:cNvPr id="88802" name="Line 1762"/>
            <p:cNvSpPr>
              <a:spLocks noChangeShapeType="1"/>
            </p:cNvSpPr>
            <p:nvPr/>
          </p:nvSpPr>
          <p:spPr bwMode="auto">
            <a:xfrm>
              <a:off x="1375" y="3075"/>
              <a:ext cx="1" cy="16"/>
            </a:xfrm>
            <a:prstGeom prst="line">
              <a:avLst/>
            </a:prstGeom>
            <a:noFill/>
            <a:ln w="12700">
              <a:solidFill>
                <a:schemeClr val="tx2"/>
              </a:solidFill>
              <a:round/>
              <a:headEnd/>
              <a:tailEnd/>
            </a:ln>
          </p:spPr>
          <p:txBody>
            <a:bodyPr/>
            <a:lstStyle/>
            <a:p>
              <a:endParaRPr lang="en-US"/>
            </a:p>
          </p:txBody>
        </p:sp>
        <p:sp>
          <p:nvSpPr>
            <p:cNvPr id="88803" name="Line 1763"/>
            <p:cNvSpPr>
              <a:spLocks noChangeShapeType="1"/>
            </p:cNvSpPr>
            <p:nvPr/>
          </p:nvSpPr>
          <p:spPr bwMode="auto">
            <a:xfrm>
              <a:off x="1375" y="3123"/>
              <a:ext cx="1" cy="16"/>
            </a:xfrm>
            <a:prstGeom prst="line">
              <a:avLst/>
            </a:prstGeom>
            <a:noFill/>
            <a:ln w="12700">
              <a:solidFill>
                <a:schemeClr val="tx2"/>
              </a:solidFill>
              <a:round/>
              <a:headEnd/>
              <a:tailEnd/>
            </a:ln>
          </p:spPr>
          <p:txBody>
            <a:bodyPr/>
            <a:lstStyle/>
            <a:p>
              <a:endParaRPr lang="en-US"/>
            </a:p>
          </p:txBody>
        </p:sp>
        <p:sp>
          <p:nvSpPr>
            <p:cNvPr id="88804" name="Line 1764"/>
            <p:cNvSpPr>
              <a:spLocks noChangeShapeType="1"/>
            </p:cNvSpPr>
            <p:nvPr/>
          </p:nvSpPr>
          <p:spPr bwMode="auto">
            <a:xfrm>
              <a:off x="1375" y="3171"/>
              <a:ext cx="1" cy="16"/>
            </a:xfrm>
            <a:prstGeom prst="line">
              <a:avLst/>
            </a:prstGeom>
            <a:noFill/>
            <a:ln w="12700">
              <a:solidFill>
                <a:schemeClr val="tx2"/>
              </a:solidFill>
              <a:round/>
              <a:headEnd/>
              <a:tailEnd/>
            </a:ln>
          </p:spPr>
          <p:txBody>
            <a:bodyPr/>
            <a:lstStyle/>
            <a:p>
              <a:endParaRPr lang="en-US"/>
            </a:p>
          </p:txBody>
        </p:sp>
        <p:sp>
          <p:nvSpPr>
            <p:cNvPr id="88805" name="Line 1765"/>
            <p:cNvSpPr>
              <a:spLocks noChangeShapeType="1"/>
            </p:cNvSpPr>
            <p:nvPr/>
          </p:nvSpPr>
          <p:spPr bwMode="auto">
            <a:xfrm>
              <a:off x="1375" y="3218"/>
              <a:ext cx="1" cy="16"/>
            </a:xfrm>
            <a:prstGeom prst="line">
              <a:avLst/>
            </a:prstGeom>
            <a:noFill/>
            <a:ln w="12700">
              <a:solidFill>
                <a:schemeClr val="tx2"/>
              </a:solidFill>
              <a:round/>
              <a:headEnd/>
              <a:tailEnd/>
            </a:ln>
          </p:spPr>
          <p:txBody>
            <a:bodyPr/>
            <a:lstStyle/>
            <a:p>
              <a:endParaRPr lang="en-US"/>
            </a:p>
          </p:txBody>
        </p:sp>
        <p:sp>
          <p:nvSpPr>
            <p:cNvPr id="88806" name="Line 1766"/>
            <p:cNvSpPr>
              <a:spLocks noChangeShapeType="1"/>
            </p:cNvSpPr>
            <p:nvPr/>
          </p:nvSpPr>
          <p:spPr bwMode="auto">
            <a:xfrm>
              <a:off x="1375" y="3266"/>
              <a:ext cx="1" cy="16"/>
            </a:xfrm>
            <a:prstGeom prst="line">
              <a:avLst/>
            </a:prstGeom>
            <a:noFill/>
            <a:ln w="12700">
              <a:solidFill>
                <a:schemeClr val="tx2"/>
              </a:solidFill>
              <a:round/>
              <a:headEnd/>
              <a:tailEnd/>
            </a:ln>
          </p:spPr>
          <p:txBody>
            <a:bodyPr/>
            <a:lstStyle/>
            <a:p>
              <a:endParaRPr lang="en-US"/>
            </a:p>
          </p:txBody>
        </p:sp>
        <p:sp>
          <p:nvSpPr>
            <p:cNvPr id="88807" name="Line 1767"/>
            <p:cNvSpPr>
              <a:spLocks noChangeShapeType="1"/>
            </p:cNvSpPr>
            <p:nvPr/>
          </p:nvSpPr>
          <p:spPr bwMode="auto">
            <a:xfrm>
              <a:off x="1375" y="3314"/>
              <a:ext cx="1" cy="16"/>
            </a:xfrm>
            <a:prstGeom prst="line">
              <a:avLst/>
            </a:prstGeom>
            <a:noFill/>
            <a:ln w="12700">
              <a:solidFill>
                <a:schemeClr val="tx2"/>
              </a:solidFill>
              <a:round/>
              <a:headEnd/>
              <a:tailEnd/>
            </a:ln>
          </p:spPr>
          <p:txBody>
            <a:bodyPr/>
            <a:lstStyle/>
            <a:p>
              <a:endParaRPr lang="en-US"/>
            </a:p>
          </p:txBody>
        </p:sp>
        <p:sp>
          <p:nvSpPr>
            <p:cNvPr id="88808" name="Line 1768"/>
            <p:cNvSpPr>
              <a:spLocks noChangeShapeType="1"/>
            </p:cNvSpPr>
            <p:nvPr/>
          </p:nvSpPr>
          <p:spPr bwMode="auto">
            <a:xfrm>
              <a:off x="1375" y="3362"/>
              <a:ext cx="1" cy="16"/>
            </a:xfrm>
            <a:prstGeom prst="line">
              <a:avLst/>
            </a:prstGeom>
            <a:noFill/>
            <a:ln w="12700">
              <a:solidFill>
                <a:schemeClr val="tx2"/>
              </a:solidFill>
              <a:round/>
              <a:headEnd/>
              <a:tailEnd/>
            </a:ln>
          </p:spPr>
          <p:txBody>
            <a:bodyPr/>
            <a:lstStyle/>
            <a:p>
              <a:endParaRPr lang="en-US"/>
            </a:p>
          </p:txBody>
        </p:sp>
        <p:sp>
          <p:nvSpPr>
            <p:cNvPr id="88809" name="Line 1769"/>
            <p:cNvSpPr>
              <a:spLocks noChangeShapeType="1"/>
            </p:cNvSpPr>
            <p:nvPr/>
          </p:nvSpPr>
          <p:spPr bwMode="auto">
            <a:xfrm>
              <a:off x="1375" y="3410"/>
              <a:ext cx="1" cy="16"/>
            </a:xfrm>
            <a:prstGeom prst="line">
              <a:avLst/>
            </a:prstGeom>
            <a:noFill/>
            <a:ln w="12700">
              <a:solidFill>
                <a:schemeClr val="tx2"/>
              </a:solidFill>
              <a:round/>
              <a:headEnd/>
              <a:tailEnd/>
            </a:ln>
          </p:spPr>
          <p:txBody>
            <a:bodyPr/>
            <a:lstStyle/>
            <a:p>
              <a:endParaRPr lang="en-US"/>
            </a:p>
          </p:txBody>
        </p:sp>
        <p:sp>
          <p:nvSpPr>
            <p:cNvPr id="88810" name="Line 1770"/>
            <p:cNvSpPr>
              <a:spLocks noChangeShapeType="1"/>
            </p:cNvSpPr>
            <p:nvPr/>
          </p:nvSpPr>
          <p:spPr bwMode="auto">
            <a:xfrm>
              <a:off x="1375" y="3458"/>
              <a:ext cx="1" cy="16"/>
            </a:xfrm>
            <a:prstGeom prst="line">
              <a:avLst/>
            </a:prstGeom>
            <a:noFill/>
            <a:ln w="12700">
              <a:solidFill>
                <a:schemeClr val="tx2"/>
              </a:solidFill>
              <a:round/>
              <a:headEnd/>
              <a:tailEnd/>
            </a:ln>
          </p:spPr>
          <p:txBody>
            <a:bodyPr/>
            <a:lstStyle/>
            <a:p>
              <a:endParaRPr lang="en-US"/>
            </a:p>
          </p:txBody>
        </p:sp>
        <p:sp>
          <p:nvSpPr>
            <p:cNvPr id="88811" name="Line 1771"/>
            <p:cNvSpPr>
              <a:spLocks noChangeShapeType="1"/>
            </p:cNvSpPr>
            <p:nvPr/>
          </p:nvSpPr>
          <p:spPr bwMode="auto">
            <a:xfrm>
              <a:off x="1375" y="3506"/>
              <a:ext cx="1" cy="16"/>
            </a:xfrm>
            <a:prstGeom prst="line">
              <a:avLst/>
            </a:prstGeom>
            <a:noFill/>
            <a:ln w="12700">
              <a:solidFill>
                <a:schemeClr val="tx2"/>
              </a:solidFill>
              <a:round/>
              <a:headEnd/>
              <a:tailEnd/>
            </a:ln>
          </p:spPr>
          <p:txBody>
            <a:bodyPr/>
            <a:lstStyle/>
            <a:p>
              <a:endParaRPr lang="en-US"/>
            </a:p>
          </p:txBody>
        </p:sp>
        <p:sp>
          <p:nvSpPr>
            <p:cNvPr id="88812" name="Line 1772"/>
            <p:cNvSpPr>
              <a:spLocks noChangeShapeType="1"/>
            </p:cNvSpPr>
            <p:nvPr/>
          </p:nvSpPr>
          <p:spPr bwMode="auto">
            <a:xfrm>
              <a:off x="1375" y="3554"/>
              <a:ext cx="1" cy="16"/>
            </a:xfrm>
            <a:prstGeom prst="line">
              <a:avLst/>
            </a:prstGeom>
            <a:noFill/>
            <a:ln w="12700">
              <a:solidFill>
                <a:schemeClr val="tx2"/>
              </a:solidFill>
              <a:round/>
              <a:headEnd/>
              <a:tailEnd/>
            </a:ln>
          </p:spPr>
          <p:txBody>
            <a:bodyPr/>
            <a:lstStyle/>
            <a:p>
              <a:endParaRPr lang="en-US"/>
            </a:p>
          </p:txBody>
        </p:sp>
        <p:sp>
          <p:nvSpPr>
            <p:cNvPr id="88813" name="Line 1773"/>
            <p:cNvSpPr>
              <a:spLocks noChangeShapeType="1"/>
            </p:cNvSpPr>
            <p:nvPr/>
          </p:nvSpPr>
          <p:spPr bwMode="auto">
            <a:xfrm>
              <a:off x="1502" y="1351"/>
              <a:ext cx="1" cy="16"/>
            </a:xfrm>
            <a:prstGeom prst="line">
              <a:avLst/>
            </a:prstGeom>
            <a:noFill/>
            <a:ln w="12700">
              <a:solidFill>
                <a:schemeClr val="tx2"/>
              </a:solidFill>
              <a:round/>
              <a:headEnd/>
              <a:tailEnd/>
            </a:ln>
          </p:spPr>
          <p:txBody>
            <a:bodyPr/>
            <a:lstStyle/>
            <a:p>
              <a:endParaRPr lang="en-US"/>
            </a:p>
          </p:txBody>
        </p:sp>
        <p:sp>
          <p:nvSpPr>
            <p:cNvPr id="88814" name="Line 1774"/>
            <p:cNvSpPr>
              <a:spLocks noChangeShapeType="1"/>
            </p:cNvSpPr>
            <p:nvPr/>
          </p:nvSpPr>
          <p:spPr bwMode="auto">
            <a:xfrm>
              <a:off x="1502" y="1399"/>
              <a:ext cx="1" cy="16"/>
            </a:xfrm>
            <a:prstGeom prst="line">
              <a:avLst/>
            </a:prstGeom>
            <a:noFill/>
            <a:ln w="12700">
              <a:solidFill>
                <a:schemeClr val="tx2"/>
              </a:solidFill>
              <a:round/>
              <a:headEnd/>
              <a:tailEnd/>
            </a:ln>
          </p:spPr>
          <p:txBody>
            <a:bodyPr/>
            <a:lstStyle/>
            <a:p>
              <a:endParaRPr lang="en-US"/>
            </a:p>
          </p:txBody>
        </p:sp>
        <p:sp>
          <p:nvSpPr>
            <p:cNvPr id="88815" name="Line 1775"/>
            <p:cNvSpPr>
              <a:spLocks noChangeShapeType="1"/>
            </p:cNvSpPr>
            <p:nvPr/>
          </p:nvSpPr>
          <p:spPr bwMode="auto">
            <a:xfrm>
              <a:off x="1502" y="1447"/>
              <a:ext cx="1" cy="16"/>
            </a:xfrm>
            <a:prstGeom prst="line">
              <a:avLst/>
            </a:prstGeom>
            <a:noFill/>
            <a:ln w="12700">
              <a:solidFill>
                <a:schemeClr val="tx2"/>
              </a:solidFill>
              <a:round/>
              <a:headEnd/>
              <a:tailEnd/>
            </a:ln>
          </p:spPr>
          <p:txBody>
            <a:bodyPr/>
            <a:lstStyle/>
            <a:p>
              <a:endParaRPr lang="en-US"/>
            </a:p>
          </p:txBody>
        </p:sp>
        <p:sp>
          <p:nvSpPr>
            <p:cNvPr id="88816" name="Line 1776"/>
            <p:cNvSpPr>
              <a:spLocks noChangeShapeType="1"/>
            </p:cNvSpPr>
            <p:nvPr/>
          </p:nvSpPr>
          <p:spPr bwMode="auto">
            <a:xfrm>
              <a:off x="1502" y="1495"/>
              <a:ext cx="1" cy="16"/>
            </a:xfrm>
            <a:prstGeom prst="line">
              <a:avLst/>
            </a:prstGeom>
            <a:noFill/>
            <a:ln w="12700">
              <a:solidFill>
                <a:schemeClr val="tx2"/>
              </a:solidFill>
              <a:round/>
              <a:headEnd/>
              <a:tailEnd/>
            </a:ln>
          </p:spPr>
          <p:txBody>
            <a:bodyPr/>
            <a:lstStyle/>
            <a:p>
              <a:endParaRPr lang="en-US"/>
            </a:p>
          </p:txBody>
        </p:sp>
        <p:sp>
          <p:nvSpPr>
            <p:cNvPr id="88817" name="Line 1777"/>
            <p:cNvSpPr>
              <a:spLocks noChangeShapeType="1"/>
            </p:cNvSpPr>
            <p:nvPr/>
          </p:nvSpPr>
          <p:spPr bwMode="auto">
            <a:xfrm>
              <a:off x="1502" y="1543"/>
              <a:ext cx="1" cy="16"/>
            </a:xfrm>
            <a:prstGeom prst="line">
              <a:avLst/>
            </a:prstGeom>
            <a:noFill/>
            <a:ln w="12700">
              <a:solidFill>
                <a:schemeClr val="tx2"/>
              </a:solidFill>
              <a:round/>
              <a:headEnd/>
              <a:tailEnd/>
            </a:ln>
          </p:spPr>
          <p:txBody>
            <a:bodyPr/>
            <a:lstStyle/>
            <a:p>
              <a:endParaRPr lang="en-US"/>
            </a:p>
          </p:txBody>
        </p:sp>
        <p:sp>
          <p:nvSpPr>
            <p:cNvPr id="88818" name="Line 1778"/>
            <p:cNvSpPr>
              <a:spLocks noChangeShapeType="1"/>
            </p:cNvSpPr>
            <p:nvPr/>
          </p:nvSpPr>
          <p:spPr bwMode="auto">
            <a:xfrm>
              <a:off x="1502" y="1591"/>
              <a:ext cx="1" cy="16"/>
            </a:xfrm>
            <a:prstGeom prst="line">
              <a:avLst/>
            </a:prstGeom>
            <a:noFill/>
            <a:ln w="12700">
              <a:solidFill>
                <a:schemeClr val="tx2"/>
              </a:solidFill>
              <a:round/>
              <a:headEnd/>
              <a:tailEnd/>
            </a:ln>
          </p:spPr>
          <p:txBody>
            <a:bodyPr/>
            <a:lstStyle/>
            <a:p>
              <a:endParaRPr lang="en-US"/>
            </a:p>
          </p:txBody>
        </p:sp>
        <p:sp>
          <p:nvSpPr>
            <p:cNvPr id="88819" name="Line 1779"/>
            <p:cNvSpPr>
              <a:spLocks noChangeShapeType="1"/>
            </p:cNvSpPr>
            <p:nvPr/>
          </p:nvSpPr>
          <p:spPr bwMode="auto">
            <a:xfrm>
              <a:off x="1502" y="1639"/>
              <a:ext cx="1" cy="16"/>
            </a:xfrm>
            <a:prstGeom prst="line">
              <a:avLst/>
            </a:prstGeom>
            <a:noFill/>
            <a:ln w="12700">
              <a:solidFill>
                <a:schemeClr val="tx2"/>
              </a:solidFill>
              <a:round/>
              <a:headEnd/>
              <a:tailEnd/>
            </a:ln>
          </p:spPr>
          <p:txBody>
            <a:bodyPr/>
            <a:lstStyle/>
            <a:p>
              <a:endParaRPr lang="en-US"/>
            </a:p>
          </p:txBody>
        </p:sp>
        <p:sp>
          <p:nvSpPr>
            <p:cNvPr id="88820" name="Line 1780"/>
            <p:cNvSpPr>
              <a:spLocks noChangeShapeType="1"/>
            </p:cNvSpPr>
            <p:nvPr/>
          </p:nvSpPr>
          <p:spPr bwMode="auto">
            <a:xfrm>
              <a:off x="1502" y="1687"/>
              <a:ext cx="1" cy="15"/>
            </a:xfrm>
            <a:prstGeom prst="line">
              <a:avLst/>
            </a:prstGeom>
            <a:noFill/>
            <a:ln w="12700">
              <a:solidFill>
                <a:schemeClr val="tx2"/>
              </a:solidFill>
              <a:round/>
              <a:headEnd/>
              <a:tailEnd/>
            </a:ln>
          </p:spPr>
          <p:txBody>
            <a:bodyPr/>
            <a:lstStyle/>
            <a:p>
              <a:endParaRPr lang="en-US"/>
            </a:p>
          </p:txBody>
        </p:sp>
        <p:sp>
          <p:nvSpPr>
            <p:cNvPr id="88821" name="Line 1781"/>
            <p:cNvSpPr>
              <a:spLocks noChangeShapeType="1"/>
            </p:cNvSpPr>
            <p:nvPr/>
          </p:nvSpPr>
          <p:spPr bwMode="auto">
            <a:xfrm>
              <a:off x="1502" y="1734"/>
              <a:ext cx="1" cy="16"/>
            </a:xfrm>
            <a:prstGeom prst="line">
              <a:avLst/>
            </a:prstGeom>
            <a:noFill/>
            <a:ln w="12700">
              <a:solidFill>
                <a:schemeClr val="tx2"/>
              </a:solidFill>
              <a:round/>
              <a:headEnd/>
              <a:tailEnd/>
            </a:ln>
          </p:spPr>
          <p:txBody>
            <a:bodyPr/>
            <a:lstStyle/>
            <a:p>
              <a:endParaRPr lang="en-US"/>
            </a:p>
          </p:txBody>
        </p:sp>
        <p:sp>
          <p:nvSpPr>
            <p:cNvPr id="88822" name="Line 1782"/>
            <p:cNvSpPr>
              <a:spLocks noChangeShapeType="1"/>
            </p:cNvSpPr>
            <p:nvPr/>
          </p:nvSpPr>
          <p:spPr bwMode="auto">
            <a:xfrm>
              <a:off x="1502" y="1782"/>
              <a:ext cx="1" cy="16"/>
            </a:xfrm>
            <a:prstGeom prst="line">
              <a:avLst/>
            </a:prstGeom>
            <a:noFill/>
            <a:ln w="12700">
              <a:solidFill>
                <a:schemeClr val="tx2"/>
              </a:solidFill>
              <a:round/>
              <a:headEnd/>
              <a:tailEnd/>
            </a:ln>
          </p:spPr>
          <p:txBody>
            <a:bodyPr/>
            <a:lstStyle/>
            <a:p>
              <a:endParaRPr lang="en-US"/>
            </a:p>
          </p:txBody>
        </p:sp>
        <p:sp>
          <p:nvSpPr>
            <p:cNvPr id="88823" name="Line 1783"/>
            <p:cNvSpPr>
              <a:spLocks noChangeShapeType="1"/>
            </p:cNvSpPr>
            <p:nvPr/>
          </p:nvSpPr>
          <p:spPr bwMode="auto">
            <a:xfrm>
              <a:off x="1502" y="1830"/>
              <a:ext cx="1" cy="16"/>
            </a:xfrm>
            <a:prstGeom prst="line">
              <a:avLst/>
            </a:prstGeom>
            <a:noFill/>
            <a:ln w="12700">
              <a:solidFill>
                <a:schemeClr val="tx2"/>
              </a:solidFill>
              <a:round/>
              <a:headEnd/>
              <a:tailEnd/>
            </a:ln>
          </p:spPr>
          <p:txBody>
            <a:bodyPr/>
            <a:lstStyle/>
            <a:p>
              <a:endParaRPr lang="en-US"/>
            </a:p>
          </p:txBody>
        </p:sp>
        <p:sp>
          <p:nvSpPr>
            <p:cNvPr id="88824" name="Line 1784"/>
            <p:cNvSpPr>
              <a:spLocks noChangeShapeType="1"/>
            </p:cNvSpPr>
            <p:nvPr/>
          </p:nvSpPr>
          <p:spPr bwMode="auto">
            <a:xfrm>
              <a:off x="1502" y="1878"/>
              <a:ext cx="1" cy="16"/>
            </a:xfrm>
            <a:prstGeom prst="line">
              <a:avLst/>
            </a:prstGeom>
            <a:noFill/>
            <a:ln w="12700">
              <a:solidFill>
                <a:schemeClr val="tx2"/>
              </a:solidFill>
              <a:round/>
              <a:headEnd/>
              <a:tailEnd/>
            </a:ln>
          </p:spPr>
          <p:txBody>
            <a:bodyPr/>
            <a:lstStyle/>
            <a:p>
              <a:endParaRPr lang="en-US"/>
            </a:p>
          </p:txBody>
        </p:sp>
        <p:sp>
          <p:nvSpPr>
            <p:cNvPr id="88825" name="Line 1785"/>
            <p:cNvSpPr>
              <a:spLocks noChangeShapeType="1"/>
            </p:cNvSpPr>
            <p:nvPr/>
          </p:nvSpPr>
          <p:spPr bwMode="auto">
            <a:xfrm>
              <a:off x="1502" y="1926"/>
              <a:ext cx="1" cy="16"/>
            </a:xfrm>
            <a:prstGeom prst="line">
              <a:avLst/>
            </a:prstGeom>
            <a:noFill/>
            <a:ln w="12700">
              <a:solidFill>
                <a:schemeClr val="tx2"/>
              </a:solidFill>
              <a:round/>
              <a:headEnd/>
              <a:tailEnd/>
            </a:ln>
          </p:spPr>
          <p:txBody>
            <a:bodyPr/>
            <a:lstStyle/>
            <a:p>
              <a:endParaRPr lang="en-US"/>
            </a:p>
          </p:txBody>
        </p:sp>
        <p:sp>
          <p:nvSpPr>
            <p:cNvPr id="88826" name="Line 1786"/>
            <p:cNvSpPr>
              <a:spLocks noChangeShapeType="1"/>
            </p:cNvSpPr>
            <p:nvPr/>
          </p:nvSpPr>
          <p:spPr bwMode="auto">
            <a:xfrm>
              <a:off x="1502" y="1974"/>
              <a:ext cx="1" cy="16"/>
            </a:xfrm>
            <a:prstGeom prst="line">
              <a:avLst/>
            </a:prstGeom>
            <a:noFill/>
            <a:ln w="12700">
              <a:solidFill>
                <a:schemeClr val="tx2"/>
              </a:solidFill>
              <a:round/>
              <a:headEnd/>
              <a:tailEnd/>
            </a:ln>
          </p:spPr>
          <p:txBody>
            <a:bodyPr/>
            <a:lstStyle/>
            <a:p>
              <a:endParaRPr lang="en-US"/>
            </a:p>
          </p:txBody>
        </p:sp>
        <p:sp>
          <p:nvSpPr>
            <p:cNvPr id="88827" name="Line 1787"/>
            <p:cNvSpPr>
              <a:spLocks noChangeShapeType="1"/>
            </p:cNvSpPr>
            <p:nvPr/>
          </p:nvSpPr>
          <p:spPr bwMode="auto">
            <a:xfrm>
              <a:off x="1502" y="2022"/>
              <a:ext cx="1" cy="16"/>
            </a:xfrm>
            <a:prstGeom prst="line">
              <a:avLst/>
            </a:prstGeom>
            <a:noFill/>
            <a:ln w="12700">
              <a:solidFill>
                <a:schemeClr val="tx2"/>
              </a:solidFill>
              <a:round/>
              <a:headEnd/>
              <a:tailEnd/>
            </a:ln>
          </p:spPr>
          <p:txBody>
            <a:bodyPr/>
            <a:lstStyle/>
            <a:p>
              <a:endParaRPr lang="en-US"/>
            </a:p>
          </p:txBody>
        </p:sp>
        <p:sp>
          <p:nvSpPr>
            <p:cNvPr id="88828" name="Line 1788"/>
            <p:cNvSpPr>
              <a:spLocks noChangeShapeType="1"/>
            </p:cNvSpPr>
            <p:nvPr/>
          </p:nvSpPr>
          <p:spPr bwMode="auto">
            <a:xfrm>
              <a:off x="1502" y="2070"/>
              <a:ext cx="1" cy="15"/>
            </a:xfrm>
            <a:prstGeom prst="line">
              <a:avLst/>
            </a:prstGeom>
            <a:noFill/>
            <a:ln w="12700">
              <a:solidFill>
                <a:schemeClr val="tx2"/>
              </a:solidFill>
              <a:round/>
              <a:headEnd/>
              <a:tailEnd/>
            </a:ln>
          </p:spPr>
          <p:txBody>
            <a:bodyPr/>
            <a:lstStyle/>
            <a:p>
              <a:endParaRPr lang="en-US"/>
            </a:p>
          </p:txBody>
        </p:sp>
        <p:sp>
          <p:nvSpPr>
            <p:cNvPr id="88829" name="Line 1789"/>
            <p:cNvSpPr>
              <a:spLocks noChangeShapeType="1"/>
            </p:cNvSpPr>
            <p:nvPr/>
          </p:nvSpPr>
          <p:spPr bwMode="auto">
            <a:xfrm>
              <a:off x="1502" y="2117"/>
              <a:ext cx="1" cy="16"/>
            </a:xfrm>
            <a:prstGeom prst="line">
              <a:avLst/>
            </a:prstGeom>
            <a:noFill/>
            <a:ln w="12700">
              <a:solidFill>
                <a:schemeClr val="tx2"/>
              </a:solidFill>
              <a:round/>
              <a:headEnd/>
              <a:tailEnd/>
            </a:ln>
          </p:spPr>
          <p:txBody>
            <a:bodyPr/>
            <a:lstStyle/>
            <a:p>
              <a:endParaRPr lang="en-US"/>
            </a:p>
          </p:txBody>
        </p:sp>
        <p:sp>
          <p:nvSpPr>
            <p:cNvPr id="88830" name="Line 1790"/>
            <p:cNvSpPr>
              <a:spLocks noChangeShapeType="1"/>
            </p:cNvSpPr>
            <p:nvPr/>
          </p:nvSpPr>
          <p:spPr bwMode="auto">
            <a:xfrm>
              <a:off x="1502" y="2165"/>
              <a:ext cx="1" cy="16"/>
            </a:xfrm>
            <a:prstGeom prst="line">
              <a:avLst/>
            </a:prstGeom>
            <a:noFill/>
            <a:ln w="12700">
              <a:solidFill>
                <a:schemeClr val="tx2"/>
              </a:solidFill>
              <a:round/>
              <a:headEnd/>
              <a:tailEnd/>
            </a:ln>
          </p:spPr>
          <p:txBody>
            <a:bodyPr/>
            <a:lstStyle/>
            <a:p>
              <a:endParaRPr lang="en-US"/>
            </a:p>
          </p:txBody>
        </p:sp>
        <p:sp>
          <p:nvSpPr>
            <p:cNvPr id="88831" name="Line 1791"/>
            <p:cNvSpPr>
              <a:spLocks noChangeShapeType="1"/>
            </p:cNvSpPr>
            <p:nvPr/>
          </p:nvSpPr>
          <p:spPr bwMode="auto">
            <a:xfrm>
              <a:off x="1502" y="2213"/>
              <a:ext cx="1" cy="16"/>
            </a:xfrm>
            <a:prstGeom prst="line">
              <a:avLst/>
            </a:prstGeom>
            <a:noFill/>
            <a:ln w="12700">
              <a:solidFill>
                <a:schemeClr val="tx2"/>
              </a:solidFill>
              <a:round/>
              <a:headEnd/>
              <a:tailEnd/>
            </a:ln>
          </p:spPr>
          <p:txBody>
            <a:bodyPr/>
            <a:lstStyle/>
            <a:p>
              <a:endParaRPr lang="en-US"/>
            </a:p>
          </p:txBody>
        </p:sp>
        <p:sp>
          <p:nvSpPr>
            <p:cNvPr id="88832" name="Line 1792"/>
            <p:cNvSpPr>
              <a:spLocks noChangeShapeType="1"/>
            </p:cNvSpPr>
            <p:nvPr/>
          </p:nvSpPr>
          <p:spPr bwMode="auto">
            <a:xfrm>
              <a:off x="1502" y="2261"/>
              <a:ext cx="1" cy="16"/>
            </a:xfrm>
            <a:prstGeom prst="line">
              <a:avLst/>
            </a:prstGeom>
            <a:noFill/>
            <a:ln w="12700">
              <a:solidFill>
                <a:schemeClr val="tx2"/>
              </a:solidFill>
              <a:round/>
              <a:headEnd/>
              <a:tailEnd/>
            </a:ln>
          </p:spPr>
          <p:txBody>
            <a:bodyPr/>
            <a:lstStyle/>
            <a:p>
              <a:endParaRPr lang="en-US"/>
            </a:p>
          </p:txBody>
        </p:sp>
        <p:sp>
          <p:nvSpPr>
            <p:cNvPr id="88833" name="Line 1793"/>
            <p:cNvSpPr>
              <a:spLocks noChangeShapeType="1"/>
            </p:cNvSpPr>
            <p:nvPr/>
          </p:nvSpPr>
          <p:spPr bwMode="auto">
            <a:xfrm>
              <a:off x="1502" y="2309"/>
              <a:ext cx="1" cy="16"/>
            </a:xfrm>
            <a:prstGeom prst="line">
              <a:avLst/>
            </a:prstGeom>
            <a:noFill/>
            <a:ln w="12700">
              <a:solidFill>
                <a:schemeClr val="tx2"/>
              </a:solidFill>
              <a:round/>
              <a:headEnd/>
              <a:tailEnd/>
            </a:ln>
          </p:spPr>
          <p:txBody>
            <a:bodyPr/>
            <a:lstStyle/>
            <a:p>
              <a:endParaRPr lang="en-US"/>
            </a:p>
          </p:txBody>
        </p:sp>
      </p:grpSp>
      <p:grpSp>
        <p:nvGrpSpPr>
          <p:cNvPr id="89035" name="Group 1995"/>
          <p:cNvGrpSpPr>
            <a:grpSpLocks/>
          </p:cNvGrpSpPr>
          <p:nvPr/>
        </p:nvGrpSpPr>
        <p:grpSpPr bwMode="auto">
          <a:xfrm>
            <a:off x="2384425" y="2144713"/>
            <a:ext cx="446088" cy="3522662"/>
            <a:chOff x="1502" y="1351"/>
            <a:chExt cx="281" cy="2219"/>
          </a:xfrm>
        </p:grpSpPr>
        <p:sp>
          <p:nvSpPr>
            <p:cNvPr id="88835" name="Line 1795"/>
            <p:cNvSpPr>
              <a:spLocks noChangeShapeType="1"/>
            </p:cNvSpPr>
            <p:nvPr/>
          </p:nvSpPr>
          <p:spPr bwMode="auto">
            <a:xfrm>
              <a:off x="1502" y="2357"/>
              <a:ext cx="1" cy="16"/>
            </a:xfrm>
            <a:prstGeom prst="line">
              <a:avLst/>
            </a:prstGeom>
            <a:noFill/>
            <a:ln w="12700">
              <a:solidFill>
                <a:schemeClr val="tx2"/>
              </a:solidFill>
              <a:round/>
              <a:headEnd/>
              <a:tailEnd/>
            </a:ln>
          </p:spPr>
          <p:txBody>
            <a:bodyPr/>
            <a:lstStyle/>
            <a:p>
              <a:endParaRPr lang="en-US"/>
            </a:p>
          </p:txBody>
        </p:sp>
        <p:sp>
          <p:nvSpPr>
            <p:cNvPr id="88836" name="Line 1796"/>
            <p:cNvSpPr>
              <a:spLocks noChangeShapeType="1"/>
            </p:cNvSpPr>
            <p:nvPr/>
          </p:nvSpPr>
          <p:spPr bwMode="auto">
            <a:xfrm>
              <a:off x="1502" y="2405"/>
              <a:ext cx="1" cy="16"/>
            </a:xfrm>
            <a:prstGeom prst="line">
              <a:avLst/>
            </a:prstGeom>
            <a:noFill/>
            <a:ln w="12700">
              <a:solidFill>
                <a:schemeClr val="tx2"/>
              </a:solidFill>
              <a:round/>
              <a:headEnd/>
              <a:tailEnd/>
            </a:ln>
          </p:spPr>
          <p:txBody>
            <a:bodyPr/>
            <a:lstStyle/>
            <a:p>
              <a:endParaRPr lang="en-US"/>
            </a:p>
          </p:txBody>
        </p:sp>
        <p:sp>
          <p:nvSpPr>
            <p:cNvPr id="88837" name="Line 1797"/>
            <p:cNvSpPr>
              <a:spLocks noChangeShapeType="1"/>
            </p:cNvSpPr>
            <p:nvPr/>
          </p:nvSpPr>
          <p:spPr bwMode="auto">
            <a:xfrm>
              <a:off x="1502" y="2452"/>
              <a:ext cx="1" cy="16"/>
            </a:xfrm>
            <a:prstGeom prst="line">
              <a:avLst/>
            </a:prstGeom>
            <a:noFill/>
            <a:ln w="12700">
              <a:solidFill>
                <a:schemeClr val="tx2"/>
              </a:solidFill>
              <a:round/>
              <a:headEnd/>
              <a:tailEnd/>
            </a:ln>
          </p:spPr>
          <p:txBody>
            <a:bodyPr/>
            <a:lstStyle/>
            <a:p>
              <a:endParaRPr lang="en-US"/>
            </a:p>
          </p:txBody>
        </p:sp>
        <p:sp>
          <p:nvSpPr>
            <p:cNvPr id="88838" name="Line 1798"/>
            <p:cNvSpPr>
              <a:spLocks noChangeShapeType="1"/>
            </p:cNvSpPr>
            <p:nvPr/>
          </p:nvSpPr>
          <p:spPr bwMode="auto">
            <a:xfrm>
              <a:off x="1502" y="2500"/>
              <a:ext cx="1" cy="16"/>
            </a:xfrm>
            <a:prstGeom prst="line">
              <a:avLst/>
            </a:prstGeom>
            <a:noFill/>
            <a:ln w="12700">
              <a:solidFill>
                <a:schemeClr val="tx2"/>
              </a:solidFill>
              <a:round/>
              <a:headEnd/>
              <a:tailEnd/>
            </a:ln>
          </p:spPr>
          <p:txBody>
            <a:bodyPr/>
            <a:lstStyle/>
            <a:p>
              <a:endParaRPr lang="en-US"/>
            </a:p>
          </p:txBody>
        </p:sp>
        <p:sp>
          <p:nvSpPr>
            <p:cNvPr id="88839" name="Line 1799"/>
            <p:cNvSpPr>
              <a:spLocks noChangeShapeType="1"/>
            </p:cNvSpPr>
            <p:nvPr/>
          </p:nvSpPr>
          <p:spPr bwMode="auto">
            <a:xfrm>
              <a:off x="1502" y="2548"/>
              <a:ext cx="1" cy="16"/>
            </a:xfrm>
            <a:prstGeom prst="line">
              <a:avLst/>
            </a:prstGeom>
            <a:noFill/>
            <a:ln w="12700">
              <a:solidFill>
                <a:schemeClr val="tx2"/>
              </a:solidFill>
              <a:round/>
              <a:headEnd/>
              <a:tailEnd/>
            </a:ln>
          </p:spPr>
          <p:txBody>
            <a:bodyPr/>
            <a:lstStyle/>
            <a:p>
              <a:endParaRPr lang="en-US"/>
            </a:p>
          </p:txBody>
        </p:sp>
        <p:sp>
          <p:nvSpPr>
            <p:cNvPr id="88840" name="Line 1800"/>
            <p:cNvSpPr>
              <a:spLocks noChangeShapeType="1"/>
            </p:cNvSpPr>
            <p:nvPr/>
          </p:nvSpPr>
          <p:spPr bwMode="auto">
            <a:xfrm>
              <a:off x="1502" y="2596"/>
              <a:ext cx="1" cy="16"/>
            </a:xfrm>
            <a:prstGeom prst="line">
              <a:avLst/>
            </a:prstGeom>
            <a:noFill/>
            <a:ln w="12700">
              <a:solidFill>
                <a:schemeClr val="tx2"/>
              </a:solidFill>
              <a:round/>
              <a:headEnd/>
              <a:tailEnd/>
            </a:ln>
          </p:spPr>
          <p:txBody>
            <a:bodyPr/>
            <a:lstStyle/>
            <a:p>
              <a:endParaRPr lang="en-US"/>
            </a:p>
          </p:txBody>
        </p:sp>
        <p:sp>
          <p:nvSpPr>
            <p:cNvPr id="88841" name="Line 1801"/>
            <p:cNvSpPr>
              <a:spLocks noChangeShapeType="1"/>
            </p:cNvSpPr>
            <p:nvPr/>
          </p:nvSpPr>
          <p:spPr bwMode="auto">
            <a:xfrm>
              <a:off x="1502" y="2644"/>
              <a:ext cx="1" cy="16"/>
            </a:xfrm>
            <a:prstGeom prst="line">
              <a:avLst/>
            </a:prstGeom>
            <a:noFill/>
            <a:ln w="12700">
              <a:solidFill>
                <a:schemeClr val="tx2"/>
              </a:solidFill>
              <a:round/>
              <a:headEnd/>
              <a:tailEnd/>
            </a:ln>
          </p:spPr>
          <p:txBody>
            <a:bodyPr/>
            <a:lstStyle/>
            <a:p>
              <a:endParaRPr lang="en-US"/>
            </a:p>
          </p:txBody>
        </p:sp>
        <p:sp>
          <p:nvSpPr>
            <p:cNvPr id="88842" name="Line 1802"/>
            <p:cNvSpPr>
              <a:spLocks noChangeShapeType="1"/>
            </p:cNvSpPr>
            <p:nvPr/>
          </p:nvSpPr>
          <p:spPr bwMode="auto">
            <a:xfrm>
              <a:off x="1502" y="2692"/>
              <a:ext cx="1" cy="16"/>
            </a:xfrm>
            <a:prstGeom prst="line">
              <a:avLst/>
            </a:prstGeom>
            <a:noFill/>
            <a:ln w="12700">
              <a:solidFill>
                <a:schemeClr val="tx2"/>
              </a:solidFill>
              <a:round/>
              <a:headEnd/>
              <a:tailEnd/>
            </a:ln>
          </p:spPr>
          <p:txBody>
            <a:bodyPr/>
            <a:lstStyle/>
            <a:p>
              <a:endParaRPr lang="en-US"/>
            </a:p>
          </p:txBody>
        </p:sp>
        <p:sp>
          <p:nvSpPr>
            <p:cNvPr id="88843" name="Line 1803"/>
            <p:cNvSpPr>
              <a:spLocks noChangeShapeType="1"/>
            </p:cNvSpPr>
            <p:nvPr/>
          </p:nvSpPr>
          <p:spPr bwMode="auto">
            <a:xfrm>
              <a:off x="1502" y="2740"/>
              <a:ext cx="1" cy="16"/>
            </a:xfrm>
            <a:prstGeom prst="line">
              <a:avLst/>
            </a:prstGeom>
            <a:noFill/>
            <a:ln w="12700">
              <a:solidFill>
                <a:schemeClr val="tx2"/>
              </a:solidFill>
              <a:round/>
              <a:headEnd/>
              <a:tailEnd/>
            </a:ln>
          </p:spPr>
          <p:txBody>
            <a:bodyPr/>
            <a:lstStyle/>
            <a:p>
              <a:endParaRPr lang="en-US"/>
            </a:p>
          </p:txBody>
        </p:sp>
        <p:sp>
          <p:nvSpPr>
            <p:cNvPr id="88844" name="Line 1804"/>
            <p:cNvSpPr>
              <a:spLocks noChangeShapeType="1"/>
            </p:cNvSpPr>
            <p:nvPr/>
          </p:nvSpPr>
          <p:spPr bwMode="auto">
            <a:xfrm>
              <a:off x="1502" y="2788"/>
              <a:ext cx="1" cy="16"/>
            </a:xfrm>
            <a:prstGeom prst="line">
              <a:avLst/>
            </a:prstGeom>
            <a:noFill/>
            <a:ln w="12700">
              <a:solidFill>
                <a:schemeClr val="tx2"/>
              </a:solidFill>
              <a:round/>
              <a:headEnd/>
              <a:tailEnd/>
            </a:ln>
          </p:spPr>
          <p:txBody>
            <a:bodyPr/>
            <a:lstStyle/>
            <a:p>
              <a:endParaRPr lang="en-US"/>
            </a:p>
          </p:txBody>
        </p:sp>
        <p:sp>
          <p:nvSpPr>
            <p:cNvPr id="88845" name="Line 1805"/>
            <p:cNvSpPr>
              <a:spLocks noChangeShapeType="1"/>
            </p:cNvSpPr>
            <p:nvPr/>
          </p:nvSpPr>
          <p:spPr bwMode="auto">
            <a:xfrm>
              <a:off x="1502" y="2835"/>
              <a:ext cx="1" cy="16"/>
            </a:xfrm>
            <a:prstGeom prst="line">
              <a:avLst/>
            </a:prstGeom>
            <a:noFill/>
            <a:ln w="12700">
              <a:solidFill>
                <a:schemeClr val="tx2"/>
              </a:solidFill>
              <a:round/>
              <a:headEnd/>
              <a:tailEnd/>
            </a:ln>
          </p:spPr>
          <p:txBody>
            <a:bodyPr/>
            <a:lstStyle/>
            <a:p>
              <a:endParaRPr lang="en-US"/>
            </a:p>
          </p:txBody>
        </p:sp>
        <p:sp>
          <p:nvSpPr>
            <p:cNvPr id="88846" name="Line 1806"/>
            <p:cNvSpPr>
              <a:spLocks noChangeShapeType="1"/>
            </p:cNvSpPr>
            <p:nvPr/>
          </p:nvSpPr>
          <p:spPr bwMode="auto">
            <a:xfrm>
              <a:off x="1502" y="2883"/>
              <a:ext cx="1" cy="16"/>
            </a:xfrm>
            <a:prstGeom prst="line">
              <a:avLst/>
            </a:prstGeom>
            <a:noFill/>
            <a:ln w="12700">
              <a:solidFill>
                <a:schemeClr val="tx2"/>
              </a:solidFill>
              <a:round/>
              <a:headEnd/>
              <a:tailEnd/>
            </a:ln>
          </p:spPr>
          <p:txBody>
            <a:bodyPr/>
            <a:lstStyle/>
            <a:p>
              <a:endParaRPr lang="en-US"/>
            </a:p>
          </p:txBody>
        </p:sp>
        <p:sp>
          <p:nvSpPr>
            <p:cNvPr id="88847" name="Line 1807"/>
            <p:cNvSpPr>
              <a:spLocks noChangeShapeType="1"/>
            </p:cNvSpPr>
            <p:nvPr/>
          </p:nvSpPr>
          <p:spPr bwMode="auto">
            <a:xfrm>
              <a:off x="1502" y="2931"/>
              <a:ext cx="1" cy="16"/>
            </a:xfrm>
            <a:prstGeom prst="line">
              <a:avLst/>
            </a:prstGeom>
            <a:noFill/>
            <a:ln w="12700">
              <a:solidFill>
                <a:schemeClr val="tx2"/>
              </a:solidFill>
              <a:round/>
              <a:headEnd/>
              <a:tailEnd/>
            </a:ln>
          </p:spPr>
          <p:txBody>
            <a:bodyPr/>
            <a:lstStyle/>
            <a:p>
              <a:endParaRPr lang="en-US"/>
            </a:p>
          </p:txBody>
        </p:sp>
        <p:sp>
          <p:nvSpPr>
            <p:cNvPr id="88848" name="Line 1808"/>
            <p:cNvSpPr>
              <a:spLocks noChangeShapeType="1"/>
            </p:cNvSpPr>
            <p:nvPr/>
          </p:nvSpPr>
          <p:spPr bwMode="auto">
            <a:xfrm>
              <a:off x="1502" y="2979"/>
              <a:ext cx="1" cy="16"/>
            </a:xfrm>
            <a:prstGeom prst="line">
              <a:avLst/>
            </a:prstGeom>
            <a:noFill/>
            <a:ln w="12700">
              <a:solidFill>
                <a:schemeClr val="tx2"/>
              </a:solidFill>
              <a:round/>
              <a:headEnd/>
              <a:tailEnd/>
            </a:ln>
          </p:spPr>
          <p:txBody>
            <a:bodyPr/>
            <a:lstStyle/>
            <a:p>
              <a:endParaRPr lang="en-US"/>
            </a:p>
          </p:txBody>
        </p:sp>
        <p:sp>
          <p:nvSpPr>
            <p:cNvPr id="88849" name="Line 1809"/>
            <p:cNvSpPr>
              <a:spLocks noChangeShapeType="1"/>
            </p:cNvSpPr>
            <p:nvPr/>
          </p:nvSpPr>
          <p:spPr bwMode="auto">
            <a:xfrm>
              <a:off x="1502" y="3027"/>
              <a:ext cx="1" cy="16"/>
            </a:xfrm>
            <a:prstGeom prst="line">
              <a:avLst/>
            </a:prstGeom>
            <a:noFill/>
            <a:ln w="12700">
              <a:solidFill>
                <a:schemeClr val="tx2"/>
              </a:solidFill>
              <a:round/>
              <a:headEnd/>
              <a:tailEnd/>
            </a:ln>
          </p:spPr>
          <p:txBody>
            <a:bodyPr/>
            <a:lstStyle/>
            <a:p>
              <a:endParaRPr lang="en-US"/>
            </a:p>
          </p:txBody>
        </p:sp>
        <p:sp>
          <p:nvSpPr>
            <p:cNvPr id="88850" name="Line 1810"/>
            <p:cNvSpPr>
              <a:spLocks noChangeShapeType="1"/>
            </p:cNvSpPr>
            <p:nvPr/>
          </p:nvSpPr>
          <p:spPr bwMode="auto">
            <a:xfrm>
              <a:off x="1502" y="3075"/>
              <a:ext cx="1" cy="16"/>
            </a:xfrm>
            <a:prstGeom prst="line">
              <a:avLst/>
            </a:prstGeom>
            <a:noFill/>
            <a:ln w="12700">
              <a:solidFill>
                <a:schemeClr val="tx2"/>
              </a:solidFill>
              <a:round/>
              <a:headEnd/>
              <a:tailEnd/>
            </a:ln>
          </p:spPr>
          <p:txBody>
            <a:bodyPr/>
            <a:lstStyle/>
            <a:p>
              <a:endParaRPr lang="en-US"/>
            </a:p>
          </p:txBody>
        </p:sp>
        <p:sp>
          <p:nvSpPr>
            <p:cNvPr id="88851" name="Line 1811"/>
            <p:cNvSpPr>
              <a:spLocks noChangeShapeType="1"/>
            </p:cNvSpPr>
            <p:nvPr/>
          </p:nvSpPr>
          <p:spPr bwMode="auto">
            <a:xfrm>
              <a:off x="1502" y="3123"/>
              <a:ext cx="1" cy="16"/>
            </a:xfrm>
            <a:prstGeom prst="line">
              <a:avLst/>
            </a:prstGeom>
            <a:noFill/>
            <a:ln w="12700">
              <a:solidFill>
                <a:schemeClr val="tx2"/>
              </a:solidFill>
              <a:round/>
              <a:headEnd/>
              <a:tailEnd/>
            </a:ln>
          </p:spPr>
          <p:txBody>
            <a:bodyPr/>
            <a:lstStyle/>
            <a:p>
              <a:endParaRPr lang="en-US"/>
            </a:p>
          </p:txBody>
        </p:sp>
        <p:sp>
          <p:nvSpPr>
            <p:cNvPr id="88852" name="Line 1812"/>
            <p:cNvSpPr>
              <a:spLocks noChangeShapeType="1"/>
            </p:cNvSpPr>
            <p:nvPr/>
          </p:nvSpPr>
          <p:spPr bwMode="auto">
            <a:xfrm>
              <a:off x="1502" y="3171"/>
              <a:ext cx="1" cy="16"/>
            </a:xfrm>
            <a:prstGeom prst="line">
              <a:avLst/>
            </a:prstGeom>
            <a:noFill/>
            <a:ln w="12700">
              <a:solidFill>
                <a:schemeClr val="tx2"/>
              </a:solidFill>
              <a:round/>
              <a:headEnd/>
              <a:tailEnd/>
            </a:ln>
          </p:spPr>
          <p:txBody>
            <a:bodyPr/>
            <a:lstStyle/>
            <a:p>
              <a:endParaRPr lang="en-US"/>
            </a:p>
          </p:txBody>
        </p:sp>
        <p:sp>
          <p:nvSpPr>
            <p:cNvPr id="88853" name="Line 1813"/>
            <p:cNvSpPr>
              <a:spLocks noChangeShapeType="1"/>
            </p:cNvSpPr>
            <p:nvPr/>
          </p:nvSpPr>
          <p:spPr bwMode="auto">
            <a:xfrm>
              <a:off x="1502" y="3218"/>
              <a:ext cx="1" cy="16"/>
            </a:xfrm>
            <a:prstGeom prst="line">
              <a:avLst/>
            </a:prstGeom>
            <a:noFill/>
            <a:ln w="12700">
              <a:solidFill>
                <a:schemeClr val="tx2"/>
              </a:solidFill>
              <a:round/>
              <a:headEnd/>
              <a:tailEnd/>
            </a:ln>
          </p:spPr>
          <p:txBody>
            <a:bodyPr/>
            <a:lstStyle/>
            <a:p>
              <a:endParaRPr lang="en-US"/>
            </a:p>
          </p:txBody>
        </p:sp>
        <p:sp>
          <p:nvSpPr>
            <p:cNvPr id="88854" name="Line 1814"/>
            <p:cNvSpPr>
              <a:spLocks noChangeShapeType="1"/>
            </p:cNvSpPr>
            <p:nvPr/>
          </p:nvSpPr>
          <p:spPr bwMode="auto">
            <a:xfrm>
              <a:off x="1502" y="3266"/>
              <a:ext cx="1" cy="16"/>
            </a:xfrm>
            <a:prstGeom prst="line">
              <a:avLst/>
            </a:prstGeom>
            <a:noFill/>
            <a:ln w="12700">
              <a:solidFill>
                <a:schemeClr val="tx2"/>
              </a:solidFill>
              <a:round/>
              <a:headEnd/>
              <a:tailEnd/>
            </a:ln>
          </p:spPr>
          <p:txBody>
            <a:bodyPr/>
            <a:lstStyle/>
            <a:p>
              <a:endParaRPr lang="en-US"/>
            </a:p>
          </p:txBody>
        </p:sp>
        <p:sp>
          <p:nvSpPr>
            <p:cNvPr id="88855" name="Line 1815"/>
            <p:cNvSpPr>
              <a:spLocks noChangeShapeType="1"/>
            </p:cNvSpPr>
            <p:nvPr/>
          </p:nvSpPr>
          <p:spPr bwMode="auto">
            <a:xfrm>
              <a:off x="1502" y="3314"/>
              <a:ext cx="1" cy="16"/>
            </a:xfrm>
            <a:prstGeom prst="line">
              <a:avLst/>
            </a:prstGeom>
            <a:noFill/>
            <a:ln w="12700">
              <a:solidFill>
                <a:schemeClr val="tx2"/>
              </a:solidFill>
              <a:round/>
              <a:headEnd/>
              <a:tailEnd/>
            </a:ln>
          </p:spPr>
          <p:txBody>
            <a:bodyPr/>
            <a:lstStyle/>
            <a:p>
              <a:endParaRPr lang="en-US"/>
            </a:p>
          </p:txBody>
        </p:sp>
        <p:sp>
          <p:nvSpPr>
            <p:cNvPr id="88856" name="Line 1816"/>
            <p:cNvSpPr>
              <a:spLocks noChangeShapeType="1"/>
            </p:cNvSpPr>
            <p:nvPr/>
          </p:nvSpPr>
          <p:spPr bwMode="auto">
            <a:xfrm>
              <a:off x="1502" y="3362"/>
              <a:ext cx="1" cy="16"/>
            </a:xfrm>
            <a:prstGeom prst="line">
              <a:avLst/>
            </a:prstGeom>
            <a:noFill/>
            <a:ln w="12700">
              <a:solidFill>
                <a:schemeClr val="tx2"/>
              </a:solidFill>
              <a:round/>
              <a:headEnd/>
              <a:tailEnd/>
            </a:ln>
          </p:spPr>
          <p:txBody>
            <a:bodyPr/>
            <a:lstStyle/>
            <a:p>
              <a:endParaRPr lang="en-US"/>
            </a:p>
          </p:txBody>
        </p:sp>
        <p:sp>
          <p:nvSpPr>
            <p:cNvPr id="88857" name="Line 1817"/>
            <p:cNvSpPr>
              <a:spLocks noChangeShapeType="1"/>
            </p:cNvSpPr>
            <p:nvPr/>
          </p:nvSpPr>
          <p:spPr bwMode="auto">
            <a:xfrm>
              <a:off x="1502" y="3410"/>
              <a:ext cx="1" cy="16"/>
            </a:xfrm>
            <a:prstGeom prst="line">
              <a:avLst/>
            </a:prstGeom>
            <a:noFill/>
            <a:ln w="12700">
              <a:solidFill>
                <a:schemeClr val="tx2"/>
              </a:solidFill>
              <a:round/>
              <a:headEnd/>
              <a:tailEnd/>
            </a:ln>
          </p:spPr>
          <p:txBody>
            <a:bodyPr/>
            <a:lstStyle/>
            <a:p>
              <a:endParaRPr lang="en-US"/>
            </a:p>
          </p:txBody>
        </p:sp>
        <p:sp>
          <p:nvSpPr>
            <p:cNvPr id="88858" name="Line 1818"/>
            <p:cNvSpPr>
              <a:spLocks noChangeShapeType="1"/>
            </p:cNvSpPr>
            <p:nvPr/>
          </p:nvSpPr>
          <p:spPr bwMode="auto">
            <a:xfrm>
              <a:off x="1502" y="3458"/>
              <a:ext cx="1" cy="16"/>
            </a:xfrm>
            <a:prstGeom prst="line">
              <a:avLst/>
            </a:prstGeom>
            <a:noFill/>
            <a:ln w="12700">
              <a:solidFill>
                <a:schemeClr val="tx2"/>
              </a:solidFill>
              <a:round/>
              <a:headEnd/>
              <a:tailEnd/>
            </a:ln>
          </p:spPr>
          <p:txBody>
            <a:bodyPr/>
            <a:lstStyle/>
            <a:p>
              <a:endParaRPr lang="en-US"/>
            </a:p>
          </p:txBody>
        </p:sp>
        <p:sp>
          <p:nvSpPr>
            <p:cNvPr id="88859" name="Line 1819"/>
            <p:cNvSpPr>
              <a:spLocks noChangeShapeType="1"/>
            </p:cNvSpPr>
            <p:nvPr/>
          </p:nvSpPr>
          <p:spPr bwMode="auto">
            <a:xfrm>
              <a:off x="1502" y="3506"/>
              <a:ext cx="1" cy="16"/>
            </a:xfrm>
            <a:prstGeom prst="line">
              <a:avLst/>
            </a:prstGeom>
            <a:noFill/>
            <a:ln w="12700">
              <a:solidFill>
                <a:schemeClr val="tx2"/>
              </a:solidFill>
              <a:round/>
              <a:headEnd/>
              <a:tailEnd/>
            </a:ln>
          </p:spPr>
          <p:txBody>
            <a:bodyPr/>
            <a:lstStyle/>
            <a:p>
              <a:endParaRPr lang="en-US"/>
            </a:p>
          </p:txBody>
        </p:sp>
        <p:sp>
          <p:nvSpPr>
            <p:cNvPr id="88860" name="Line 1820"/>
            <p:cNvSpPr>
              <a:spLocks noChangeShapeType="1"/>
            </p:cNvSpPr>
            <p:nvPr/>
          </p:nvSpPr>
          <p:spPr bwMode="auto">
            <a:xfrm>
              <a:off x="1502" y="3554"/>
              <a:ext cx="1" cy="16"/>
            </a:xfrm>
            <a:prstGeom prst="line">
              <a:avLst/>
            </a:prstGeom>
            <a:noFill/>
            <a:ln w="12700">
              <a:solidFill>
                <a:schemeClr val="tx2"/>
              </a:solidFill>
              <a:round/>
              <a:headEnd/>
              <a:tailEnd/>
            </a:ln>
          </p:spPr>
          <p:txBody>
            <a:bodyPr/>
            <a:lstStyle/>
            <a:p>
              <a:endParaRPr lang="en-US"/>
            </a:p>
          </p:txBody>
        </p:sp>
        <p:sp>
          <p:nvSpPr>
            <p:cNvPr id="88861" name="Line 1821"/>
            <p:cNvSpPr>
              <a:spLocks noChangeShapeType="1"/>
            </p:cNvSpPr>
            <p:nvPr/>
          </p:nvSpPr>
          <p:spPr bwMode="auto">
            <a:xfrm>
              <a:off x="1598" y="1351"/>
              <a:ext cx="1" cy="16"/>
            </a:xfrm>
            <a:prstGeom prst="line">
              <a:avLst/>
            </a:prstGeom>
            <a:noFill/>
            <a:ln w="12700">
              <a:solidFill>
                <a:schemeClr val="tx2"/>
              </a:solidFill>
              <a:round/>
              <a:headEnd/>
              <a:tailEnd/>
            </a:ln>
          </p:spPr>
          <p:txBody>
            <a:bodyPr/>
            <a:lstStyle/>
            <a:p>
              <a:endParaRPr lang="en-US"/>
            </a:p>
          </p:txBody>
        </p:sp>
        <p:sp>
          <p:nvSpPr>
            <p:cNvPr id="88862" name="Line 1822"/>
            <p:cNvSpPr>
              <a:spLocks noChangeShapeType="1"/>
            </p:cNvSpPr>
            <p:nvPr/>
          </p:nvSpPr>
          <p:spPr bwMode="auto">
            <a:xfrm>
              <a:off x="1598" y="1399"/>
              <a:ext cx="1" cy="16"/>
            </a:xfrm>
            <a:prstGeom prst="line">
              <a:avLst/>
            </a:prstGeom>
            <a:noFill/>
            <a:ln w="12700">
              <a:solidFill>
                <a:schemeClr val="tx2"/>
              </a:solidFill>
              <a:round/>
              <a:headEnd/>
              <a:tailEnd/>
            </a:ln>
          </p:spPr>
          <p:txBody>
            <a:bodyPr/>
            <a:lstStyle/>
            <a:p>
              <a:endParaRPr lang="en-US"/>
            </a:p>
          </p:txBody>
        </p:sp>
        <p:sp>
          <p:nvSpPr>
            <p:cNvPr id="88863" name="Line 1823"/>
            <p:cNvSpPr>
              <a:spLocks noChangeShapeType="1"/>
            </p:cNvSpPr>
            <p:nvPr/>
          </p:nvSpPr>
          <p:spPr bwMode="auto">
            <a:xfrm>
              <a:off x="1598" y="1447"/>
              <a:ext cx="1" cy="16"/>
            </a:xfrm>
            <a:prstGeom prst="line">
              <a:avLst/>
            </a:prstGeom>
            <a:noFill/>
            <a:ln w="12700">
              <a:solidFill>
                <a:schemeClr val="tx2"/>
              </a:solidFill>
              <a:round/>
              <a:headEnd/>
              <a:tailEnd/>
            </a:ln>
          </p:spPr>
          <p:txBody>
            <a:bodyPr/>
            <a:lstStyle/>
            <a:p>
              <a:endParaRPr lang="en-US"/>
            </a:p>
          </p:txBody>
        </p:sp>
        <p:sp>
          <p:nvSpPr>
            <p:cNvPr id="88864" name="Line 1824"/>
            <p:cNvSpPr>
              <a:spLocks noChangeShapeType="1"/>
            </p:cNvSpPr>
            <p:nvPr/>
          </p:nvSpPr>
          <p:spPr bwMode="auto">
            <a:xfrm>
              <a:off x="1598" y="1495"/>
              <a:ext cx="1" cy="16"/>
            </a:xfrm>
            <a:prstGeom prst="line">
              <a:avLst/>
            </a:prstGeom>
            <a:noFill/>
            <a:ln w="12700">
              <a:solidFill>
                <a:schemeClr val="tx2"/>
              </a:solidFill>
              <a:round/>
              <a:headEnd/>
              <a:tailEnd/>
            </a:ln>
          </p:spPr>
          <p:txBody>
            <a:bodyPr/>
            <a:lstStyle/>
            <a:p>
              <a:endParaRPr lang="en-US"/>
            </a:p>
          </p:txBody>
        </p:sp>
        <p:sp>
          <p:nvSpPr>
            <p:cNvPr id="88865" name="Line 1825"/>
            <p:cNvSpPr>
              <a:spLocks noChangeShapeType="1"/>
            </p:cNvSpPr>
            <p:nvPr/>
          </p:nvSpPr>
          <p:spPr bwMode="auto">
            <a:xfrm>
              <a:off x="1598" y="1543"/>
              <a:ext cx="1" cy="16"/>
            </a:xfrm>
            <a:prstGeom prst="line">
              <a:avLst/>
            </a:prstGeom>
            <a:noFill/>
            <a:ln w="12700">
              <a:solidFill>
                <a:schemeClr val="tx2"/>
              </a:solidFill>
              <a:round/>
              <a:headEnd/>
              <a:tailEnd/>
            </a:ln>
          </p:spPr>
          <p:txBody>
            <a:bodyPr/>
            <a:lstStyle/>
            <a:p>
              <a:endParaRPr lang="en-US"/>
            </a:p>
          </p:txBody>
        </p:sp>
        <p:sp>
          <p:nvSpPr>
            <p:cNvPr id="88866" name="Line 1826"/>
            <p:cNvSpPr>
              <a:spLocks noChangeShapeType="1"/>
            </p:cNvSpPr>
            <p:nvPr/>
          </p:nvSpPr>
          <p:spPr bwMode="auto">
            <a:xfrm>
              <a:off x="1598" y="1591"/>
              <a:ext cx="1" cy="16"/>
            </a:xfrm>
            <a:prstGeom prst="line">
              <a:avLst/>
            </a:prstGeom>
            <a:noFill/>
            <a:ln w="12700">
              <a:solidFill>
                <a:schemeClr val="tx2"/>
              </a:solidFill>
              <a:round/>
              <a:headEnd/>
              <a:tailEnd/>
            </a:ln>
          </p:spPr>
          <p:txBody>
            <a:bodyPr/>
            <a:lstStyle/>
            <a:p>
              <a:endParaRPr lang="en-US"/>
            </a:p>
          </p:txBody>
        </p:sp>
        <p:sp>
          <p:nvSpPr>
            <p:cNvPr id="88867" name="Line 1827"/>
            <p:cNvSpPr>
              <a:spLocks noChangeShapeType="1"/>
            </p:cNvSpPr>
            <p:nvPr/>
          </p:nvSpPr>
          <p:spPr bwMode="auto">
            <a:xfrm>
              <a:off x="1598" y="1639"/>
              <a:ext cx="1" cy="16"/>
            </a:xfrm>
            <a:prstGeom prst="line">
              <a:avLst/>
            </a:prstGeom>
            <a:noFill/>
            <a:ln w="12700">
              <a:solidFill>
                <a:schemeClr val="tx2"/>
              </a:solidFill>
              <a:round/>
              <a:headEnd/>
              <a:tailEnd/>
            </a:ln>
          </p:spPr>
          <p:txBody>
            <a:bodyPr/>
            <a:lstStyle/>
            <a:p>
              <a:endParaRPr lang="en-US"/>
            </a:p>
          </p:txBody>
        </p:sp>
        <p:sp>
          <p:nvSpPr>
            <p:cNvPr id="88868" name="Line 1828"/>
            <p:cNvSpPr>
              <a:spLocks noChangeShapeType="1"/>
            </p:cNvSpPr>
            <p:nvPr/>
          </p:nvSpPr>
          <p:spPr bwMode="auto">
            <a:xfrm>
              <a:off x="1598" y="1687"/>
              <a:ext cx="1" cy="15"/>
            </a:xfrm>
            <a:prstGeom prst="line">
              <a:avLst/>
            </a:prstGeom>
            <a:noFill/>
            <a:ln w="12700">
              <a:solidFill>
                <a:schemeClr val="tx2"/>
              </a:solidFill>
              <a:round/>
              <a:headEnd/>
              <a:tailEnd/>
            </a:ln>
          </p:spPr>
          <p:txBody>
            <a:bodyPr/>
            <a:lstStyle/>
            <a:p>
              <a:endParaRPr lang="en-US"/>
            </a:p>
          </p:txBody>
        </p:sp>
        <p:sp>
          <p:nvSpPr>
            <p:cNvPr id="88869" name="Line 1829"/>
            <p:cNvSpPr>
              <a:spLocks noChangeShapeType="1"/>
            </p:cNvSpPr>
            <p:nvPr/>
          </p:nvSpPr>
          <p:spPr bwMode="auto">
            <a:xfrm>
              <a:off x="1598" y="1734"/>
              <a:ext cx="1" cy="16"/>
            </a:xfrm>
            <a:prstGeom prst="line">
              <a:avLst/>
            </a:prstGeom>
            <a:noFill/>
            <a:ln w="12700">
              <a:solidFill>
                <a:schemeClr val="tx2"/>
              </a:solidFill>
              <a:round/>
              <a:headEnd/>
              <a:tailEnd/>
            </a:ln>
          </p:spPr>
          <p:txBody>
            <a:bodyPr/>
            <a:lstStyle/>
            <a:p>
              <a:endParaRPr lang="en-US"/>
            </a:p>
          </p:txBody>
        </p:sp>
        <p:sp>
          <p:nvSpPr>
            <p:cNvPr id="88870" name="Line 1830"/>
            <p:cNvSpPr>
              <a:spLocks noChangeShapeType="1"/>
            </p:cNvSpPr>
            <p:nvPr/>
          </p:nvSpPr>
          <p:spPr bwMode="auto">
            <a:xfrm>
              <a:off x="1598" y="1782"/>
              <a:ext cx="1" cy="16"/>
            </a:xfrm>
            <a:prstGeom prst="line">
              <a:avLst/>
            </a:prstGeom>
            <a:noFill/>
            <a:ln w="12700">
              <a:solidFill>
                <a:schemeClr val="tx2"/>
              </a:solidFill>
              <a:round/>
              <a:headEnd/>
              <a:tailEnd/>
            </a:ln>
          </p:spPr>
          <p:txBody>
            <a:bodyPr/>
            <a:lstStyle/>
            <a:p>
              <a:endParaRPr lang="en-US"/>
            </a:p>
          </p:txBody>
        </p:sp>
        <p:sp>
          <p:nvSpPr>
            <p:cNvPr id="88871" name="Line 1831"/>
            <p:cNvSpPr>
              <a:spLocks noChangeShapeType="1"/>
            </p:cNvSpPr>
            <p:nvPr/>
          </p:nvSpPr>
          <p:spPr bwMode="auto">
            <a:xfrm>
              <a:off x="1598" y="1830"/>
              <a:ext cx="1" cy="16"/>
            </a:xfrm>
            <a:prstGeom prst="line">
              <a:avLst/>
            </a:prstGeom>
            <a:noFill/>
            <a:ln w="12700">
              <a:solidFill>
                <a:schemeClr val="tx2"/>
              </a:solidFill>
              <a:round/>
              <a:headEnd/>
              <a:tailEnd/>
            </a:ln>
          </p:spPr>
          <p:txBody>
            <a:bodyPr/>
            <a:lstStyle/>
            <a:p>
              <a:endParaRPr lang="en-US"/>
            </a:p>
          </p:txBody>
        </p:sp>
        <p:sp>
          <p:nvSpPr>
            <p:cNvPr id="88872" name="Line 1832"/>
            <p:cNvSpPr>
              <a:spLocks noChangeShapeType="1"/>
            </p:cNvSpPr>
            <p:nvPr/>
          </p:nvSpPr>
          <p:spPr bwMode="auto">
            <a:xfrm>
              <a:off x="1598" y="1878"/>
              <a:ext cx="1" cy="16"/>
            </a:xfrm>
            <a:prstGeom prst="line">
              <a:avLst/>
            </a:prstGeom>
            <a:noFill/>
            <a:ln w="12700">
              <a:solidFill>
                <a:schemeClr val="tx2"/>
              </a:solidFill>
              <a:round/>
              <a:headEnd/>
              <a:tailEnd/>
            </a:ln>
          </p:spPr>
          <p:txBody>
            <a:bodyPr/>
            <a:lstStyle/>
            <a:p>
              <a:endParaRPr lang="en-US"/>
            </a:p>
          </p:txBody>
        </p:sp>
        <p:sp>
          <p:nvSpPr>
            <p:cNvPr id="88873" name="Line 1833"/>
            <p:cNvSpPr>
              <a:spLocks noChangeShapeType="1"/>
            </p:cNvSpPr>
            <p:nvPr/>
          </p:nvSpPr>
          <p:spPr bwMode="auto">
            <a:xfrm>
              <a:off x="1598" y="1926"/>
              <a:ext cx="1" cy="16"/>
            </a:xfrm>
            <a:prstGeom prst="line">
              <a:avLst/>
            </a:prstGeom>
            <a:noFill/>
            <a:ln w="12700">
              <a:solidFill>
                <a:schemeClr val="tx2"/>
              </a:solidFill>
              <a:round/>
              <a:headEnd/>
              <a:tailEnd/>
            </a:ln>
          </p:spPr>
          <p:txBody>
            <a:bodyPr/>
            <a:lstStyle/>
            <a:p>
              <a:endParaRPr lang="en-US"/>
            </a:p>
          </p:txBody>
        </p:sp>
        <p:sp>
          <p:nvSpPr>
            <p:cNvPr id="88874" name="Line 1834"/>
            <p:cNvSpPr>
              <a:spLocks noChangeShapeType="1"/>
            </p:cNvSpPr>
            <p:nvPr/>
          </p:nvSpPr>
          <p:spPr bwMode="auto">
            <a:xfrm>
              <a:off x="1598" y="1974"/>
              <a:ext cx="1" cy="16"/>
            </a:xfrm>
            <a:prstGeom prst="line">
              <a:avLst/>
            </a:prstGeom>
            <a:noFill/>
            <a:ln w="12700">
              <a:solidFill>
                <a:schemeClr val="tx2"/>
              </a:solidFill>
              <a:round/>
              <a:headEnd/>
              <a:tailEnd/>
            </a:ln>
          </p:spPr>
          <p:txBody>
            <a:bodyPr/>
            <a:lstStyle/>
            <a:p>
              <a:endParaRPr lang="en-US"/>
            </a:p>
          </p:txBody>
        </p:sp>
        <p:sp>
          <p:nvSpPr>
            <p:cNvPr id="88875" name="Line 1835"/>
            <p:cNvSpPr>
              <a:spLocks noChangeShapeType="1"/>
            </p:cNvSpPr>
            <p:nvPr/>
          </p:nvSpPr>
          <p:spPr bwMode="auto">
            <a:xfrm>
              <a:off x="1598" y="2022"/>
              <a:ext cx="1" cy="16"/>
            </a:xfrm>
            <a:prstGeom prst="line">
              <a:avLst/>
            </a:prstGeom>
            <a:noFill/>
            <a:ln w="12700">
              <a:solidFill>
                <a:schemeClr val="tx2"/>
              </a:solidFill>
              <a:round/>
              <a:headEnd/>
              <a:tailEnd/>
            </a:ln>
          </p:spPr>
          <p:txBody>
            <a:bodyPr/>
            <a:lstStyle/>
            <a:p>
              <a:endParaRPr lang="en-US"/>
            </a:p>
          </p:txBody>
        </p:sp>
        <p:sp>
          <p:nvSpPr>
            <p:cNvPr id="88876" name="Line 1836"/>
            <p:cNvSpPr>
              <a:spLocks noChangeShapeType="1"/>
            </p:cNvSpPr>
            <p:nvPr/>
          </p:nvSpPr>
          <p:spPr bwMode="auto">
            <a:xfrm>
              <a:off x="1598" y="2070"/>
              <a:ext cx="1" cy="15"/>
            </a:xfrm>
            <a:prstGeom prst="line">
              <a:avLst/>
            </a:prstGeom>
            <a:noFill/>
            <a:ln w="12700">
              <a:solidFill>
                <a:schemeClr val="tx2"/>
              </a:solidFill>
              <a:round/>
              <a:headEnd/>
              <a:tailEnd/>
            </a:ln>
          </p:spPr>
          <p:txBody>
            <a:bodyPr/>
            <a:lstStyle/>
            <a:p>
              <a:endParaRPr lang="en-US"/>
            </a:p>
          </p:txBody>
        </p:sp>
        <p:sp>
          <p:nvSpPr>
            <p:cNvPr id="88877" name="Line 1837"/>
            <p:cNvSpPr>
              <a:spLocks noChangeShapeType="1"/>
            </p:cNvSpPr>
            <p:nvPr/>
          </p:nvSpPr>
          <p:spPr bwMode="auto">
            <a:xfrm>
              <a:off x="1598" y="2117"/>
              <a:ext cx="1" cy="16"/>
            </a:xfrm>
            <a:prstGeom prst="line">
              <a:avLst/>
            </a:prstGeom>
            <a:noFill/>
            <a:ln w="12700">
              <a:solidFill>
                <a:schemeClr val="tx2"/>
              </a:solidFill>
              <a:round/>
              <a:headEnd/>
              <a:tailEnd/>
            </a:ln>
          </p:spPr>
          <p:txBody>
            <a:bodyPr/>
            <a:lstStyle/>
            <a:p>
              <a:endParaRPr lang="en-US"/>
            </a:p>
          </p:txBody>
        </p:sp>
        <p:sp>
          <p:nvSpPr>
            <p:cNvPr id="88878" name="Line 1838"/>
            <p:cNvSpPr>
              <a:spLocks noChangeShapeType="1"/>
            </p:cNvSpPr>
            <p:nvPr/>
          </p:nvSpPr>
          <p:spPr bwMode="auto">
            <a:xfrm>
              <a:off x="1598" y="2165"/>
              <a:ext cx="1" cy="16"/>
            </a:xfrm>
            <a:prstGeom prst="line">
              <a:avLst/>
            </a:prstGeom>
            <a:noFill/>
            <a:ln w="12700">
              <a:solidFill>
                <a:schemeClr val="tx2"/>
              </a:solidFill>
              <a:round/>
              <a:headEnd/>
              <a:tailEnd/>
            </a:ln>
          </p:spPr>
          <p:txBody>
            <a:bodyPr/>
            <a:lstStyle/>
            <a:p>
              <a:endParaRPr lang="en-US"/>
            </a:p>
          </p:txBody>
        </p:sp>
        <p:sp>
          <p:nvSpPr>
            <p:cNvPr id="88879" name="Line 1839"/>
            <p:cNvSpPr>
              <a:spLocks noChangeShapeType="1"/>
            </p:cNvSpPr>
            <p:nvPr/>
          </p:nvSpPr>
          <p:spPr bwMode="auto">
            <a:xfrm>
              <a:off x="1598" y="2213"/>
              <a:ext cx="1" cy="16"/>
            </a:xfrm>
            <a:prstGeom prst="line">
              <a:avLst/>
            </a:prstGeom>
            <a:noFill/>
            <a:ln w="12700">
              <a:solidFill>
                <a:schemeClr val="tx2"/>
              </a:solidFill>
              <a:round/>
              <a:headEnd/>
              <a:tailEnd/>
            </a:ln>
          </p:spPr>
          <p:txBody>
            <a:bodyPr/>
            <a:lstStyle/>
            <a:p>
              <a:endParaRPr lang="en-US"/>
            </a:p>
          </p:txBody>
        </p:sp>
        <p:sp>
          <p:nvSpPr>
            <p:cNvPr id="88880" name="Line 1840"/>
            <p:cNvSpPr>
              <a:spLocks noChangeShapeType="1"/>
            </p:cNvSpPr>
            <p:nvPr/>
          </p:nvSpPr>
          <p:spPr bwMode="auto">
            <a:xfrm>
              <a:off x="1598" y="2261"/>
              <a:ext cx="1" cy="16"/>
            </a:xfrm>
            <a:prstGeom prst="line">
              <a:avLst/>
            </a:prstGeom>
            <a:noFill/>
            <a:ln w="12700">
              <a:solidFill>
                <a:schemeClr val="tx2"/>
              </a:solidFill>
              <a:round/>
              <a:headEnd/>
              <a:tailEnd/>
            </a:ln>
          </p:spPr>
          <p:txBody>
            <a:bodyPr/>
            <a:lstStyle/>
            <a:p>
              <a:endParaRPr lang="en-US"/>
            </a:p>
          </p:txBody>
        </p:sp>
        <p:sp>
          <p:nvSpPr>
            <p:cNvPr id="88881" name="Line 1841"/>
            <p:cNvSpPr>
              <a:spLocks noChangeShapeType="1"/>
            </p:cNvSpPr>
            <p:nvPr/>
          </p:nvSpPr>
          <p:spPr bwMode="auto">
            <a:xfrm>
              <a:off x="1598" y="2309"/>
              <a:ext cx="1" cy="16"/>
            </a:xfrm>
            <a:prstGeom prst="line">
              <a:avLst/>
            </a:prstGeom>
            <a:noFill/>
            <a:ln w="12700">
              <a:solidFill>
                <a:schemeClr val="tx2"/>
              </a:solidFill>
              <a:round/>
              <a:headEnd/>
              <a:tailEnd/>
            </a:ln>
          </p:spPr>
          <p:txBody>
            <a:bodyPr/>
            <a:lstStyle/>
            <a:p>
              <a:endParaRPr lang="en-US"/>
            </a:p>
          </p:txBody>
        </p:sp>
        <p:sp>
          <p:nvSpPr>
            <p:cNvPr id="88882" name="Line 1842"/>
            <p:cNvSpPr>
              <a:spLocks noChangeShapeType="1"/>
            </p:cNvSpPr>
            <p:nvPr/>
          </p:nvSpPr>
          <p:spPr bwMode="auto">
            <a:xfrm>
              <a:off x="1598" y="2357"/>
              <a:ext cx="1" cy="16"/>
            </a:xfrm>
            <a:prstGeom prst="line">
              <a:avLst/>
            </a:prstGeom>
            <a:noFill/>
            <a:ln w="12700">
              <a:solidFill>
                <a:schemeClr val="tx2"/>
              </a:solidFill>
              <a:round/>
              <a:headEnd/>
              <a:tailEnd/>
            </a:ln>
          </p:spPr>
          <p:txBody>
            <a:bodyPr/>
            <a:lstStyle/>
            <a:p>
              <a:endParaRPr lang="en-US"/>
            </a:p>
          </p:txBody>
        </p:sp>
        <p:sp>
          <p:nvSpPr>
            <p:cNvPr id="88883" name="Line 1843"/>
            <p:cNvSpPr>
              <a:spLocks noChangeShapeType="1"/>
            </p:cNvSpPr>
            <p:nvPr/>
          </p:nvSpPr>
          <p:spPr bwMode="auto">
            <a:xfrm>
              <a:off x="1598" y="2405"/>
              <a:ext cx="1" cy="16"/>
            </a:xfrm>
            <a:prstGeom prst="line">
              <a:avLst/>
            </a:prstGeom>
            <a:noFill/>
            <a:ln w="12700">
              <a:solidFill>
                <a:schemeClr val="tx2"/>
              </a:solidFill>
              <a:round/>
              <a:headEnd/>
              <a:tailEnd/>
            </a:ln>
          </p:spPr>
          <p:txBody>
            <a:bodyPr/>
            <a:lstStyle/>
            <a:p>
              <a:endParaRPr lang="en-US"/>
            </a:p>
          </p:txBody>
        </p:sp>
        <p:sp>
          <p:nvSpPr>
            <p:cNvPr id="88884" name="Line 1844"/>
            <p:cNvSpPr>
              <a:spLocks noChangeShapeType="1"/>
            </p:cNvSpPr>
            <p:nvPr/>
          </p:nvSpPr>
          <p:spPr bwMode="auto">
            <a:xfrm>
              <a:off x="1598" y="2452"/>
              <a:ext cx="1" cy="16"/>
            </a:xfrm>
            <a:prstGeom prst="line">
              <a:avLst/>
            </a:prstGeom>
            <a:noFill/>
            <a:ln w="12700">
              <a:solidFill>
                <a:schemeClr val="tx2"/>
              </a:solidFill>
              <a:round/>
              <a:headEnd/>
              <a:tailEnd/>
            </a:ln>
          </p:spPr>
          <p:txBody>
            <a:bodyPr/>
            <a:lstStyle/>
            <a:p>
              <a:endParaRPr lang="en-US"/>
            </a:p>
          </p:txBody>
        </p:sp>
        <p:sp>
          <p:nvSpPr>
            <p:cNvPr id="88885" name="Line 1845"/>
            <p:cNvSpPr>
              <a:spLocks noChangeShapeType="1"/>
            </p:cNvSpPr>
            <p:nvPr/>
          </p:nvSpPr>
          <p:spPr bwMode="auto">
            <a:xfrm>
              <a:off x="1598" y="2500"/>
              <a:ext cx="1" cy="16"/>
            </a:xfrm>
            <a:prstGeom prst="line">
              <a:avLst/>
            </a:prstGeom>
            <a:noFill/>
            <a:ln w="12700">
              <a:solidFill>
                <a:schemeClr val="tx2"/>
              </a:solidFill>
              <a:round/>
              <a:headEnd/>
              <a:tailEnd/>
            </a:ln>
          </p:spPr>
          <p:txBody>
            <a:bodyPr/>
            <a:lstStyle/>
            <a:p>
              <a:endParaRPr lang="en-US"/>
            </a:p>
          </p:txBody>
        </p:sp>
        <p:sp>
          <p:nvSpPr>
            <p:cNvPr id="88886" name="Line 1846"/>
            <p:cNvSpPr>
              <a:spLocks noChangeShapeType="1"/>
            </p:cNvSpPr>
            <p:nvPr/>
          </p:nvSpPr>
          <p:spPr bwMode="auto">
            <a:xfrm>
              <a:off x="1598" y="2548"/>
              <a:ext cx="1" cy="16"/>
            </a:xfrm>
            <a:prstGeom prst="line">
              <a:avLst/>
            </a:prstGeom>
            <a:noFill/>
            <a:ln w="12700">
              <a:solidFill>
                <a:schemeClr val="tx2"/>
              </a:solidFill>
              <a:round/>
              <a:headEnd/>
              <a:tailEnd/>
            </a:ln>
          </p:spPr>
          <p:txBody>
            <a:bodyPr/>
            <a:lstStyle/>
            <a:p>
              <a:endParaRPr lang="en-US"/>
            </a:p>
          </p:txBody>
        </p:sp>
        <p:sp>
          <p:nvSpPr>
            <p:cNvPr id="88887" name="Line 1847"/>
            <p:cNvSpPr>
              <a:spLocks noChangeShapeType="1"/>
            </p:cNvSpPr>
            <p:nvPr/>
          </p:nvSpPr>
          <p:spPr bwMode="auto">
            <a:xfrm>
              <a:off x="1598" y="2596"/>
              <a:ext cx="1" cy="16"/>
            </a:xfrm>
            <a:prstGeom prst="line">
              <a:avLst/>
            </a:prstGeom>
            <a:noFill/>
            <a:ln w="12700">
              <a:solidFill>
                <a:schemeClr val="tx2"/>
              </a:solidFill>
              <a:round/>
              <a:headEnd/>
              <a:tailEnd/>
            </a:ln>
          </p:spPr>
          <p:txBody>
            <a:bodyPr/>
            <a:lstStyle/>
            <a:p>
              <a:endParaRPr lang="en-US"/>
            </a:p>
          </p:txBody>
        </p:sp>
        <p:sp>
          <p:nvSpPr>
            <p:cNvPr id="88888" name="Line 1848"/>
            <p:cNvSpPr>
              <a:spLocks noChangeShapeType="1"/>
            </p:cNvSpPr>
            <p:nvPr/>
          </p:nvSpPr>
          <p:spPr bwMode="auto">
            <a:xfrm>
              <a:off x="1598" y="2644"/>
              <a:ext cx="1" cy="16"/>
            </a:xfrm>
            <a:prstGeom prst="line">
              <a:avLst/>
            </a:prstGeom>
            <a:noFill/>
            <a:ln w="12700">
              <a:solidFill>
                <a:schemeClr val="tx2"/>
              </a:solidFill>
              <a:round/>
              <a:headEnd/>
              <a:tailEnd/>
            </a:ln>
          </p:spPr>
          <p:txBody>
            <a:bodyPr/>
            <a:lstStyle/>
            <a:p>
              <a:endParaRPr lang="en-US"/>
            </a:p>
          </p:txBody>
        </p:sp>
        <p:sp>
          <p:nvSpPr>
            <p:cNvPr id="88889" name="Line 1849"/>
            <p:cNvSpPr>
              <a:spLocks noChangeShapeType="1"/>
            </p:cNvSpPr>
            <p:nvPr/>
          </p:nvSpPr>
          <p:spPr bwMode="auto">
            <a:xfrm>
              <a:off x="1598" y="2692"/>
              <a:ext cx="1" cy="16"/>
            </a:xfrm>
            <a:prstGeom prst="line">
              <a:avLst/>
            </a:prstGeom>
            <a:noFill/>
            <a:ln w="12700">
              <a:solidFill>
                <a:schemeClr val="tx2"/>
              </a:solidFill>
              <a:round/>
              <a:headEnd/>
              <a:tailEnd/>
            </a:ln>
          </p:spPr>
          <p:txBody>
            <a:bodyPr/>
            <a:lstStyle/>
            <a:p>
              <a:endParaRPr lang="en-US"/>
            </a:p>
          </p:txBody>
        </p:sp>
        <p:sp>
          <p:nvSpPr>
            <p:cNvPr id="88890" name="Line 1850"/>
            <p:cNvSpPr>
              <a:spLocks noChangeShapeType="1"/>
            </p:cNvSpPr>
            <p:nvPr/>
          </p:nvSpPr>
          <p:spPr bwMode="auto">
            <a:xfrm>
              <a:off x="1598" y="2740"/>
              <a:ext cx="1" cy="16"/>
            </a:xfrm>
            <a:prstGeom prst="line">
              <a:avLst/>
            </a:prstGeom>
            <a:noFill/>
            <a:ln w="12700">
              <a:solidFill>
                <a:schemeClr val="tx2"/>
              </a:solidFill>
              <a:round/>
              <a:headEnd/>
              <a:tailEnd/>
            </a:ln>
          </p:spPr>
          <p:txBody>
            <a:bodyPr/>
            <a:lstStyle/>
            <a:p>
              <a:endParaRPr lang="en-US"/>
            </a:p>
          </p:txBody>
        </p:sp>
        <p:sp>
          <p:nvSpPr>
            <p:cNvPr id="88891" name="Line 1851"/>
            <p:cNvSpPr>
              <a:spLocks noChangeShapeType="1"/>
            </p:cNvSpPr>
            <p:nvPr/>
          </p:nvSpPr>
          <p:spPr bwMode="auto">
            <a:xfrm>
              <a:off x="1598" y="2788"/>
              <a:ext cx="1" cy="16"/>
            </a:xfrm>
            <a:prstGeom prst="line">
              <a:avLst/>
            </a:prstGeom>
            <a:noFill/>
            <a:ln w="12700">
              <a:solidFill>
                <a:schemeClr val="tx2"/>
              </a:solidFill>
              <a:round/>
              <a:headEnd/>
              <a:tailEnd/>
            </a:ln>
          </p:spPr>
          <p:txBody>
            <a:bodyPr/>
            <a:lstStyle/>
            <a:p>
              <a:endParaRPr lang="en-US"/>
            </a:p>
          </p:txBody>
        </p:sp>
        <p:sp>
          <p:nvSpPr>
            <p:cNvPr id="88892" name="Line 1852"/>
            <p:cNvSpPr>
              <a:spLocks noChangeShapeType="1"/>
            </p:cNvSpPr>
            <p:nvPr/>
          </p:nvSpPr>
          <p:spPr bwMode="auto">
            <a:xfrm>
              <a:off x="1598" y="2835"/>
              <a:ext cx="1" cy="16"/>
            </a:xfrm>
            <a:prstGeom prst="line">
              <a:avLst/>
            </a:prstGeom>
            <a:noFill/>
            <a:ln w="12700">
              <a:solidFill>
                <a:schemeClr val="tx2"/>
              </a:solidFill>
              <a:round/>
              <a:headEnd/>
              <a:tailEnd/>
            </a:ln>
          </p:spPr>
          <p:txBody>
            <a:bodyPr/>
            <a:lstStyle/>
            <a:p>
              <a:endParaRPr lang="en-US"/>
            </a:p>
          </p:txBody>
        </p:sp>
        <p:sp>
          <p:nvSpPr>
            <p:cNvPr id="88893" name="Line 1853"/>
            <p:cNvSpPr>
              <a:spLocks noChangeShapeType="1"/>
            </p:cNvSpPr>
            <p:nvPr/>
          </p:nvSpPr>
          <p:spPr bwMode="auto">
            <a:xfrm>
              <a:off x="1598" y="2883"/>
              <a:ext cx="1" cy="16"/>
            </a:xfrm>
            <a:prstGeom prst="line">
              <a:avLst/>
            </a:prstGeom>
            <a:noFill/>
            <a:ln w="12700">
              <a:solidFill>
                <a:schemeClr val="tx2"/>
              </a:solidFill>
              <a:round/>
              <a:headEnd/>
              <a:tailEnd/>
            </a:ln>
          </p:spPr>
          <p:txBody>
            <a:bodyPr/>
            <a:lstStyle/>
            <a:p>
              <a:endParaRPr lang="en-US"/>
            </a:p>
          </p:txBody>
        </p:sp>
        <p:sp>
          <p:nvSpPr>
            <p:cNvPr id="88894" name="Line 1854"/>
            <p:cNvSpPr>
              <a:spLocks noChangeShapeType="1"/>
            </p:cNvSpPr>
            <p:nvPr/>
          </p:nvSpPr>
          <p:spPr bwMode="auto">
            <a:xfrm>
              <a:off x="1598" y="2931"/>
              <a:ext cx="1" cy="16"/>
            </a:xfrm>
            <a:prstGeom prst="line">
              <a:avLst/>
            </a:prstGeom>
            <a:noFill/>
            <a:ln w="12700">
              <a:solidFill>
                <a:schemeClr val="tx2"/>
              </a:solidFill>
              <a:round/>
              <a:headEnd/>
              <a:tailEnd/>
            </a:ln>
          </p:spPr>
          <p:txBody>
            <a:bodyPr/>
            <a:lstStyle/>
            <a:p>
              <a:endParaRPr lang="en-US"/>
            </a:p>
          </p:txBody>
        </p:sp>
        <p:sp>
          <p:nvSpPr>
            <p:cNvPr id="88895" name="Line 1855"/>
            <p:cNvSpPr>
              <a:spLocks noChangeShapeType="1"/>
            </p:cNvSpPr>
            <p:nvPr/>
          </p:nvSpPr>
          <p:spPr bwMode="auto">
            <a:xfrm>
              <a:off x="1598" y="2979"/>
              <a:ext cx="1" cy="16"/>
            </a:xfrm>
            <a:prstGeom prst="line">
              <a:avLst/>
            </a:prstGeom>
            <a:noFill/>
            <a:ln w="12700">
              <a:solidFill>
                <a:schemeClr val="tx2"/>
              </a:solidFill>
              <a:round/>
              <a:headEnd/>
              <a:tailEnd/>
            </a:ln>
          </p:spPr>
          <p:txBody>
            <a:bodyPr/>
            <a:lstStyle/>
            <a:p>
              <a:endParaRPr lang="en-US"/>
            </a:p>
          </p:txBody>
        </p:sp>
        <p:sp>
          <p:nvSpPr>
            <p:cNvPr id="88896" name="Line 1856"/>
            <p:cNvSpPr>
              <a:spLocks noChangeShapeType="1"/>
            </p:cNvSpPr>
            <p:nvPr/>
          </p:nvSpPr>
          <p:spPr bwMode="auto">
            <a:xfrm>
              <a:off x="1598" y="3027"/>
              <a:ext cx="1" cy="16"/>
            </a:xfrm>
            <a:prstGeom prst="line">
              <a:avLst/>
            </a:prstGeom>
            <a:noFill/>
            <a:ln w="12700">
              <a:solidFill>
                <a:schemeClr val="tx2"/>
              </a:solidFill>
              <a:round/>
              <a:headEnd/>
              <a:tailEnd/>
            </a:ln>
          </p:spPr>
          <p:txBody>
            <a:bodyPr/>
            <a:lstStyle/>
            <a:p>
              <a:endParaRPr lang="en-US"/>
            </a:p>
          </p:txBody>
        </p:sp>
        <p:sp>
          <p:nvSpPr>
            <p:cNvPr id="88897" name="Line 1857"/>
            <p:cNvSpPr>
              <a:spLocks noChangeShapeType="1"/>
            </p:cNvSpPr>
            <p:nvPr/>
          </p:nvSpPr>
          <p:spPr bwMode="auto">
            <a:xfrm>
              <a:off x="1598" y="3075"/>
              <a:ext cx="1" cy="16"/>
            </a:xfrm>
            <a:prstGeom prst="line">
              <a:avLst/>
            </a:prstGeom>
            <a:noFill/>
            <a:ln w="12700">
              <a:solidFill>
                <a:schemeClr val="tx2"/>
              </a:solidFill>
              <a:round/>
              <a:headEnd/>
              <a:tailEnd/>
            </a:ln>
          </p:spPr>
          <p:txBody>
            <a:bodyPr/>
            <a:lstStyle/>
            <a:p>
              <a:endParaRPr lang="en-US"/>
            </a:p>
          </p:txBody>
        </p:sp>
        <p:sp>
          <p:nvSpPr>
            <p:cNvPr id="88898" name="Line 1858"/>
            <p:cNvSpPr>
              <a:spLocks noChangeShapeType="1"/>
            </p:cNvSpPr>
            <p:nvPr/>
          </p:nvSpPr>
          <p:spPr bwMode="auto">
            <a:xfrm>
              <a:off x="1598" y="3123"/>
              <a:ext cx="1" cy="16"/>
            </a:xfrm>
            <a:prstGeom prst="line">
              <a:avLst/>
            </a:prstGeom>
            <a:noFill/>
            <a:ln w="12700">
              <a:solidFill>
                <a:schemeClr val="tx2"/>
              </a:solidFill>
              <a:round/>
              <a:headEnd/>
              <a:tailEnd/>
            </a:ln>
          </p:spPr>
          <p:txBody>
            <a:bodyPr/>
            <a:lstStyle/>
            <a:p>
              <a:endParaRPr lang="en-US"/>
            </a:p>
          </p:txBody>
        </p:sp>
        <p:sp>
          <p:nvSpPr>
            <p:cNvPr id="88899" name="Line 1859"/>
            <p:cNvSpPr>
              <a:spLocks noChangeShapeType="1"/>
            </p:cNvSpPr>
            <p:nvPr/>
          </p:nvSpPr>
          <p:spPr bwMode="auto">
            <a:xfrm>
              <a:off x="1598" y="3171"/>
              <a:ext cx="1" cy="16"/>
            </a:xfrm>
            <a:prstGeom prst="line">
              <a:avLst/>
            </a:prstGeom>
            <a:noFill/>
            <a:ln w="12700">
              <a:solidFill>
                <a:schemeClr val="tx2"/>
              </a:solidFill>
              <a:round/>
              <a:headEnd/>
              <a:tailEnd/>
            </a:ln>
          </p:spPr>
          <p:txBody>
            <a:bodyPr/>
            <a:lstStyle/>
            <a:p>
              <a:endParaRPr lang="en-US"/>
            </a:p>
          </p:txBody>
        </p:sp>
        <p:sp>
          <p:nvSpPr>
            <p:cNvPr id="88900" name="Line 1860"/>
            <p:cNvSpPr>
              <a:spLocks noChangeShapeType="1"/>
            </p:cNvSpPr>
            <p:nvPr/>
          </p:nvSpPr>
          <p:spPr bwMode="auto">
            <a:xfrm>
              <a:off x="1598" y="3218"/>
              <a:ext cx="1" cy="16"/>
            </a:xfrm>
            <a:prstGeom prst="line">
              <a:avLst/>
            </a:prstGeom>
            <a:noFill/>
            <a:ln w="12700">
              <a:solidFill>
                <a:schemeClr val="tx2"/>
              </a:solidFill>
              <a:round/>
              <a:headEnd/>
              <a:tailEnd/>
            </a:ln>
          </p:spPr>
          <p:txBody>
            <a:bodyPr/>
            <a:lstStyle/>
            <a:p>
              <a:endParaRPr lang="en-US"/>
            </a:p>
          </p:txBody>
        </p:sp>
        <p:sp>
          <p:nvSpPr>
            <p:cNvPr id="88901" name="Line 1861"/>
            <p:cNvSpPr>
              <a:spLocks noChangeShapeType="1"/>
            </p:cNvSpPr>
            <p:nvPr/>
          </p:nvSpPr>
          <p:spPr bwMode="auto">
            <a:xfrm>
              <a:off x="1598" y="3266"/>
              <a:ext cx="1" cy="16"/>
            </a:xfrm>
            <a:prstGeom prst="line">
              <a:avLst/>
            </a:prstGeom>
            <a:noFill/>
            <a:ln w="12700">
              <a:solidFill>
                <a:schemeClr val="tx2"/>
              </a:solidFill>
              <a:round/>
              <a:headEnd/>
              <a:tailEnd/>
            </a:ln>
          </p:spPr>
          <p:txBody>
            <a:bodyPr/>
            <a:lstStyle/>
            <a:p>
              <a:endParaRPr lang="en-US"/>
            </a:p>
          </p:txBody>
        </p:sp>
        <p:sp>
          <p:nvSpPr>
            <p:cNvPr id="88902" name="Line 1862"/>
            <p:cNvSpPr>
              <a:spLocks noChangeShapeType="1"/>
            </p:cNvSpPr>
            <p:nvPr/>
          </p:nvSpPr>
          <p:spPr bwMode="auto">
            <a:xfrm>
              <a:off x="1598" y="3314"/>
              <a:ext cx="1" cy="16"/>
            </a:xfrm>
            <a:prstGeom prst="line">
              <a:avLst/>
            </a:prstGeom>
            <a:noFill/>
            <a:ln w="12700">
              <a:solidFill>
                <a:schemeClr val="tx2"/>
              </a:solidFill>
              <a:round/>
              <a:headEnd/>
              <a:tailEnd/>
            </a:ln>
          </p:spPr>
          <p:txBody>
            <a:bodyPr/>
            <a:lstStyle/>
            <a:p>
              <a:endParaRPr lang="en-US"/>
            </a:p>
          </p:txBody>
        </p:sp>
        <p:sp>
          <p:nvSpPr>
            <p:cNvPr id="88903" name="Line 1863"/>
            <p:cNvSpPr>
              <a:spLocks noChangeShapeType="1"/>
            </p:cNvSpPr>
            <p:nvPr/>
          </p:nvSpPr>
          <p:spPr bwMode="auto">
            <a:xfrm>
              <a:off x="1598" y="3362"/>
              <a:ext cx="1" cy="16"/>
            </a:xfrm>
            <a:prstGeom prst="line">
              <a:avLst/>
            </a:prstGeom>
            <a:noFill/>
            <a:ln w="12700">
              <a:solidFill>
                <a:schemeClr val="tx2"/>
              </a:solidFill>
              <a:round/>
              <a:headEnd/>
              <a:tailEnd/>
            </a:ln>
          </p:spPr>
          <p:txBody>
            <a:bodyPr/>
            <a:lstStyle/>
            <a:p>
              <a:endParaRPr lang="en-US"/>
            </a:p>
          </p:txBody>
        </p:sp>
        <p:sp>
          <p:nvSpPr>
            <p:cNvPr id="88904" name="Line 1864"/>
            <p:cNvSpPr>
              <a:spLocks noChangeShapeType="1"/>
            </p:cNvSpPr>
            <p:nvPr/>
          </p:nvSpPr>
          <p:spPr bwMode="auto">
            <a:xfrm>
              <a:off x="1598" y="3410"/>
              <a:ext cx="1" cy="16"/>
            </a:xfrm>
            <a:prstGeom prst="line">
              <a:avLst/>
            </a:prstGeom>
            <a:noFill/>
            <a:ln w="12700">
              <a:solidFill>
                <a:schemeClr val="tx2"/>
              </a:solidFill>
              <a:round/>
              <a:headEnd/>
              <a:tailEnd/>
            </a:ln>
          </p:spPr>
          <p:txBody>
            <a:bodyPr/>
            <a:lstStyle/>
            <a:p>
              <a:endParaRPr lang="en-US"/>
            </a:p>
          </p:txBody>
        </p:sp>
        <p:sp>
          <p:nvSpPr>
            <p:cNvPr id="88905" name="Line 1865"/>
            <p:cNvSpPr>
              <a:spLocks noChangeShapeType="1"/>
            </p:cNvSpPr>
            <p:nvPr/>
          </p:nvSpPr>
          <p:spPr bwMode="auto">
            <a:xfrm>
              <a:off x="1598" y="3458"/>
              <a:ext cx="1" cy="16"/>
            </a:xfrm>
            <a:prstGeom prst="line">
              <a:avLst/>
            </a:prstGeom>
            <a:noFill/>
            <a:ln w="12700">
              <a:solidFill>
                <a:schemeClr val="tx2"/>
              </a:solidFill>
              <a:round/>
              <a:headEnd/>
              <a:tailEnd/>
            </a:ln>
          </p:spPr>
          <p:txBody>
            <a:bodyPr/>
            <a:lstStyle/>
            <a:p>
              <a:endParaRPr lang="en-US"/>
            </a:p>
          </p:txBody>
        </p:sp>
        <p:sp>
          <p:nvSpPr>
            <p:cNvPr id="88906" name="Line 1866"/>
            <p:cNvSpPr>
              <a:spLocks noChangeShapeType="1"/>
            </p:cNvSpPr>
            <p:nvPr/>
          </p:nvSpPr>
          <p:spPr bwMode="auto">
            <a:xfrm>
              <a:off x="1598" y="3506"/>
              <a:ext cx="1" cy="16"/>
            </a:xfrm>
            <a:prstGeom prst="line">
              <a:avLst/>
            </a:prstGeom>
            <a:noFill/>
            <a:ln w="12700">
              <a:solidFill>
                <a:schemeClr val="tx2"/>
              </a:solidFill>
              <a:round/>
              <a:headEnd/>
              <a:tailEnd/>
            </a:ln>
          </p:spPr>
          <p:txBody>
            <a:bodyPr/>
            <a:lstStyle/>
            <a:p>
              <a:endParaRPr lang="en-US"/>
            </a:p>
          </p:txBody>
        </p:sp>
        <p:sp>
          <p:nvSpPr>
            <p:cNvPr id="88907" name="Line 1867"/>
            <p:cNvSpPr>
              <a:spLocks noChangeShapeType="1"/>
            </p:cNvSpPr>
            <p:nvPr/>
          </p:nvSpPr>
          <p:spPr bwMode="auto">
            <a:xfrm>
              <a:off x="1598" y="3554"/>
              <a:ext cx="1" cy="16"/>
            </a:xfrm>
            <a:prstGeom prst="line">
              <a:avLst/>
            </a:prstGeom>
            <a:noFill/>
            <a:ln w="12700">
              <a:solidFill>
                <a:schemeClr val="tx2"/>
              </a:solidFill>
              <a:round/>
              <a:headEnd/>
              <a:tailEnd/>
            </a:ln>
          </p:spPr>
          <p:txBody>
            <a:bodyPr/>
            <a:lstStyle/>
            <a:p>
              <a:endParaRPr lang="en-US"/>
            </a:p>
          </p:txBody>
        </p:sp>
        <p:sp>
          <p:nvSpPr>
            <p:cNvPr id="88908" name="Line 1868"/>
            <p:cNvSpPr>
              <a:spLocks noChangeShapeType="1"/>
            </p:cNvSpPr>
            <p:nvPr/>
          </p:nvSpPr>
          <p:spPr bwMode="auto">
            <a:xfrm>
              <a:off x="1670" y="1351"/>
              <a:ext cx="1" cy="16"/>
            </a:xfrm>
            <a:prstGeom prst="line">
              <a:avLst/>
            </a:prstGeom>
            <a:noFill/>
            <a:ln w="12700">
              <a:solidFill>
                <a:schemeClr val="tx2"/>
              </a:solidFill>
              <a:round/>
              <a:headEnd/>
              <a:tailEnd/>
            </a:ln>
          </p:spPr>
          <p:txBody>
            <a:bodyPr/>
            <a:lstStyle/>
            <a:p>
              <a:endParaRPr lang="en-US"/>
            </a:p>
          </p:txBody>
        </p:sp>
        <p:sp>
          <p:nvSpPr>
            <p:cNvPr id="88909" name="Line 1869"/>
            <p:cNvSpPr>
              <a:spLocks noChangeShapeType="1"/>
            </p:cNvSpPr>
            <p:nvPr/>
          </p:nvSpPr>
          <p:spPr bwMode="auto">
            <a:xfrm>
              <a:off x="1670" y="1399"/>
              <a:ext cx="1" cy="16"/>
            </a:xfrm>
            <a:prstGeom prst="line">
              <a:avLst/>
            </a:prstGeom>
            <a:noFill/>
            <a:ln w="12700">
              <a:solidFill>
                <a:schemeClr val="tx2"/>
              </a:solidFill>
              <a:round/>
              <a:headEnd/>
              <a:tailEnd/>
            </a:ln>
          </p:spPr>
          <p:txBody>
            <a:bodyPr/>
            <a:lstStyle/>
            <a:p>
              <a:endParaRPr lang="en-US"/>
            </a:p>
          </p:txBody>
        </p:sp>
        <p:sp>
          <p:nvSpPr>
            <p:cNvPr id="88910" name="Line 1870"/>
            <p:cNvSpPr>
              <a:spLocks noChangeShapeType="1"/>
            </p:cNvSpPr>
            <p:nvPr/>
          </p:nvSpPr>
          <p:spPr bwMode="auto">
            <a:xfrm>
              <a:off x="1670" y="1447"/>
              <a:ext cx="1" cy="16"/>
            </a:xfrm>
            <a:prstGeom prst="line">
              <a:avLst/>
            </a:prstGeom>
            <a:noFill/>
            <a:ln w="12700">
              <a:solidFill>
                <a:schemeClr val="tx2"/>
              </a:solidFill>
              <a:round/>
              <a:headEnd/>
              <a:tailEnd/>
            </a:ln>
          </p:spPr>
          <p:txBody>
            <a:bodyPr/>
            <a:lstStyle/>
            <a:p>
              <a:endParaRPr lang="en-US"/>
            </a:p>
          </p:txBody>
        </p:sp>
        <p:sp>
          <p:nvSpPr>
            <p:cNvPr id="88911" name="Line 1871"/>
            <p:cNvSpPr>
              <a:spLocks noChangeShapeType="1"/>
            </p:cNvSpPr>
            <p:nvPr/>
          </p:nvSpPr>
          <p:spPr bwMode="auto">
            <a:xfrm>
              <a:off x="1670" y="1495"/>
              <a:ext cx="1" cy="16"/>
            </a:xfrm>
            <a:prstGeom prst="line">
              <a:avLst/>
            </a:prstGeom>
            <a:noFill/>
            <a:ln w="12700">
              <a:solidFill>
                <a:schemeClr val="tx2"/>
              </a:solidFill>
              <a:round/>
              <a:headEnd/>
              <a:tailEnd/>
            </a:ln>
          </p:spPr>
          <p:txBody>
            <a:bodyPr/>
            <a:lstStyle/>
            <a:p>
              <a:endParaRPr lang="en-US"/>
            </a:p>
          </p:txBody>
        </p:sp>
        <p:sp>
          <p:nvSpPr>
            <p:cNvPr id="88912" name="Line 1872"/>
            <p:cNvSpPr>
              <a:spLocks noChangeShapeType="1"/>
            </p:cNvSpPr>
            <p:nvPr/>
          </p:nvSpPr>
          <p:spPr bwMode="auto">
            <a:xfrm>
              <a:off x="1670" y="1543"/>
              <a:ext cx="1" cy="16"/>
            </a:xfrm>
            <a:prstGeom prst="line">
              <a:avLst/>
            </a:prstGeom>
            <a:noFill/>
            <a:ln w="12700">
              <a:solidFill>
                <a:schemeClr val="tx2"/>
              </a:solidFill>
              <a:round/>
              <a:headEnd/>
              <a:tailEnd/>
            </a:ln>
          </p:spPr>
          <p:txBody>
            <a:bodyPr/>
            <a:lstStyle/>
            <a:p>
              <a:endParaRPr lang="en-US"/>
            </a:p>
          </p:txBody>
        </p:sp>
        <p:sp>
          <p:nvSpPr>
            <p:cNvPr id="88913" name="Line 1873"/>
            <p:cNvSpPr>
              <a:spLocks noChangeShapeType="1"/>
            </p:cNvSpPr>
            <p:nvPr/>
          </p:nvSpPr>
          <p:spPr bwMode="auto">
            <a:xfrm>
              <a:off x="1670" y="1591"/>
              <a:ext cx="1" cy="16"/>
            </a:xfrm>
            <a:prstGeom prst="line">
              <a:avLst/>
            </a:prstGeom>
            <a:noFill/>
            <a:ln w="12700">
              <a:solidFill>
                <a:schemeClr val="tx2"/>
              </a:solidFill>
              <a:round/>
              <a:headEnd/>
              <a:tailEnd/>
            </a:ln>
          </p:spPr>
          <p:txBody>
            <a:bodyPr/>
            <a:lstStyle/>
            <a:p>
              <a:endParaRPr lang="en-US"/>
            </a:p>
          </p:txBody>
        </p:sp>
        <p:sp>
          <p:nvSpPr>
            <p:cNvPr id="88914" name="Line 1874"/>
            <p:cNvSpPr>
              <a:spLocks noChangeShapeType="1"/>
            </p:cNvSpPr>
            <p:nvPr/>
          </p:nvSpPr>
          <p:spPr bwMode="auto">
            <a:xfrm>
              <a:off x="1670" y="1639"/>
              <a:ext cx="1" cy="16"/>
            </a:xfrm>
            <a:prstGeom prst="line">
              <a:avLst/>
            </a:prstGeom>
            <a:noFill/>
            <a:ln w="12700">
              <a:solidFill>
                <a:schemeClr val="tx2"/>
              </a:solidFill>
              <a:round/>
              <a:headEnd/>
              <a:tailEnd/>
            </a:ln>
          </p:spPr>
          <p:txBody>
            <a:bodyPr/>
            <a:lstStyle/>
            <a:p>
              <a:endParaRPr lang="en-US"/>
            </a:p>
          </p:txBody>
        </p:sp>
        <p:sp>
          <p:nvSpPr>
            <p:cNvPr id="88915" name="Line 1875"/>
            <p:cNvSpPr>
              <a:spLocks noChangeShapeType="1"/>
            </p:cNvSpPr>
            <p:nvPr/>
          </p:nvSpPr>
          <p:spPr bwMode="auto">
            <a:xfrm>
              <a:off x="1670" y="1687"/>
              <a:ext cx="1" cy="15"/>
            </a:xfrm>
            <a:prstGeom prst="line">
              <a:avLst/>
            </a:prstGeom>
            <a:noFill/>
            <a:ln w="12700">
              <a:solidFill>
                <a:schemeClr val="tx2"/>
              </a:solidFill>
              <a:round/>
              <a:headEnd/>
              <a:tailEnd/>
            </a:ln>
          </p:spPr>
          <p:txBody>
            <a:bodyPr/>
            <a:lstStyle/>
            <a:p>
              <a:endParaRPr lang="en-US"/>
            </a:p>
          </p:txBody>
        </p:sp>
        <p:sp>
          <p:nvSpPr>
            <p:cNvPr id="88916" name="Line 1876"/>
            <p:cNvSpPr>
              <a:spLocks noChangeShapeType="1"/>
            </p:cNvSpPr>
            <p:nvPr/>
          </p:nvSpPr>
          <p:spPr bwMode="auto">
            <a:xfrm>
              <a:off x="1670" y="1734"/>
              <a:ext cx="1" cy="16"/>
            </a:xfrm>
            <a:prstGeom prst="line">
              <a:avLst/>
            </a:prstGeom>
            <a:noFill/>
            <a:ln w="12700">
              <a:solidFill>
                <a:schemeClr val="tx2"/>
              </a:solidFill>
              <a:round/>
              <a:headEnd/>
              <a:tailEnd/>
            </a:ln>
          </p:spPr>
          <p:txBody>
            <a:bodyPr/>
            <a:lstStyle/>
            <a:p>
              <a:endParaRPr lang="en-US"/>
            </a:p>
          </p:txBody>
        </p:sp>
        <p:sp>
          <p:nvSpPr>
            <p:cNvPr id="88917" name="Line 1877"/>
            <p:cNvSpPr>
              <a:spLocks noChangeShapeType="1"/>
            </p:cNvSpPr>
            <p:nvPr/>
          </p:nvSpPr>
          <p:spPr bwMode="auto">
            <a:xfrm>
              <a:off x="1670" y="1782"/>
              <a:ext cx="1" cy="16"/>
            </a:xfrm>
            <a:prstGeom prst="line">
              <a:avLst/>
            </a:prstGeom>
            <a:noFill/>
            <a:ln w="12700">
              <a:solidFill>
                <a:schemeClr val="tx2"/>
              </a:solidFill>
              <a:round/>
              <a:headEnd/>
              <a:tailEnd/>
            </a:ln>
          </p:spPr>
          <p:txBody>
            <a:bodyPr/>
            <a:lstStyle/>
            <a:p>
              <a:endParaRPr lang="en-US"/>
            </a:p>
          </p:txBody>
        </p:sp>
        <p:sp>
          <p:nvSpPr>
            <p:cNvPr id="88918" name="Line 1878"/>
            <p:cNvSpPr>
              <a:spLocks noChangeShapeType="1"/>
            </p:cNvSpPr>
            <p:nvPr/>
          </p:nvSpPr>
          <p:spPr bwMode="auto">
            <a:xfrm>
              <a:off x="1670" y="1830"/>
              <a:ext cx="1" cy="16"/>
            </a:xfrm>
            <a:prstGeom prst="line">
              <a:avLst/>
            </a:prstGeom>
            <a:noFill/>
            <a:ln w="12700">
              <a:solidFill>
                <a:schemeClr val="tx2"/>
              </a:solidFill>
              <a:round/>
              <a:headEnd/>
              <a:tailEnd/>
            </a:ln>
          </p:spPr>
          <p:txBody>
            <a:bodyPr/>
            <a:lstStyle/>
            <a:p>
              <a:endParaRPr lang="en-US"/>
            </a:p>
          </p:txBody>
        </p:sp>
        <p:sp>
          <p:nvSpPr>
            <p:cNvPr id="88919" name="Line 1879"/>
            <p:cNvSpPr>
              <a:spLocks noChangeShapeType="1"/>
            </p:cNvSpPr>
            <p:nvPr/>
          </p:nvSpPr>
          <p:spPr bwMode="auto">
            <a:xfrm>
              <a:off x="1670" y="1878"/>
              <a:ext cx="1" cy="16"/>
            </a:xfrm>
            <a:prstGeom prst="line">
              <a:avLst/>
            </a:prstGeom>
            <a:noFill/>
            <a:ln w="12700">
              <a:solidFill>
                <a:schemeClr val="tx2"/>
              </a:solidFill>
              <a:round/>
              <a:headEnd/>
              <a:tailEnd/>
            </a:ln>
          </p:spPr>
          <p:txBody>
            <a:bodyPr/>
            <a:lstStyle/>
            <a:p>
              <a:endParaRPr lang="en-US"/>
            </a:p>
          </p:txBody>
        </p:sp>
        <p:sp>
          <p:nvSpPr>
            <p:cNvPr id="88920" name="Line 1880"/>
            <p:cNvSpPr>
              <a:spLocks noChangeShapeType="1"/>
            </p:cNvSpPr>
            <p:nvPr/>
          </p:nvSpPr>
          <p:spPr bwMode="auto">
            <a:xfrm>
              <a:off x="1670" y="1926"/>
              <a:ext cx="1" cy="16"/>
            </a:xfrm>
            <a:prstGeom prst="line">
              <a:avLst/>
            </a:prstGeom>
            <a:noFill/>
            <a:ln w="12700">
              <a:solidFill>
                <a:schemeClr val="tx2"/>
              </a:solidFill>
              <a:round/>
              <a:headEnd/>
              <a:tailEnd/>
            </a:ln>
          </p:spPr>
          <p:txBody>
            <a:bodyPr/>
            <a:lstStyle/>
            <a:p>
              <a:endParaRPr lang="en-US"/>
            </a:p>
          </p:txBody>
        </p:sp>
        <p:sp>
          <p:nvSpPr>
            <p:cNvPr id="88921" name="Line 1881"/>
            <p:cNvSpPr>
              <a:spLocks noChangeShapeType="1"/>
            </p:cNvSpPr>
            <p:nvPr/>
          </p:nvSpPr>
          <p:spPr bwMode="auto">
            <a:xfrm>
              <a:off x="1670" y="1974"/>
              <a:ext cx="1" cy="16"/>
            </a:xfrm>
            <a:prstGeom prst="line">
              <a:avLst/>
            </a:prstGeom>
            <a:noFill/>
            <a:ln w="12700">
              <a:solidFill>
                <a:schemeClr val="tx2"/>
              </a:solidFill>
              <a:round/>
              <a:headEnd/>
              <a:tailEnd/>
            </a:ln>
          </p:spPr>
          <p:txBody>
            <a:bodyPr/>
            <a:lstStyle/>
            <a:p>
              <a:endParaRPr lang="en-US"/>
            </a:p>
          </p:txBody>
        </p:sp>
        <p:sp>
          <p:nvSpPr>
            <p:cNvPr id="88922" name="Line 1882"/>
            <p:cNvSpPr>
              <a:spLocks noChangeShapeType="1"/>
            </p:cNvSpPr>
            <p:nvPr/>
          </p:nvSpPr>
          <p:spPr bwMode="auto">
            <a:xfrm>
              <a:off x="1670" y="2022"/>
              <a:ext cx="1" cy="16"/>
            </a:xfrm>
            <a:prstGeom prst="line">
              <a:avLst/>
            </a:prstGeom>
            <a:noFill/>
            <a:ln w="12700">
              <a:solidFill>
                <a:schemeClr val="tx2"/>
              </a:solidFill>
              <a:round/>
              <a:headEnd/>
              <a:tailEnd/>
            </a:ln>
          </p:spPr>
          <p:txBody>
            <a:bodyPr/>
            <a:lstStyle/>
            <a:p>
              <a:endParaRPr lang="en-US"/>
            </a:p>
          </p:txBody>
        </p:sp>
        <p:sp>
          <p:nvSpPr>
            <p:cNvPr id="88923" name="Line 1883"/>
            <p:cNvSpPr>
              <a:spLocks noChangeShapeType="1"/>
            </p:cNvSpPr>
            <p:nvPr/>
          </p:nvSpPr>
          <p:spPr bwMode="auto">
            <a:xfrm>
              <a:off x="1670" y="2070"/>
              <a:ext cx="1" cy="15"/>
            </a:xfrm>
            <a:prstGeom prst="line">
              <a:avLst/>
            </a:prstGeom>
            <a:noFill/>
            <a:ln w="12700">
              <a:solidFill>
                <a:schemeClr val="tx2"/>
              </a:solidFill>
              <a:round/>
              <a:headEnd/>
              <a:tailEnd/>
            </a:ln>
          </p:spPr>
          <p:txBody>
            <a:bodyPr/>
            <a:lstStyle/>
            <a:p>
              <a:endParaRPr lang="en-US"/>
            </a:p>
          </p:txBody>
        </p:sp>
        <p:sp>
          <p:nvSpPr>
            <p:cNvPr id="88924" name="Line 1884"/>
            <p:cNvSpPr>
              <a:spLocks noChangeShapeType="1"/>
            </p:cNvSpPr>
            <p:nvPr/>
          </p:nvSpPr>
          <p:spPr bwMode="auto">
            <a:xfrm>
              <a:off x="1670" y="2117"/>
              <a:ext cx="1" cy="16"/>
            </a:xfrm>
            <a:prstGeom prst="line">
              <a:avLst/>
            </a:prstGeom>
            <a:noFill/>
            <a:ln w="12700">
              <a:solidFill>
                <a:schemeClr val="tx2"/>
              </a:solidFill>
              <a:round/>
              <a:headEnd/>
              <a:tailEnd/>
            </a:ln>
          </p:spPr>
          <p:txBody>
            <a:bodyPr/>
            <a:lstStyle/>
            <a:p>
              <a:endParaRPr lang="en-US"/>
            </a:p>
          </p:txBody>
        </p:sp>
        <p:sp>
          <p:nvSpPr>
            <p:cNvPr id="88925" name="Line 1885"/>
            <p:cNvSpPr>
              <a:spLocks noChangeShapeType="1"/>
            </p:cNvSpPr>
            <p:nvPr/>
          </p:nvSpPr>
          <p:spPr bwMode="auto">
            <a:xfrm>
              <a:off x="1670" y="2165"/>
              <a:ext cx="1" cy="16"/>
            </a:xfrm>
            <a:prstGeom prst="line">
              <a:avLst/>
            </a:prstGeom>
            <a:noFill/>
            <a:ln w="12700">
              <a:solidFill>
                <a:schemeClr val="tx2"/>
              </a:solidFill>
              <a:round/>
              <a:headEnd/>
              <a:tailEnd/>
            </a:ln>
          </p:spPr>
          <p:txBody>
            <a:bodyPr/>
            <a:lstStyle/>
            <a:p>
              <a:endParaRPr lang="en-US"/>
            </a:p>
          </p:txBody>
        </p:sp>
        <p:sp>
          <p:nvSpPr>
            <p:cNvPr id="88926" name="Line 1886"/>
            <p:cNvSpPr>
              <a:spLocks noChangeShapeType="1"/>
            </p:cNvSpPr>
            <p:nvPr/>
          </p:nvSpPr>
          <p:spPr bwMode="auto">
            <a:xfrm>
              <a:off x="1670" y="2213"/>
              <a:ext cx="1" cy="16"/>
            </a:xfrm>
            <a:prstGeom prst="line">
              <a:avLst/>
            </a:prstGeom>
            <a:noFill/>
            <a:ln w="12700">
              <a:solidFill>
                <a:schemeClr val="tx2"/>
              </a:solidFill>
              <a:round/>
              <a:headEnd/>
              <a:tailEnd/>
            </a:ln>
          </p:spPr>
          <p:txBody>
            <a:bodyPr/>
            <a:lstStyle/>
            <a:p>
              <a:endParaRPr lang="en-US"/>
            </a:p>
          </p:txBody>
        </p:sp>
        <p:sp>
          <p:nvSpPr>
            <p:cNvPr id="88927" name="Line 1887"/>
            <p:cNvSpPr>
              <a:spLocks noChangeShapeType="1"/>
            </p:cNvSpPr>
            <p:nvPr/>
          </p:nvSpPr>
          <p:spPr bwMode="auto">
            <a:xfrm>
              <a:off x="1670" y="2261"/>
              <a:ext cx="1" cy="16"/>
            </a:xfrm>
            <a:prstGeom prst="line">
              <a:avLst/>
            </a:prstGeom>
            <a:noFill/>
            <a:ln w="12700">
              <a:solidFill>
                <a:schemeClr val="tx2"/>
              </a:solidFill>
              <a:round/>
              <a:headEnd/>
              <a:tailEnd/>
            </a:ln>
          </p:spPr>
          <p:txBody>
            <a:bodyPr/>
            <a:lstStyle/>
            <a:p>
              <a:endParaRPr lang="en-US"/>
            </a:p>
          </p:txBody>
        </p:sp>
        <p:sp>
          <p:nvSpPr>
            <p:cNvPr id="88928" name="Line 1888"/>
            <p:cNvSpPr>
              <a:spLocks noChangeShapeType="1"/>
            </p:cNvSpPr>
            <p:nvPr/>
          </p:nvSpPr>
          <p:spPr bwMode="auto">
            <a:xfrm>
              <a:off x="1670" y="2309"/>
              <a:ext cx="1" cy="16"/>
            </a:xfrm>
            <a:prstGeom prst="line">
              <a:avLst/>
            </a:prstGeom>
            <a:noFill/>
            <a:ln w="12700">
              <a:solidFill>
                <a:schemeClr val="tx2"/>
              </a:solidFill>
              <a:round/>
              <a:headEnd/>
              <a:tailEnd/>
            </a:ln>
          </p:spPr>
          <p:txBody>
            <a:bodyPr/>
            <a:lstStyle/>
            <a:p>
              <a:endParaRPr lang="en-US"/>
            </a:p>
          </p:txBody>
        </p:sp>
        <p:sp>
          <p:nvSpPr>
            <p:cNvPr id="88929" name="Line 1889"/>
            <p:cNvSpPr>
              <a:spLocks noChangeShapeType="1"/>
            </p:cNvSpPr>
            <p:nvPr/>
          </p:nvSpPr>
          <p:spPr bwMode="auto">
            <a:xfrm>
              <a:off x="1670" y="2357"/>
              <a:ext cx="1" cy="16"/>
            </a:xfrm>
            <a:prstGeom prst="line">
              <a:avLst/>
            </a:prstGeom>
            <a:noFill/>
            <a:ln w="12700">
              <a:solidFill>
                <a:schemeClr val="tx2"/>
              </a:solidFill>
              <a:round/>
              <a:headEnd/>
              <a:tailEnd/>
            </a:ln>
          </p:spPr>
          <p:txBody>
            <a:bodyPr/>
            <a:lstStyle/>
            <a:p>
              <a:endParaRPr lang="en-US"/>
            </a:p>
          </p:txBody>
        </p:sp>
        <p:sp>
          <p:nvSpPr>
            <p:cNvPr id="88930" name="Line 1890"/>
            <p:cNvSpPr>
              <a:spLocks noChangeShapeType="1"/>
            </p:cNvSpPr>
            <p:nvPr/>
          </p:nvSpPr>
          <p:spPr bwMode="auto">
            <a:xfrm>
              <a:off x="1670" y="2405"/>
              <a:ext cx="1" cy="16"/>
            </a:xfrm>
            <a:prstGeom prst="line">
              <a:avLst/>
            </a:prstGeom>
            <a:noFill/>
            <a:ln w="12700">
              <a:solidFill>
                <a:schemeClr val="tx2"/>
              </a:solidFill>
              <a:round/>
              <a:headEnd/>
              <a:tailEnd/>
            </a:ln>
          </p:spPr>
          <p:txBody>
            <a:bodyPr/>
            <a:lstStyle/>
            <a:p>
              <a:endParaRPr lang="en-US"/>
            </a:p>
          </p:txBody>
        </p:sp>
        <p:sp>
          <p:nvSpPr>
            <p:cNvPr id="88931" name="Line 1891"/>
            <p:cNvSpPr>
              <a:spLocks noChangeShapeType="1"/>
            </p:cNvSpPr>
            <p:nvPr/>
          </p:nvSpPr>
          <p:spPr bwMode="auto">
            <a:xfrm>
              <a:off x="1670" y="2452"/>
              <a:ext cx="1" cy="16"/>
            </a:xfrm>
            <a:prstGeom prst="line">
              <a:avLst/>
            </a:prstGeom>
            <a:noFill/>
            <a:ln w="12700">
              <a:solidFill>
                <a:schemeClr val="tx2"/>
              </a:solidFill>
              <a:round/>
              <a:headEnd/>
              <a:tailEnd/>
            </a:ln>
          </p:spPr>
          <p:txBody>
            <a:bodyPr/>
            <a:lstStyle/>
            <a:p>
              <a:endParaRPr lang="en-US"/>
            </a:p>
          </p:txBody>
        </p:sp>
        <p:sp>
          <p:nvSpPr>
            <p:cNvPr id="88932" name="Line 1892"/>
            <p:cNvSpPr>
              <a:spLocks noChangeShapeType="1"/>
            </p:cNvSpPr>
            <p:nvPr/>
          </p:nvSpPr>
          <p:spPr bwMode="auto">
            <a:xfrm>
              <a:off x="1670" y="2500"/>
              <a:ext cx="1" cy="16"/>
            </a:xfrm>
            <a:prstGeom prst="line">
              <a:avLst/>
            </a:prstGeom>
            <a:noFill/>
            <a:ln w="12700">
              <a:solidFill>
                <a:schemeClr val="tx2"/>
              </a:solidFill>
              <a:round/>
              <a:headEnd/>
              <a:tailEnd/>
            </a:ln>
          </p:spPr>
          <p:txBody>
            <a:bodyPr/>
            <a:lstStyle/>
            <a:p>
              <a:endParaRPr lang="en-US"/>
            </a:p>
          </p:txBody>
        </p:sp>
        <p:sp>
          <p:nvSpPr>
            <p:cNvPr id="88933" name="Line 1893"/>
            <p:cNvSpPr>
              <a:spLocks noChangeShapeType="1"/>
            </p:cNvSpPr>
            <p:nvPr/>
          </p:nvSpPr>
          <p:spPr bwMode="auto">
            <a:xfrm>
              <a:off x="1670" y="2548"/>
              <a:ext cx="1" cy="16"/>
            </a:xfrm>
            <a:prstGeom prst="line">
              <a:avLst/>
            </a:prstGeom>
            <a:noFill/>
            <a:ln w="12700">
              <a:solidFill>
                <a:schemeClr val="tx2"/>
              </a:solidFill>
              <a:round/>
              <a:headEnd/>
              <a:tailEnd/>
            </a:ln>
          </p:spPr>
          <p:txBody>
            <a:bodyPr/>
            <a:lstStyle/>
            <a:p>
              <a:endParaRPr lang="en-US"/>
            </a:p>
          </p:txBody>
        </p:sp>
        <p:sp>
          <p:nvSpPr>
            <p:cNvPr id="88934" name="Line 1894"/>
            <p:cNvSpPr>
              <a:spLocks noChangeShapeType="1"/>
            </p:cNvSpPr>
            <p:nvPr/>
          </p:nvSpPr>
          <p:spPr bwMode="auto">
            <a:xfrm>
              <a:off x="1670" y="2596"/>
              <a:ext cx="1" cy="16"/>
            </a:xfrm>
            <a:prstGeom prst="line">
              <a:avLst/>
            </a:prstGeom>
            <a:noFill/>
            <a:ln w="12700">
              <a:solidFill>
                <a:schemeClr val="tx2"/>
              </a:solidFill>
              <a:round/>
              <a:headEnd/>
              <a:tailEnd/>
            </a:ln>
          </p:spPr>
          <p:txBody>
            <a:bodyPr/>
            <a:lstStyle/>
            <a:p>
              <a:endParaRPr lang="en-US"/>
            </a:p>
          </p:txBody>
        </p:sp>
        <p:sp>
          <p:nvSpPr>
            <p:cNvPr id="88935" name="Line 1895"/>
            <p:cNvSpPr>
              <a:spLocks noChangeShapeType="1"/>
            </p:cNvSpPr>
            <p:nvPr/>
          </p:nvSpPr>
          <p:spPr bwMode="auto">
            <a:xfrm>
              <a:off x="1670" y="2644"/>
              <a:ext cx="1" cy="16"/>
            </a:xfrm>
            <a:prstGeom prst="line">
              <a:avLst/>
            </a:prstGeom>
            <a:noFill/>
            <a:ln w="12700">
              <a:solidFill>
                <a:schemeClr val="tx2"/>
              </a:solidFill>
              <a:round/>
              <a:headEnd/>
              <a:tailEnd/>
            </a:ln>
          </p:spPr>
          <p:txBody>
            <a:bodyPr/>
            <a:lstStyle/>
            <a:p>
              <a:endParaRPr lang="en-US"/>
            </a:p>
          </p:txBody>
        </p:sp>
        <p:sp>
          <p:nvSpPr>
            <p:cNvPr id="88936" name="Line 1896"/>
            <p:cNvSpPr>
              <a:spLocks noChangeShapeType="1"/>
            </p:cNvSpPr>
            <p:nvPr/>
          </p:nvSpPr>
          <p:spPr bwMode="auto">
            <a:xfrm>
              <a:off x="1670" y="2692"/>
              <a:ext cx="1" cy="16"/>
            </a:xfrm>
            <a:prstGeom prst="line">
              <a:avLst/>
            </a:prstGeom>
            <a:noFill/>
            <a:ln w="12700">
              <a:solidFill>
                <a:schemeClr val="tx2"/>
              </a:solidFill>
              <a:round/>
              <a:headEnd/>
              <a:tailEnd/>
            </a:ln>
          </p:spPr>
          <p:txBody>
            <a:bodyPr/>
            <a:lstStyle/>
            <a:p>
              <a:endParaRPr lang="en-US"/>
            </a:p>
          </p:txBody>
        </p:sp>
        <p:sp>
          <p:nvSpPr>
            <p:cNvPr id="88937" name="Line 1897"/>
            <p:cNvSpPr>
              <a:spLocks noChangeShapeType="1"/>
            </p:cNvSpPr>
            <p:nvPr/>
          </p:nvSpPr>
          <p:spPr bwMode="auto">
            <a:xfrm>
              <a:off x="1670" y="2740"/>
              <a:ext cx="1" cy="16"/>
            </a:xfrm>
            <a:prstGeom prst="line">
              <a:avLst/>
            </a:prstGeom>
            <a:noFill/>
            <a:ln w="12700">
              <a:solidFill>
                <a:schemeClr val="tx2"/>
              </a:solidFill>
              <a:round/>
              <a:headEnd/>
              <a:tailEnd/>
            </a:ln>
          </p:spPr>
          <p:txBody>
            <a:bodyPr/>
            <a:lstStyle/>
            <a:p>
              <a:endParaRPr lang="en-US"/>
            </a:p>
          </p:txBody>
        </p:sp>
        <p:sp>
          <p:nvSpPr>
            <p:cNvPr id="88938" name="Line 1898"/>
            <p:cNvSpPr>
              <a:spLocks noChangeShapeType="1"/>
            </p:cNvSpPr>
            <p:nvPr/>
          </p:nvSpPr>
          <p:spPr bwMode="auto">
            <a:xfrm>
              <a:off x="1670" y="2788"/>
              <a:ext cx="1" cy="16"/>
            </a:xfrm>
            <a:prstGeom prst="line">
              <a:avLst/>
            </a:prstGeom>
            <a:noFill/>
            <a:ln w="12700">
              <a:solidFill>
                <a:schemeClr val="tx2"/>
              </a:solidFill>
              <a:round/>
              <a:headEnd/>
              <a:tailEnd/>
            </a:ln>
          </p:spPr>
          <p:txBody>
            <a:bodyPr/>
            <a:lstStyle/>
            <a:p>
              <a:endParaRPr lang="en-US"/>
            </a:p>
          </p:txBody>
        </p:sp>
        <p:sp>
          <p:nvSpPr>
            <p:cNvPr id="88939" name="Line 1899"/>
            <p:cNvSpPr>
              <a:spLocks noChangeShapeType="1"/>
            </p:cNvSpPr>
            <p:nvPr/>
          </p:nvSpPr>
          <p:spPr bwMode="auto">
            <a:xfrm>
              <a:off x="1670" y="2835"/>
              <a:ext cx="1" cy="16"/>
            </a:xfrm>
            <a:prstGeom prst="line">
              <a:avLst/>
            </a:prstGeom>
            <a:noFill/>
            <a:ln w="12700">
              <a:solidFill>
                <a:schemeClr val="tx2"/>
              </a:solidFill>
              <a:round/>
              <a:headEnd/>
              <a:tailEnd/>
            </a:ln>
          </p:spPr>
          <p:txBody>
            <a:bodyPr/>
            <a:lstStyle/>
            <a:p>
              <a:endParaRPr lang="en-US"/>
            </a:p>
          </p:txBody>
        </p:sp>
        <p:sp>
          <p:nvSpPr>
            <p:cNvPr id="88940" name="Line 1900"/>
            <p:cNvSpPr>
              <a:spLocks noChangeShapeType="1"/>
            </p:cNvSpPr>
            <p:nvPr/>
          </p:nvSpPr>
          <p:spPr bwMode="auto">
            <a:xfrm>
              <a:off x="1670" y="2883"/>
              <a:ext cx="1" cy="16"/>
            </a:xfrm>
            <a:prstGeom prst="line">
              <a:avLst/>
            </a:prstGeom>
            <a:noFill/>
            <a:ln w="12700">
              <a:solidFill>
                <a:schemeClr val="tx2"/>
              </a:solidFill>
              <a:round/>
              <a:headEnd/>
              <a:tailEnd/>
            </a:ln>
          </p:spPr>
          <p:txBody>
            <a:bodyPr/>
            <a:lstStyle/>
            <a:p>
              <a:endParaRPr lang="en-US"/>
            </a:p>
          </p:txBody>
        </p:sp>
        <p:sp>
          <p:nvSpPr>
            <p:cNvPr id="88941" name="Line 1901"/>
            <p:cNvSpPr>
              <a:spLocks noChangeShapeType="1"/>
            </p:cNvSpPr>
            <p:nvPr/>
          </p:nvSpPr>
          <p:spPr bwMode="auto">
            <a:xfrm>
              <a:off x="1670" y="2931"/>
              <a:ext cx="1" cy="16"/>
            </a:xfrm>
            <a:prstGeom prst="line">
              <a:avLst/>
            </a:prstGeom>
            <a:noFill/>
            <a:ln w="12700">
              <a:solidFill>
                <a:schemeClr val="tx2"/>
              </a:solidFill>
              <a:round/>
              <a:headEnd/>
              <a:tailEnd/>
            </a:ln>
          </p:spPr>
          <p:txBody>
            <a:bodyPr/>
            <a:lstStyle/>
            <a:p>
              <a:endParaRPr lang="en-US"/>
            </a:p>
          </p:txBody>
        </p:sp>
        <p:sp>
          <p:nvSpPr>
            <p:cNvPr id="88942" name="Line 1902"/>
            <p:cNvSpPr>
              <a:spLocks noChangeShapeType="1"/>
            </p:cNvSpPr>
            <p:nvPr/>
          </p:nvSpPr>
          <p:spPr bwMode="auto">
            <a:xfrm>
              <a:off x="1670" y="2979"/>
              <a:ext cx="1" cy="16"/>
            </a:xfrm>
            <a:prstGeom prst="line">
              <a:avLst/>
            </a:prstGeom>
            <a:noFill/>
            <a:ln w="12700">
              <a:solidFill>
                <a:schemeClr val="tx2"/>
              </a:solidFill>
              <a:round/>
              <a:headEnd/>
              <a:tailEnd/>
            </a:ln>
          </p:spPr>
          <p:txBody>
            <a:bodyPr/>
            <a:lstStyle/>
            <a:p>
              <a:endParaRPr lang="en-US"/>
            </a:p>
          </p:txBody>
        </p:sp>
        <p:sp>
          <p:nvSpPr>
            <p:cNvPr id="88943" name="Line 1903"/>
            <p:cNvSpPr>
              <a:spLocks noChangeShapeType="1"/>
            </p:cNvSpPr>
            <p:nvPr/>
          </p:nvSpPr>
          <p:spPr bwMode="auto">
            <a:xfrm>
              <a:off x="1670" y="3027"/>
              <a:ext cx="1" cy="16"/>
            </a:xfrm>
            <a:prstGeom prst="line">
              <a:avLst/>
            </a:prstGeom>
            <a:noFill/>
            <a:ln w="12700">
              <a:solidFill>
                <a:schemeClr val="tx2"/>
              </a:solidFill>
              <a:round/>
              <a:headEnd/>
              <a:tailEnd/>
            </a:ln>
          </p:spPr>
          <p:txBody>
            <a:bodyPr/>
            <a:lstStyle/>
            <a:p>
              <a:endParaRPr lang="en-US"/>
            </a:p>
          </p:txBody>
        </p:sp>
        <p:sp>
          <p:nvSpPr>
            <p:cNvPr id="88944" name="Line 1904"/>
            <p:cNvSpPr>
              <a:spLocks noChangeShapeType="1"/>
            </p:cNvSpPr>
            <p:nvPr/>
          </p:nvSpPr>
          <p:spPr bwMode="auto">
            <a:xfrm>
              <a:off x="1670" y="3075"/>
              <a:ext cx="1" cy="16"/>
            </a:xfrm>
            <a:prstGeom prst="line">
              <a:avLst/>
            </a:prstGeom>
            <a:noFill/>
            <a:ln w="12700">
              <a:solidFill>
                <a:schemeClr val="tx2"/>
              </a:solidFill>
              <a:round/>
              <a:headEnd/>
              <a:tailEnd/>
            </a:ln>
          </p:spPr>
          <p:txBody>
            <a:bodyPr/>
            <a:lstStyle/>
            <a:p>
              <a:endParaRPr lang="en-US"/>
            </a:p>
          </p:txBody>
        </p:sp>
        <p:sp>
          <p:nvSpPr>
            <p:cNvPr id="88945" name="Line 1905"/>
            <p:cNvSpPr>
              <a:spLocks noChangeShapeType="1"/>
            </p:cNvSpPr>
            <p:nvPr/>
          </p:nvSpPr>
          <p:spPr bwMode="auto">
            <a:xfrm>
              <a:off x="1670" y="3123"/>
              <a:ext cx="1" cy="16"/>
            </a:xfrm>
            <a:prstGeom prst="line">
              <a:avLst/>
            </a:prstGeom>
            <a:noFill/>
            <a:ln w="12700">
              <a:solidFill>
                <a:schemeClr val="tx2"/>
              </a:solidFill>
              <a:round/>
              <a:headEnd/>
              <a:tailEnd/>
            </a:ln>
          </p:spPr>
          <p:txBody>
            <a:bodyPr/>
            <a:lstStyle/>
            <a:p>
              <a:endParaRPr lang="en-US"/>
            </a:p>
          </p:txBody>
        </p:sp>
        <p:sp>
          <p:nvSpPr>
            <p:cNvPr id="88946" name="Line 1906"/>
            <p:cNvSpPr>
              <a:spLocks noChangeShapeType="1"/>
            </p:cNvSpPr>
            <p:nvPr/>
          </p:nvSpPr>
          <p:spPr bwMode="auto">
            <a:xfrm>
              <a:off x="1670" y="3171"/>
              <a:ext cx="1" cy="16"/>
            </a:xfrm>
            <a:prstGeom prst="line">
              <a:avLst/>
            </a:prstGeom>
            <a:noFill/>
            <a:ln w="12700">
              <a:solidFill>
                <a:schemeClr val="tx2"/>
              </a:solidFill>
              <a:round/>
              <a:headEnd/>
              <a:tailEnd/>
            </a:ln>
          </p:spPr>
          <p:txBody>
            <a:bodyPr/>
            <a:lstStyle/>
            <a:p>
              <a:endParaRPr lang="en-US"/>
            </a:p>
          </p:txBody>
        </p:sp>
        <p:sp>
          <p:nvSpPr>
            <p:cNvPr id="88947" name="Line 1907"/>
            <p:cNvSpPr>
              <a:spLocks noChangeShapeType="1"/>
            </p:cNvSpPr>
            <p:nvPr/>
          </p:nvSpPr>
          <p:spPr bwMode="auto">
            <a:xfrm>
              <a:off x="1670" y="3218"/>
              <a:ext cx="1" cy="16"/>
            </a:xfrm>
            <a:prstGeom prst="line">
              <a:avLst/>
            </a:prstGeom>
            <a:noFill/>
            <a:ln w="12700">
              <a:solidFill>
                <a:schemeClr val="tx2"/>
              </a:solidFill>
              <a:round/>
              <a:headEnd/>
              <a:tailEnd/>
            </a:ln>
          </p:spPr>
          <p:txBody>
            <a:bodyPr/>
            <a:lstStyle/>
            <a:p>
              <a:endParaRPr lang="en-US"/>
            </a:p>
          </p:txBody>
        </p:sp>
        <p:sp>
          <p:nvSpPr>
            <p:cNvPr id="88948" name="Line 1908"/>
            <p:cNvSpPr>
              <a:spLocks noChangeShapeType="1"/>
            </p:cNvSpPr>
            <p:nvPr/>
          </p:nvSpPr>
          <p:spPr bwMode="auto">
            <a:xfrm>
              <a:off x="1670" y="3266"/>
              <a:ext cx="1" cy="16"/>
            </a:xfrm>
            <a:prstGeom prst="line">
              <a:avLst/>
            </a:prstGeom>
            <a:noFill/>
            <a:ln w="12700">
              <a:solidFill>
                <a:schemeClr val="tx2"/>
              </a:solidFill>
              <a:round/>
              <a:headEnd/>
              <a:tailEnd/>
            </a:ln>
          </p:spPr>
          <p:txBody>
            <a:bodyPr/>
            <a:lstStyle/>
            <a:p>
              <a:endParaRPr lang="en-US"/>
            </a:p>
          </p:txBody>
        </p:sp>
        <p:sp>
          <p:nvSpPr>
            <p:cNvPr id="88949" name="Line 1909"/>
            <p:cNvSpPr>
              <a:spLocks noChangeShapeType="1"/>
            </p:cNvSpPr>
            <p:nvPr/>
          </p:nvSpPr>
          <p:spPr bwMode="auto">
            <a:xfrm>
              <a:off x="1670" y="3314"/>
              <a:ext cx="1" cy="16"/>
            </a:xfrm>
            <a:prstGeom prst="line">
              <a:avLst/>
            </a:prstGeom>
            <a:noFill/>
            <a:ln w="12700">
              <a:solidFill>
                <a:schemeClr val="tx2"/>
              </a:solidFill>
              <a:round/>
              <a:headEnd/>
              <a:tailEnd/>
            </a:ln>
          </p:spPr>
          <p:txBody>
            <a:bodyPr/>
            <a:lstStyle/>
            <a:p>
              <a:endParaRPr lang="en-US"/>
            </a:p>
          </p:txBody>
        </p:sp>
        <p:sp>
          <p:nvSpPr>
            <p:cNvPr id="88950" name="Line 1910"/>
            <p:cNvSpPr>
              <a:spLocks noChangeShapeType="1"/>
            </p:cNvSpPr>
            <p:nvPr/>
          </p:nvSpPr>
          <p:spPr bwMode="auto">
            <a:xfrm>
              <a:off x="1670" y="3362"/>
              <a:ext cx="1" cy="16"/>
            </a:xfrm>
            <a:prstGeom prst="line">
              <a:avLst/>
            </a:prstGeom>
            <a:noFill/>
            <a:ln w="12700">
              <a:solidFill>
                <a:schemeClr val="tx2"/>
              </a:solidFill>
              <a:round/>
              <a:headEnd/>
              <a:tailEnd/>
            </a:ln>
          </p:spPr>
          <p:txBody>
            <a:bodyPr/>
            <a:lstStyle/>
            <a:p>
              <a:endParaRPr lang="en-US"/>
            </a:p>
          </p:txBody>
        </p:sp>
        <p:sp>
          <p:nvSpPr>
            <p:cNvPr id="88951" name="Line 1911"/>
            <p:cNvSpPr>
              <a:spLocks noChangeShapeType="1"/>
            </p:cNvSpPr>
            <p:nvPr/>
          </p:nvSpPr>
          <p:spPr bwMode="auto">
            <a:xfrm>
              <a:off x="1670" y="3410"/>
              <a:ext cx="1" cy="16"/>
            </a:xfrm>
            <a:prstGeom prst="line">
              <a:avLst/>
            </a:prstGeom>
            <a:noFill/>
            <a:ln w="12700">
              <a:solidFill>
                <a:schemeClr val="tx2"/>
              </a:solidFill>
              <a:round/>
              <a:headEnd/>
              <a:tailEnd/>
            </a:ln>
          </p:spPr>
          <p:txBody>
            <a:bodyPr/>
            <a:lstStyle/>
            <a:p>
              <a:endParaRPr lang="en-US"/>
            </a:p>
          </p:txBody>
        </p:sp>
        <p:sp>
          <p:nvSpPr>
            <p:cNvPr id="88952" name="Line 1912"/>
            <p:cNvSpPr>
              <a:spLocks noChangeShapeType="1"/>
            </p:cNvSpPr>
            <p:nvPr/>
          </p:nvSpPr>
          <p:spPr bwMode="auto">
            <a:xfrm>
              <a:off x="1670" y="3458"/>
              <a:ext cx="1" cy="16"/>
            </a:xfrm>
            <a:prstGeom prst="line">
              <a:avLst/>
            </a:prstGeom>
            <a:noFill/>
            <a:ln w="12700">
              <a:solidFill>
                <a:schemeClr val="tx2"/>
              </a:solidFill>
              <a:round/>
              <a:headEnd/>
              <a:tailEnd/>
            </a:ln>
          </p:spPr>
          <p:txBody>
            <a:bodyPr/>
            <a:lstStyle/>
            <a:p>
              <a:endParaRPr lang="en-US"/>
            </a:p>
          </p:txBody>
        </p:sp>
        <p:sp>
          <p:nvSpPr>
            <p:cNvPr id="88953" name="Line 1913"/>
            <p:cNvSpPr>
              <a:spLocks noChangeShapeType="1"/>
            </p:cNvSpPr>
            <p:nvPr/>
          </p:nvSpPr>
          <p:spPr bwMode="auto">
            <a:xfrm>
              <a:off x="1670" y="3506"/>
              <a:ext cx="1" cy="16"/>
            </a:xfrm>
            <a:prstGeom prst="line">
              <a:avLst/>
            </a:prstGeom>
            <a:noFill/>
            <a:ln w="12700">
              <a:solidFill>
                <a:schemeClr val="tx2"/>
              </a:solidFill>
              <a:round/>
              <a:headEnd/>
              <a:tailEnd/>
            </a:ln>
          </p:spPr>
          <p:txBody>
            <a:bodyPr/>
            <a:lstStyle/>
            <a:p>
              <a:endParaRPr lang="en-US"/>
            </a:p>
          </p:txBody>
        </p:sp>
        <p:sp>
          <p:nvSpPr>
            <p:cNvPr id="88954" name="Line 1914"/>
            <p:cNvSpPr>
              <a:spLocks noChangeShapeType="1"/>
            </p:cNvSpPr>
            <p:nvPr/>
          </p:nvSpPr>
          <p:spPr bwMode="auto">
            <a:xfrm>
              <a:off x="1670" y="3554"/>
              <a:ext cx="1" cy="16"/>
            </a:xfrm>
            <a:prstGeom prst="line">
              <a:avLst/>
            </a:prstGeom>
            <a:noFill/>
            <a:ln w="12700">
              <a:solidFill>
                <a:schemeClr val="tx2"/>
              </a:solidFill>
              <a:round/>
              <a:headEnd/>
              <a:tailEnd/>
            </a:ln>
          </p:spPr>
          <p:txBody>
            <a:bodyPr/>
            <a:lstStyle/>
            <a:p>
              <a:endParaRPr lang="en-US"/>
            </a:p>
          </p:txBody>
        </p:sp>
        <p:sp>
          <p:nvSpPr>
            <p:cNvPr id="88955" name="Line 1915"/>
            <p:cNvSpPr>
              <a:spLocks noChangeShapeType="1"/>
            </p:cNvSpPr>
            <p:nvPr/>
          </p:nvSpPr>
          <p:spPr bwMode="auto">
            <a:xfrm>
              <a:off x="1734" y="1351"/>
              <a:ext cx="1" cy="16"/>
            </a:xfrm>
            <a:prstGeom prst="line">
              <a:avLst/>
            </a:prstGeom>
            <a:noFill/>
            <a:ln w="12700">
              <a:solidFill>
                <a:schemeClr val="tx2"/>
              </a:solidFill>
              <a:round/>
              <a:headEnd/>
              <a:tailEnd/>
            </a:ln>
          </p:spPr>
          <p:txBody>
            <a:bodyPr/>
            <a:lstStyle/>
            <a:p>
              <a:endParaRPr lang="en-US"/>
            </a:p>
          </p:txBody>
        </p:sp>
        <p:sp>
          <p:nvSpPr>
            <p:cNvPr id="88956" name="Line 1916"/>
            <p:cNvSpPr>
              <a:spLocks noChangeShapeType="1"/>
            </p:cNvSpPr>
            <p:nvPr/>
          </p:nvSpPr>
          <p:spPr bwMode="auto">
            <a:xfrm>
              <a:off x="1734" y="1399"/>
              <a:ext cx="1" cy="16"/>
            </a:xfrm>
            <a:prstGeom prst="line">
              <a:avLst/>
            </a:prstGeom>
            <a:noFill/>
            <a:ln w="12700">
              <a:solidFill>
                <a:schemeClr val="tx2"/>
              </a:solidFill>
              <a:round/>
              <a:headEnd/>
              <a:tailEnd/>
            </a:ln>
          </p:spPr>
          <p:txBody>
            <a:bodyPr/>
            <a:lstStyle/>
            <a:p>
              <a:endParaRPr lang="en-US"/>
            </a:p>
          </p:txBody>
        </p:sp>
        <p:sp>
          <p:nvSpPr>
            <p:cNvPr id="88957" name="Line 1917"/>
            <p:cNvSpPr>
              <a:spLocks noChangeShapeType="1"/>
            </p:cNvSpPr>
            <p:nvPr/>
          </p:nvSpPr>
          <p:spPr bwMode="auto">
            <a:xfrm>
              <a:off x="1734" y="1447"/>
              <a:ext cx="1" cy="16"/>
            </a:xfrm>
            <a:prstGeom prst="line">
              <a:avLst/>
            </a:prstGeom>
            <a:noFill/>
            <a:ln w="12700">
              <a:solidFill>
                <a:schemeClr val="tx2"/>
              </a:solidFill>
              <a:round/>
              <a:headEnd/>
              <a:tailEnd/>
            </a:ln>
          </p:spPr>
          <p:txBody>
            <a:bodyPr/>
            <a:lstStyle/>
            <a:p>
              <a:endParaRPr lang="en-US"/>
            </a:p>
          </p:txBody>
        </p:sp>
        <p:sp>
          <p:nvSpPr>
            <p:cNvPr id="88958" name="Line 1918"/>
            <p:cNvSpPr>
              <a:spLocks noChangeShapeType="1"/>
            </p:cNvSpPr>
            <p:nvPr/>
          </p:nvSpPr>
          <p:spPr bwMode="auto">
            <a:xfrm>
              <a:off x="1734" y="1495"/>
              <a:ext cx="1" cy="16"/>
            </a:xfrm>
            <a:prstGeom prst="line">
              <a:avLst/>
            </a:prstGeom>
            <a:noFill/>
            <a:ln w="12700">
              <a:solidFill>
                <a:schemeClr val="tx2"/>
              </a:solidFill>
              <a:round/>
              <a:headEnd/>
              <a:tailEnd/>
            </a:ln>
          </p:spPr>
          <p:txBody>
            <a:bodyPr/>
            <a:lstStyle/>
            <a:p>
              <a:endParaRPr lang="en-US"/>
            </a:p>
          </p:txBody>
        </p:sp>
        <p:sp>
          <p:nvSpPr>
            <p:cNvPr id="88959" name="Line 1919"/>
            <p:cNvSpPr>
              <a:spLocks noChangeShapeType="1"/>
            </p:cNvSpPr>
            <p:nvPr/>
          </p:nvSpPr>
          <p:spPr bwMode="auto">
            <a:xfrm>
              <a:off x="1734" y="1543"/>
              <a:ext cx="1" cy="16"/>
            </a:xfrm>
            <a:prstGeom prst="line">
              <a:avLst/>
            </a:prstGeom>
            <a:noFill/>
            <a:ln w="12700">
              <a:solidFill>
                <a:schemeClr val="tx2"/>
              </a:solidFill>
              <a:round/>
              <a:headEnd/>
              <a:tailEnd/>
            </a:ln>
          </p:spPr>
          <p:txBody>
            <a:bodyPr/>
            <a:lstStyle/>
            <a:p>
              <a:endParaRPr lang="en-US"/>
            </a:p>
          </p:txBody>
        </p:sp>
        <p:sp>
          <p:nvSpPr>
            <p:cNvPr id="88960" name="Line 1920"/>
            <p:cNvSpPr>
              <a:spLocks noChangeShapeType="1"/>
            </p:cNvSpPr>
            <p:nvPr/>
          </p:nvSpPr>
          <p:spPr bwMode="auto">
            <a:xfrm>
              <a:off x="1734" y="1591"/>
              <a:ext cx="1" cy="16"/>
            </a:xfrm>
            <a:prstGeom prst="line">
              <a:avLst/>
            </a:prstGeom>
            <a:noFill/>
            <a:ln w="12700">
              <a:solidFill>
                <a:schemeClr val="tx2"/>
              </a:solidFill>
              <a:round/>
              <a:headEnd/>
              <a:tailEnd/>
            </a:ln>
          </p:spPr>
          <p:txBody>
            <a:bodyPr/>
            <a:lstStyle/>
            <a:p>
              <a:endParaRPr lang="en-US"/>
            </a:p>
          </p:txBody>
        </p:sp>
        <p:sp>
          <p:nvSpPr>
            <p:cNvPr id="88961" name="Line 1921"/>
            <p:cNvSpPr>
              <a:spLocks noChangeShapeType="1"/>
            </p:cNvSpPr>
            <p:nvPr/>
          </p:nvSpPr>
          <p:spPr bwMode="auto">
            <a:xfrm>
              <a:off x="1734" y="1639"/>
              <a:ext cx="1" cy="16"/>
            </a:xfrm>
            <a:prstGeom prst="line">
              <a:avLst/>
            </a:prstGeom>
            <a:noFill/>
            <a:ln w="12700">
              <a:solidFill>
                <a:schemeClr val="tx2"/>
              </a:solidFill>
              <a:round/>
              <a:headEnd/>
              <a:tailEnd/>
            </a:ln>
          </p:spPr>
          <p:txBody>
            <a:bodyPr/>
            <a:lstStyle/>
            <a:p>
              <a:endParaRPr lang="en-US"/>
            </a:p>
          </p:txBody>
        </p:sp>
        <p:sp>
          <p:nvSpPr>
            <p:cNvPr id="88962" name="Line 1922"/>
            <p:cNvSpPr>
              <a:spLocks noChangeShapeType="1"/>
            </p:cNvSpPr>
            <p:nvPr/>
          </p:nvSpPr>
          <p:spPr bwMode="auto">
            <a:xfrm>
              <a:off x="1734" y="1687"/>
              <a:ext cx="1" cy="15"/>
            </a:xfrm>
            <a:prstGeom prst="line">
              <a:avLst/>
            </a:prstGeom>
            <a:noFill/>
            <a:ln w="12700">
              <a:solidFill>
                <a:schemeClr val="tx2"/>
              </a:solidFill>
              <a:round/>
              <a:headEnd/>
              <a:tailEnd/>
            </a:ln>
          </p:spPr>
          <p:txBody>
            <a:bodyPr/>
            <a:lstStyle/>
            <a:p>
              <a:endParaRPr lang="en-US"/>
            </a:p>
          </p:txBody>
        </p:sp>
        <p:sp>
          <p:nvSpPr>
            <p:cNvPr id="88963" name="Line 1923"/>
            <p:cNvSpPr>
              <a:spLocks noChangeShapeType="1"/>
            </p:cNvSpPr>
            <p:nvPr/>
          </p:nvSpPr>
          <p:spPr bwMode="auto">
            <a:xfrm>
              <a:off x="1734" y="1734"/>
              <a:ext cx="1" cy="16"/>
            </a:xfrm>
            <a:prstGeom prst="line">
              <a:avLst/>
            </a:prstGeom>
            <a:noFill/>
            <a:ln w="12700">
              <a:solidFill>
                <a:schemeClr val="tx2"/>
              </a:solidFill>
              <a:round/>
              <a:headEnd/>
              <a:tailEnd/>
            </a:ln>
          </p:spPr>
          <p:txBody>
            <a:bodyPr/>
            <a:lstStyle/>
            <a:p>
              <a:endParaRPr lang="en-US"/>
            </a:p>
          </p:txBody>
        </p:sp>
        <p:sp>
          <p:nvSpPr>
            <p:cNvPr id="88964" name="Line 1924"/>
            <p:cNvSpPr>
              <a:spLocks noChangeShapeType="1"/>
            </p:cNvSpPr>
            <p:nvPr/>
          </p:nvSpPr>
          <p:spPr bwMode="auto">
            <a:xfrm>
              <a:off x="1734" y="1782"/>
              <a:ext cx="1" cy="16"/>
            </a:xfrm>
            <a:prstGeom prst="line">
              <a:avLst/>
            </a:prstGeom>
            <a:noFill/>
            <a:ln w="12700">
              <a:solidFill>
                <a:schemeClr val="tx2"/>
              </a:solidFill>
              <a:round/>
              <a:headEnd/>
              <a:tailEnd/>
            </a:ln>
          </p:spPr>
          <p:txBody>
            <a:bodyPr/>
            <a:lstStyle/>
            <a:p>
              <a:endParaRPr lang="en-US"/>
            </a:p>
          </p:txBody>
        </p:sp>
        <p:sp>
          <p:nvSpPr>
            <p:cNvPr id="88965" name="Line 1925"/>
            <p:cNvSpPr>
              <a:spLocks noChangeShapeType="1"/>
            </p:cNvSpPr>
            <p:nvPr/>
          </p:nvSpPr>
          <p:spPr bwMode="auto">
            <a:xfrm>
              <a:off x="1734" y="1830"/>
              <a:ext cx="1" cy="16"/>
            </a:xfrm>
            <a:prstGeom prst="line">
              <a:avLst/>
            </a:prstGeom>
            <a:noFill/>
            <a:ln w="12700">
              <a:solidFill>
                <a:schemeClr val="tx2"/>
              </a:solidFill>
              <a:round/>
              <a:headEnd/>
              <a:tailEnd/>
            </a:ln>
          </p:spPr>
          <p:txBody>
            <a:bodyPr/>
            <a:lstStyle/>
            <a:p>
              <a:endParaRPr lang="en-US"/>
            </a:p>
          </p:txBody>
        </p:sp>
        <p:sp>
          <p:nvSpPr>
            <p:cNvPr id="88966" name="Line 1926"/>
            <p:cNvSpPr>
              <a:spLocks noChangeShapeType="1"/>
            </p:cNvSpPr>
            <p:nvPr/>
          </p:nvSpPr>
          <p:spPr bwMode="auto">
            <a:xfrm>
              <a:off x="1734" y="1878"/>
              <a:ext cx="1" cy="16"/>
            </a:xfrm>
            <a:prstGeom prst="line">
              <a:avLst/>
            </a:prstGeom>
            <a:noFill/>
            <a:ln w="12700">
              <a:solidFill>
                <a:schemeClr val="tx2"/>
              </a:solidFill>
              <a:round/>
              <a:headEnd/>
              <a:tailEnd/>
            </a:ln>
          </p:spPr>
          <p:txBody>
            <a:bodyPr/>
            <a:lstStyle/>
            <a:p>
              <a:endParaRPr lang="en-US"/>
            </a:p>
          </p:txBody>
        </p:sp>
        <p:sp>
          <p:nvSpPr>
            <p:cNvPr id="88967" name="Line 1927"/>
            <p:cNvSpPr>
              <a:spLocks noChangeShapeType="1"/>
            </p:cNvSpPr>
            <p:nvPr/>
          </p:nvSpPr>
          <p:spPr bwMode="auto">
            <a:xfrm>
              <a:off x="1734" y="1926"/>
              <a:ext cx="1" cy="16"/>
            </a:xfrm>
            <a:prstGeom prst="line">
              <a:avLst/>
            </a:prstGeom>
            <a:noFill/>
            <a:ln w="12700">
              <a:solidFill>
                <a:schemeClr val="tx2"/>
              </a:solidFill>
              <a:round/>
              <a:headEnd/>
              <a:tailEnd/>
            </a:ln>
          </p:spPr>
          <p:txBody>
            <a:bodyPr/>
            <a:lstStyle/>
            <a:p>
              <a:endParaRPr lang="en-US"/>
            </a:p>
          </p:txBody>
        </p:sp>
        <p:sp>
          <p:nvSpPr>
            <p:cNvPr id="88968" name="Line 1928"/>
            <p:cNvSpPr>
              <a:spLocks noChangeShapeType="1"/>
            </p:cNvSpPr>
            <p:nvPr/>
          </p:nvSpPr>
          <p:spPr bwMode="auto">
            <a:xfrm>
              <a:off x="1734" y="1974"/>
              <a:ext cx="1" cy="16"/>
            </a:xfrm>
            <a:prstGeom prst="line">
              <a:avLst/>
            </a:prstGeom>
            <a:noFill/>
            <a:ln w="12700">
              <a:solidFill>
                <a:schemeClr val="tx2"/>
              </a:solidFill>
              <a:round/>
              <a:headEnd/>
              <a:tailEnd/>
            </a:ln>
          </p:spPr>
          <p:txBody>
            <a:bodyPr/>
            <a:lstStyle/>
            <a:p>
              <a:endParaRPr lang="en-US"/>
            </a:p>
          </p:txBody>
        </p:sp>
        <p:sp>
          <p:nvSpPr>
            <p:cNvPr id="88969" name="Line 1929"/>
            <p:cNvSpPr>
              <a:spLocks noChangeShapeType="1"/>
            </p:cNvSpPr>
            <p:nvPr/>
          </p:nvSpPr>
          <p:spPr bwMode="auto">
            <a:xfrm>
              <a:off x="1734" y="2022"/>
              <a:ext cx="1" cy="16"/>
            </a:xfrm>
            <a:prstGeom prst="line">
              <a:avLst/>
            </a:prstGeom>
            <a:noFill/>
            <a:ln w="12700">
              <a:solidFill>
                <a:schemeClr val="tx2"/>
              </a:solidFill>
              <a:round/>
              <a:headEnd/>
              <a:tailEnd/>
            </a:ln>
          </p:spPr>
          <p:txBody>
            <a:bodyPr/>
            <a:lstStyle/>
            <a:p>
              <a:endParaRPr lang="en-US"/>
            </a:p>
          </p:txBody>
        </p:sp>
        <p:sp>
          <p:nvSpPr>
            <p:cNvPr id="88970" name="Line 1930"/>
            <p:cNvSpPr>
              <a:spLocks noChangeShapeType="1"/>
            </p:cNvSpPr>
            <p:nvPr/>
          </p:nvSpPr>
          <p:spPr bwMode="auto">
            <a:xfrm>
              <a:off x="1734" y="2070"/>
              <a:ext cx="1" cy="15"/>
            </a:xfrm>
            <a:prstGeom prst="line">
              <a:avLst/>
            </a:prstGeom>
            <a:noFill/>
            <a:ln w="12700">
              <a:solidFill>
                <a:schemeClr val="tx2"/>
              </a:solidFill>
              <a:round/>
              <a:headEnd/>
              <a:tailEnd/>
            </a:ln>
          </p:spPr>
          <p:txBody>
            <a:bodyPr/>
            <a:lstStyle/>
            <a:p>
              <a:endParaRPr lang="en-US"/>
            </a:p>
          </p:txBody>
        </p:sp>
        <p:sp>
          <p:nvSpPr>
            <p:cNvPr id="88971" name="Line 1931"/>
            <p:cNvSpPr>
              <a:spLocks noChangeShapeType="1"/>
            </p:cNvSpPr>
            <p:nvPr/>
          </p:nvSpPr>
          <p:spPr bwMode="auto">
            <a:xfrm>
              <a:off x="1734" y="2117"/>
              <a:ext cx="1" cy="16"/>
            </a:xfrm>
            <a:prstGeom prst="line">
              <a:avLst/>
            </a:prstGeom>
            <a:noFill/>
            <a:ln w="12700">
              <a:solidFill>
                <a:schemeClr val="tx2"/>
              </a:solidFill>
              <a:round/>
              <a:headEnd/>
              <a:tailEnd/>
            </a:ln>
          </p:spPr>
          <p:txBody>
            <a:bodyPr/>
            <a:lstStyle/>
            <a:p>
              <a:endParaRPr lang="en-US"/>
            </a:p>
          </p:txBody>
        </p:sp>
        <p:sp>
          <p:nvSpPr>
            <p:cNvPr id="88972" name="Line 1932"/>
            <p:cNvSpPr>
              <a:spLocks noChangeShapeType="1"/>
            </p:cNvSpPr>
            <p:nvPr/>
          </p:nvSpPr>
          <p:spPr bwMode="auto">
            <a:xfrm>
              <a:off x="1734" y="2165"/>
              <a:ext cx="1" cy="16"/>
            </a:xfrm>
            <a:prstGeom prst="line">
              <a:avLst/>
            </a:prstGeom>
            <a:noFill/>
            <a:ln w="12700">
              <a:solidFill>
                <a:schemeClr val="tx2"/>
              </a:solidFill>
              <a:round/>
              <a:headEnd/>
              <a:tailEnd/>
            </a:ln>
          </p:spPr>
          <p:txBody>
            <a:bodyPr/>
            <a:lstStyle/>
            <a:p>
              <a:endParaRPr lang="en-US"/>
            </a:p>
          </p:txBody>
        </p:sp>
        <p:sp>
          <p:nvSpPr>
            <p:cNvPr id="88973" name="Line 1933"/>
            <p:cNvSpPr>
              <a:spLocks noChangeShapeType="1"/>
            </p:cNvSpPr>
            <p:nvPr/>
          </p:nvSpPr>
          <p:spPr bwMode="auto">
            <a:xfrm>
              <a:off x="1734" y="2213"/>
              <a:ext cx="1" cy="16"/>
            </a:xfrm>
            <a:prstGeom prst="line">
              <a:avLst/>
            </a:prstGeom>
            <a:noFill/>
            <a:ln w="12700">
              <a:solidFill>
                <a:schemeClr val="tx2"/>
              </a:solidFill>
              <a:round/>
              <a:headEnd/>
              <a:tailEnd/>
            </a:ln>
          </p:spPr>
          <p:txBody>
            <a:bodyPr/>
            <a:lstStyle/>
            <a:p>
              <a:endParaRPr lang="en-US"/>
            </a:p>
          </p:txBody>
        </p:sp>
        <p:sp>
          <p:nvSpPr>
            <p:cNvPr id="88974" name="Line 1934"/>
            <p:cNvSpPr>
              <a:spLocks noChangeShapeType="1"/>
            </p:cNvSpPr>
            <p:nvPr/>
          </p:nvSpPr>
          <p:spPr bwMode="auto">
            <a:xfrm>
              <a:off x="1734" y="2261"/>
              <a:ext cx="1" cy="16"/>
            </a:xfrm>
            <a:prstGeom prst="line">
              <a:avLst/>
            </a:prstGeom>
            <a:noFill/>
            <a:ln w="12700">
              <a:solidFill>
                <a:schemeClr val="tx2"/>
              </a:solidFill>
              <a:round/>
              <a:headEnd/>
              <a:tailEnd/>
            </a:ln>
          </p:spPr>
          <p:txBody>
            <a:bodyPr/>
            <a:lstStyle/>
            <a:p>
              <a:endParaRPr lang="en-US"/>
            </a:p>
          </p:txBody>
        </p:sp>
        <p:sp>
          <p:nvSpPr>
            <p:cNvPr id="88975" name="Line 1935"/>
            <p:cNvSpPr>
              <a:spLocks noChangeShapeType="1"/>
            </p:cNvSpPr>
            <p:nvPr/>
          </p:nvSpPr>
          <p:spPr bwMode="auto">
            <a:xfrm>
              <a:off x="1734" y="2309"/>
              <a:ext cx="1" cy="16"/>
            </a:xfrm>
            <a:prstGeom prst="line">
              <a:avLst/>
            </a:prstGeom>
            <a:noFill/>
            <a:ln w="12700">
              <a:solidFill>
                <a:schemeClr val="tx2"/>
              </a:solidFill>
              <a:round/>
              <a:headEnd/>
              <a:tailEnd/>
            </a:ln>
          </p:spPr>
          <p:txBody>
            <a:bodyPr/>
            <a:lstStyle/>
            <a:p>
              <a:endParaRPr lang="en-US"/>
            </a:p>
          </p:txBody>
        </p:sp>
        <p:sp>
          <p:nvSpPr>
            <p:cNvPr id="88976" name="Line 1936"/>
            <p:cNvSpPr>
              <a:spLocks noChangeShapeType="1"/>
            </p:cNvSpPr>
            <p:nvPr/>
          </p:nvSpPr>
          <p:spPr bwMode="auto">
            <a:xfrm>
              <a:off x="1734" y="2357"/>
              <a:ext cx="1" cy="16"/>
            </a:xfrm>
            <a:prstGeom prst="line">
              <a:avLst/>
            </a:prstGeom>
            <a:noFill/>
            <a:ln w="12700">
              <a:solidFill>
                <a:schemeClr val="tx2"/>
              </a:solidFill>
              <a:round/>
              <a:headEnd/>
              <a:tailEnd/>
            </a:ln>
          </p:spPr>
          <p:txBody>
            <a:bodyPr/>
            <a:lstStyle/>
            <a:p>
              <a:endParaRPr lang="en-US"/>
            </a:p>
          </p:txBody>
        </p:sp>
        <p:sp>
          <p:nvSpPr>
            <p:cNvPr id="88977" name="Line 1937"/>
            <p:cNvSpPr>
              <a:spLocks noChangeShapeType="1"/>
            </p:cNvSpPr>
            <p:nvPr/>
          </p:nvSpPr>
          <p:spPr bwMode="auto">
            <a:xfrm>
              <a:off x="1734" y="2405"/>
              <a:ext cx="1" cy="16"/>
            </a:xfrm>
            <a:prstGeom prst="line">
              <a:avLst/>
            </a:prstGeom>
            <a:noFill/>
            <a:ln w="12700">
              <a:solidFill>
                <a:schemeClr val="tx2"/>
              </a:solidFill>
              <a:round/>
              <a:headEnd/>
              <a:tailEnd/>
            </a:ln>
          </p:spPr>
          <p:txBody>
            <a:bodyPr/>
            <a:lstStyle/>
            <a:p>
              <a:endParaRPr lang="en-US"/>
            </a:p>
          </p:txBody>
        </p:sp>
        <p:sp>
          <p:nvSpPr>
            <p:cNvPr id="88978" name="Line 1938"/>
            <p:cNvSpPr>
              <a:spLocks noChangeShapeType="1"/>
            </p:cNvSpPr>
            <p:nvPr/>
          </p:nvSpPr>
          <p:spPr bwMode="auto">
            <a:xfrm>
              <a:off x="1734" y="2452"/>
              <a:ext cx="1" cy="16"/>
            </a:xfrm>
            <a:prstGeom prst="line">
              <a:avLst/>
            </a:prstGeom>
            <a:noFill/>
            <a:ln w="12700">
              <a:solidFill>
                <a:schemeClr val="tx2"/>
              </a:solidFill>
              <a:round/>
              <a:headEnd/>
              <a:tailEnd/>
            </a:ln>
          </p:spPr>
          <p:txBody>
            <a:bodyPr/>
            <a:lstStyle/>
            <a:p>
              <a:endParaRPr lang="en-US"/>
            </a:p>
          </p:txBody>
        </p:sp>
        <p:sp>
          <p:nvSpPr>
            <p:cNvPr id="88979" name="Line 1939"/>
            <p:cNvSpPr>
              <a:spLocks noChangeShapeType="1"/>
            </p:cNvSpPr>
            <p:nvPr/>
          </p:nvSpPr>
          <p:spPr bwMode="auto">
            <a:xfrm>
              <a:off x="1734" y="2500"/>
              <a:ext cx="1" cy="16"/>
            </a:xfrm>
            <a:prstGeom prst="line">
              <a:avLst/>
            </a:prstGeom>
            <a:noFill/>
            <a:ln w="12700">
              <a:solidFill>
                <a:schemeClr val="tx2"/>
              </a:solidFill>
              <a:round/>
              <a:headEnd/>
              <a:tailEnd/>
            </a:ln>
          </p:spPr>
          <p:txBody>
            <a:bodyPr/>
            <a:lstStyle/>
            <a:p>
              <a:endParaRPr lang="en-US"/>
            </a:p>
          </p:txBody>
        </p:sp>
        <p:sp>
          <p:nvSpPr>
            <p:cNvPr id="88980" name="Line 1940"/>
            <p:cNvSpPr>
              <a:spLocks noChangeShapeType="1"/>
            </p:cNvSpPr>
            <p:nvPr/>
          </p:nvSpPr>
          <p:spPr bwMode="auto">
            <a:xfrm>
              <a:off x="1734" y="2548"/>
              <a:ext cx="1" cy="16"/>
            </a:xfrm>
            <a:prstGeom prst="line">
              <a:avLst/>
            </a:prstGeom>
            <a:noFill/>
            <a:ln w="12700">
              <a:solidFill>
                <a:schemeClr val="tx2"/>
              </a:solidFill>
              <a:round/>
              <a:headEnd/>
              <a:tailEnd/>
            </a:ln>
          </p:spPr>
          <p:txBody>
            <a:bodyPr/>
            <a:lstStyle/>
            <a:p>
              <a:endParaRPr lang="en-US"/>
            </a:p>
          </p:txBody>
        </p:sp>
        <p:sp>
          <p:nvSpPr>
            <p:cNvPr id="88981" name="Line 1941"/>
            <p:cNvSpPr>
              <a:spLocks noChangeShapeType="1"/>
            </p:cNvSpPr>
            <p:nvPr/>
          </p:nvSpPr>
          <p:spPr bwMode="auto">
            <a:xfrm>
              <a:off x="1734" y="2596"/>
              <a:ext cx="1" cy="16"/>
            </a:xfrm>
            <a:prstGeom prst="line">
              <a:avLst/>
            </a:prstGeom>
            <a:noFill/>
            <a:ln w="12700">
              <a:solidFill>
                <a:schemeClr val="tx2"/>
              </a:solidFill>
              <a:round/>
              <a:headEnd/>
              <a:tailEnd/>
            </a:ln>
          </p:spPr>
          <p:txBody>
            <a:bodyPr/>
            <a:lstStyle/>
            <a:p>
              <a:endParaRPr lang="en-US"/>
            </a:p>
          </p:txBody>
        </p:sp>
        <p:sp>
          <p:nvSpPr>
            <p:cNvPr id="88982" name="Line 1942"/>
            <p:cNvSpPr>
              <a:spLocks noChangeShapeType="1"/>
            </p:cNvSpPr>
            <p:nvPr/>
          </p:nvSpPr>
          <p:spPr bwMode="auto">
            <a:xfrm>
              <a:off x="1734" y="2644"/>
              <a:ext cx="1" cy="16"/>
            </a:xfrm>
            <a:prstGeom prst="line">
              <a:avLst/>
            </a:prstGeom>
            <a:noFill/>
            <a:ln w="12700">
              <a:solidFill>
                <a:schemeClr val="tx2"/>
              </a:solidFill>
              <a:round/>
              <a:headEnd/>
              <a:tailEnd/>
            </a:ln>
          </p:spPr>
          <p:txBody>
            <a:bodyPr/>
            <a:lstStyle/>
            <a:p>
              <a:endParaRPr lang="en-US"/>
            </a:p>
          </p:txBody>
        </p:sp>
        <p:sp>
          <p:nvSpPr>
            <p:cNvPr id="88983" name="Line 1943"/>
            <p:cNvSpPr>
              <a:spLocks noChangeShapeType="1"/>
            </p:cNvSpPr>
            <p:nvPr/>
          </p:nvSpPr>
          <p:spPr bwMode="auto">
            <a:xfrm>
              <a:off x="1734" y="2692"/>
              <a:ext cx="1" cy="16"/>
            </a:xfrm>
            <a:prstGeom prst="line">
              <a:avLst/>
            </a:prstGeom>
            <a:noFill/>
            <a:ln w="12700">
              <a:solidFill>
                <a:schemeClr val="tx2"/>
              </a:solidFill>
              <a:round/>
              <a:headEnd/>
              <a:tailEnd/>
            </a:ln>
          </p:spPr>
          <p:txBody>
            <a:bodyPr/>
            <a:lstStyle/>
            <a:p>
              <a:endParaRPr lang="en-US"/>
            </a:p>
          </p:txBody>
        </p:sp>
        <p:sp>
          <p:nvSpPr>
            <p:cNvPr id="88984" name="Line 1944"/>
            <p:cNvSpPr>
              <a:spLocks noChangeShapeType="1"/>
            </p:cNvSpPr>
            <p:nvPr/>
          </p:nvSpPr>
          <p:spPr bwMode="auto">
            <a:xfrm>
              <a:off x="1734" y="2740"/>
              <a:ext cx="1" cy="16"/>
            </a:xfrm>
            <a:prstGeom prst="line">
              <a:avLst/>
            </a:prstGeom>
            <a:noFill/>
            <a:ln w="12700">
              <a:solidFill>
                <a:schemeClr val="tx2"/>
              </a:solidFill>
              <a:round/>
              <a:headEnd/>
              <a:tailEnd/>
            </a:ln>
          </p:spPr>
          <p:txBody>
            <a:bodyPr/>
            <a:lstStyle/>
            <a:p>
              <a:endParaRPr lang="en-US"/>
            </a:p>
          </p:txBody>
        </p:sp>
        <p:sp>
          <p:nvSpPr>
            <p:cNvPr id="88985" name="Line 1945"/>
            <p:cNvSpPr>
              <a:spLocks noChangeShapeType="1"/>
            </p:cNvSpPr>
            <p:nvPr/>
          </p:nvSpPr>
          <p:spPr bwMode="auto">
            <a:xfrm>
              <a:off x="1734" y="2788"/>
              <a:ext cx="1" cy="16"/>
            </a:xfrm>
            <a:prstGeom prst="line">
              <a:avLst/>
            </a:prstGeom>
            <a:noFill/>
            <a:ln w="12700">
              <a:solidFill>
                <a:schemeClr val="tx2"/>
              </a:solidFill>
              <a:round/>
              <a:headEnd/>
              <a:tailEnd/>
            </a:ln>
          </p:spPr>
          <p:txBody>
            <a:bodyPr/>
            <a:lstStyle/>
            <a:p>
              <a:endParaRPr lang="en-US"/>
            </a:p>
          </p:txBody>
        </p:sp>
        <p:sp>
          <p:nvSpPr>
            <p:cNvPr id="88986" name="Line 1946"/>
            <p:cNvSpPr>
              <a:spLocks noChangeShapeType="1"/>
            </p:cNvSpPr>
            <p:nvPr/>
          </p:nvSpPr>
          <p:spPr bwMode="auto">
            <a:xfrm>
              <a:off x="1734" y="2835"/>
              <a:ext cx="1" cy="16"/>
            </a:xfrm>
            <a:prstGeom prst="line">
              <a:avLst/>
            </a:prstGeom>
            <a:noFill/>
            <a:ln w="12700">
              <a:solidFill>
                <a:schemeClr val="tx2"/>
              </a:solidFill>
              <a:round/>
              <a:headEnd/>
              <a:tailEnd/>
            </a:ln>
          </p:spPr>
          <p:txBody>
            <a:bodyPr/>
            <a:lstStyle/>
            <a:p>
              <a:endParaRPr lang="en-US"/>
            </a:p>
          </p:txBody>
        </p:sp>
        <p:sp>
          <p:nvSpPr>
            <p:cNvPr id="88987" name="Line 1947"/>
            <p:cNvSpPr>
              <a:spLocks noChangeShapeType="1"/>
            </p:cNvSpPr>
            <p:nvPr/>
          </p:nvSpPr>
          <p:spPr bwMode="auto">
            <a:xfrm>
              <a:off x="1734" y="2883"/>
              <a:ext cx="1" cy="16"/>
            </a:xfrm>
            <a:prstGeom prst="line">
              <a:avLst/>
            </a:prstGeom>
            <a:noFill/>
            <a:ln w="12700">
              <a:solidFill>
                <a:schemeClr val="tx2"/>
              </a:solidFill>
              <a:round/>
              <a:headEnd/>
              <a:tailEnd/>
            </a:ln>
          </p:spPr>
          <p:txBody>
            <a:bodyPr/>
            <a:lstStyle/>
            <a:p>
              <a:endParaRPr lang="en-US"/>
            </a:p>
          </p:txBody>
        </p:sp>
        <p:sp>
          <p:nvSpPr>
            <p:cNvPr id="88988" name="Line 1948"/>
            <p:cNvSpPr>
              <a:spLocks noChangeShapeType="1"/>
            </p:cNvSpPr>
            <p:nvPr/>
          </p:nvSpPr>
          <p:spPr bwMode="auto">
            <a:xfrm>
              <a:off x="1734" y="2931"/>
              <a:ext cx="1" cy="16"/>
            </a:xfrm>
            <a:prstGeom prst="line">
              <a:avLst/>
            </a:prstGeom>
            <a:noFill/>
            <a:ln w="12700">
              <a:solidFill>
                <a:schemeClr val="tx2"/>
              </a:solidFill>
              <a:round/>
              <a:headEnd/>
              <a:tailEnd/>
            </a:ln>
          </p:spPr>
          <p:txBody>
            <a:bodyPr/>
            <a:lstStyle/>
            <a:p>
              <a:endParaRPr lang="en-US"/>
            </a:p>
          </p:txBody>
        </p:sp>
        <p:sp>
          <p:nvSpPr>
            <p:cNvPr id="88989" name="Line 1949"/>
            <p:cNvSpPr>
              <a:spLocks noChangeShapeType="1"/>
            </p:cNvSpPr>
            <p:nvPr/>
          </p:nvSpPr>
          <p:spPr bwMode="auto">
            <a:xfrm>
              <a:off x="1734" y="2979"/>
              <a:ext cx="1" cy="16"/>
            </a:xfrm>
            <a:prstGeom prst="line">
              <a:avLst/>
            </a:prstGeom>
            <a:noFill/>
            <a:ln w="12700">
              <a:solidFill>
                <a:schemeClr val="tx2"/>
              </a:solidFill>
              <a:round/>
              <a:headEnd/>
              <a:tailEnd/>
            </a:ln>
          </p:spPr>
          <p:txBody>
            <a:bodyPr/>
            <a:lstStyle/>
            <a:p>
              <a:endParaRPr lang="en-US"/>
            </a:p>
          </p:txBody>
        </p:sp>
        <p:sp>
          <p:nvSpPr>
            <p:cNvPr id="88990" name="Line 1950"/>
            <p:cNvSpPr>
              <a:spLocks noChangeShapeType="1"/>
            </p:cNvSpPr>
            <p:nvPr/>
          </p:nvSpPr>
          <p:spPr bwMode="auto">
            <a:xfrm>
              <a:off x="1734" y="3027"/>
              <a:ext cx="1" cy="16"/>
            </a:xfrm>
            <a:prstGeom prst="line">
              <a:avLst/>
            </a:prstGeom>
            <a:noFill/>
            <a:ln w="12700">
              <a:solidFill>
                <a:schemeClr val="tx2"/>
              </a:solidFill>
              <a:round/>
              <a:headEnd/>
              <a:tailEnd/>
            </a:ln>
          </p:spPr>
          <p:txBody>
            <a:bodyPr/>
            <a:lstStyle/>
            <a:p>
              <a:endParaRPr lang="en-US"/>
            </a:p>
          </p:txBody>
        </p:sp>
        <p:sp>
          <p:nvSpPr>
            <p:cNvPr id="88991" name="Line 1951"/>
            <p:cNvSpPr>
              <a:spLocks noChangeShapeType="1"/>
            </p:cNvSpPr>
            <p:nvPr/>
          </p:nvSpPr>
          <p:spPr bwMode="auto">
            <a:xfrm>
              <a:off x="1734" y="3075"/>
              <a:ext cx="1" cy="16"/>
            </a:xfrm>
            <a:prstGeom prst="line">
              <a:avLst/>
            </a:prstGeom>
            <a:noFill/>
            <a:ln w="12700">
              <a:solidFill>
                <a:schemeClr val="tx2"/>
              </a:solidFill>
              <a:round/>
              <a:headEnd/>
              <a:tailEnd/>
            </a:ln>
          </p:spPr>
          <p:txBody>
            <a:bodyPr/>
            <a:lstStyle/>
            <a:p>
              <a:endParaRPr lang="en-US"/>
            </a:p>
          </p:txBody>
        </p:sp>
        <p:sp>
          <p:nvSpPr>
            <p:cNvPr id="88992" name="Line 1952"/>
            <p:cNvSpPr>
              <a:spLocks noChangeShapeType="1"/>
            </p:cNvSpPr>
            <p:nvPr/>
          </p:nvSpPr>
          <p:spPr bwMode="auto">
            <a:xfrm>
              <a:off x="1734" y="3123"/>
              <a:ext cx="1" cy="16"/>
            </a:xfrm>
            <a:prstGeom prst="line">
              <a:avLst/>
            </a:prstGeom>
            <a:noFill/>
            <a:ln w="12700">
              <a:solidFill>
                <a:schemeClr val="tx2"/>
              </a:solidFill>
              <a:round/>
              <a:headEnd/>
              <a:tailEnd/>
            </a:ln>
          </p:spPr>
          <p:txBody>
            <a:bodyPr/>
            <a:lstStyle/>
            <a:p>
              <a:endParaRPr lang="en-US"/>
            </a:p>
          </p:txBody>
        </p:sp>
        <p:sp>
          <p:nvSpPr>
            <p:cNvPr id="88993" name="Line 1953"/>
            <p:cNvSpPr>
              <a:spLocks noChangeShapeType="1"/>
            </p:cNvSpPr>
            <p:nvPr/>
          </p:nvSpPr>
          <p:spPr bwMode="auto">
            <a:xfrm>
              <a:off x="1734" y="3171"/>
              <a:ext cx="1" cy="16"/>
            </a:xfrm>
            <a:prstGeom prst="line">
              <a:avLst/>
            </a:prstGeom>
            <a:noFill/>
            <a:ln w="12700">
              <a:solidFill>
                <a:schemeClr val="tx2"/>
              </a:solidFill>
              <a:round/>
              <a:headEnd/>
              <a:tailEnd/>
            </a:ln>
          </p:spPr>
          <p:txBody>
            <a:bodyPr/>
            <a:lstStyle/>
            <a:p>
              <a:endParaRPr lang="en-US"/>
            </a:p>
          </p:txBody>
        </p:sp>
        <p:sp>
          <p:nvSpPr>
            <p:cNvPr id="88994" name="Line 1954"/>
            <p:cNvSpPr>
              <a:spLocks noChangeShapeType="1"/>
            </p:cNvSpPr>
            <p:nvPr/>
          </p:nvSpPr>
          <p:spPr bwMode="auto">
            <a:xfrm>
              <a:off x="1734" y="3218"/>
              <a:ext cx="1" cy="16"/>
            </a:xfrm>
            <a:prstGeom prst="line">
              <a:avLst/>
            </a:prstGeom>
            <a:noFill/>
            <a:ln w="12700">
              <a:solidFill>
                <a:schemeClr val="tx2"/>
              </a:solidFill>
              <a:round/>
              <a:headEnd/>
              <a:tailEnd/>
            </a:ln>
          </p:spPr>
          <p:txBody>
            <a:bodyPr/>
            <a:lstStyle/>
            <a:p>
              <a:endParaRPr lang="en-US"/>
            </a:p>
          </p:txBody>
        </p:sp>
        <p:sp>
          <p:nvSpPr>
            <p:cNvPr id="88995" name="Line 1955"/>
            <p:cNvSpPr>
              <a:spLocks noChangeShapeType="1"/>
            </p:cNvSpPr>
            <p:nvPr/>
          </p:nvSpPr>
          <p:spPr bwMode="auto">
            <a:xfrm>
              <a:off x="1734" y="3266"/>
              <a:ext cx="1" cy="16"/>
            </a:xfrm>
            <a:prstGeom prst="line">
              <a:avLst/>
            </a:prstGeom>
            <a:noFill/>
            <a:ln w="12700">
              <a:solidFill>
                <a:schemeClr val="tx2"/>
              </a:solidFill>
              <a:round/>
              <a:headEnd/>
              <a:tailEnd/>
            </a:ln>
          </p:spPr>
          <p:txBody>
            <a:bodyPr/>
            <a:lstStyle/>
            <a:p>
              <a:endParaRPr lang="en-US"/>
            </a:p>
          </p:txBody>
        </p:sp>
        <p:sp>
          <p:nvSpPr>
            <p:cNvPr id="88996" name="Line 1956"/>
            <p:cNvSpPr>
              <a:spLocks noChangeShapeType="1"/>
            </p:cNvSpPr>
            <p:nvPr/>
          </p:nvSpPr>
          <p:spPr bwMode="auto">
            <a:xfrm>
              <a:off x="1734" y="3314"/>
              <a:ext cx="1" cy="16"/>
            </a:xfrm>
            <a:prstGeom prst="line">
              <a:avLst/>
            </a:prstGeom>
            <a:noFill/>
            <a:ln w="12700">
              <a:solidFill>
                <a:schemeClr val="tx2"/>
              </a:solidFill>
              <a:round/>
              <a:headEnd/>
              <a:tailEnd/>
            </a:ln>
          </p:spPr>
          <p:txBody>
            <a:bodyPr/>
            <a:lstStyle/>
            <a:p>
              <a:endParaRPr lang="en-US"/>
            </a:p>
          </p:txBody>
        </p:sp>
        <p:sp>
          <p:nvSpPr>
            <p:cNvPr id="88997" name="Line 1957"/>
            <p:cNvSpPr>
              <a:spLocks noChangeShapeType="1"/>
            </p:cNvSpPr>
            <p:nvPr/>
          </p:nvSpPr>
          <p:spPr bwMode="auto">
            <a:xfrm>
              <a:off x="1734" y="3362"/>
              <a:ext cx="1" cy="16"/>
            </a:xfrm>
            <a:prstGeom prst="line">
              <a:avLst/>
            </a:prstGeom>
            <a:noFill/>
            <a:ln w="12700">
              <a:solidFill>
                <a:schemeClr val="tx2"/>
              </a:solidFill>
              <a:round/>
              <a:headEnd/>
              <a:tailEnd/>
            </a:ln>
          </p:spPr>
          <p:txBody>
            <a:bodyPr/>
            <a:lstStyle/>
            <a:p>
              <a:endParaRPr lang="en-US"/>
            </a:p>
          </p:txBody>
        </p:sp>
        <p:sp>
          <p:nvSpPr>
            <p:cNvPr id="88998" name="Line 1958"/>
            <p:cNvSpPr>
              <a:spLocks noChangeShapeType="1"/>
            </p:cNvSpPr>
            <p:nvPr/>
          </p:nvSpPr>
          <p:spPr bwMode="auto">
            <a:xfrm>
              <a:off x="1734" y="3410"/>
              <a:ext cx="1" cy="16"/>
            </a:xfrm>
            <a:prstGeom prst="line">
              <a:avLst/>
            </a:prstGeom>
            <a:noFill/>
            <a:ln w="12700">
              <a:solidFill>
                <a:schemeClr val="tx2"/>
              </a:solidFill>
              <a:round/>
              <a:headEnd/>
              <a:tailEnd/>
            </a:ln>
          </p:spPr>
          <p:txBody>
            <a:bodyPr/>
            <a:lstStyle/>
            <a:p>
              <a:endParaRPr lang="en-US"/>
            </a:p>
          </p:txBody>
        </p:sp>
        <p:sp>
          <p:nvSpPr>
            <p:cNvPr id="88999" name="Line 1959"/>
            <p:cNvSpPr>
              <a:spLocks noChangeShapeType="1"/>
            </p:cNvSpPr>
            <p:nvPr/>
          </p:nvSpPr>
          <p:spPr bwMode="auto">
            <a:xfrm>
              <a:off x="1734" y="3458"/>
              <a:ext cx="1" cy="16"/>
            </a:xfrm>
            <a:prstGeom prst="line">
              <a:avLst/>
            </a:prstGeom>
            <a:noFill/>
            <a:ln w="12700">
              <a:solidFill>
                <a:schemeClr val="tx2"/>
              </a:solidFill>
              <a:round/>
              <a:headEnd/>
              <a:tailEnd/>
            </a:ln>
          </p:spPr>
          <p:txBody>
            <a:bodyPr/>
            <a:lstStyle/>
            <a:p>
              <a:endParaRPr lang="en-US"/>
            </a:p>
          </p:txBody>
        </p:sp>
        <p:sp>
          <p:nvSpPr>
            <p:cNvPr id="89000" name="Line 1960"/>
            <p:cNvSpPr>
              <a:spLocks noChangeShapeType="1"/>
            </p:cNvSpPr>
            <p:nvPr/>
          </p:nvSpPr>
          <p:spPr bwMode="auto">
            <a:xfrm>
              <a:off x="1734" y="3506"/>
              <a:ext cx="1" cy="16"/>
            </a:xfrm>
            <a:prstGeom prst="line">
              <a:avLst/>
            </a:prstGeom>
            <a:noFill/>
            <a:ln w="12700">
              <a:solidFill>
                <a:schemeClr val="tx2"/>
              </a:solidFill>
              <a:round/>
              <a:headEnd/>
              <a:tailEnd/>
            </a:ln>
          </p:spPr>
          <p:txBody>
            <a:bodyPr/>
            <a:lstStyle/>
            <a:p>
              <a:endParaRPr lang="en-US"/>
            </a:p>
          </p:txBody>
        </p:sp>
        <p:sp>
          <p:nvSpPr>
            <p:cNvPr id="89001" name="Line 1961"/>
            <p:cNvSpPr>
              <a:spLocks noChangeShapeType="1"/>
            </p:cNvSpPr>
            <p:nvPr/>
          </p:nvSpPr>
          <p:spPr bwMode="auto">
            <a:xfrm>
              <a:off x="1734" y="3554"/>
              <a:ext cx="1" cy="16"/>
            </a:xfrm>
            <a:prstGeom prst="line">
              <a:avLst/>
            </a:prstGeom>
            <a:noFill/>
            <a:ln w="12700">
              <a:solidFill>
                <a:schemeClr val="tx2"/>
              </a:solidFill>
              <a:round/>
              <a:headEnd/>
              <a:tailEnd/>
            </a:ln>
          </p:spPr>
          <p:txBody>
            <a:bodyPr/>
            <a:lstStyle/>
            <a:p>
              <a:endParaRPr lang="en-US"/>
            </a:p>
          </p:txBody>
        </p:sp>
        <p:sp>
          <p:nvSpPr>
            <p:cNvPr id="89002" name="Line 1962"/>
            <p:cNvSpPr>
              <a:spLocks noChangeShapeType="1"/>
            </p:cNvSpPr>
            <p:nvPr/>
          </p:nvSpPr>
          <p:spPr bwMode="auto">
            <a:xfrm>
              <a:off x="1782" y="1351"/>
              <a:ext cx="1" cy="16"/>
            </a:xfrm>
            <a:prstGeom prst="line">
              <a:avLst/>
            </a:prstGeom>
            <a:noFill/>
            <a:ln w="12700">
              <a:solidFill>
                <a:schemeClr val="tx2"/>
              </a:solidFill>
              <a:round/>
              <a:headEnd/>
              <a:tailEnd/>
            </a:ln>
          </p:spPr>
          <p:txBody>
            <a:bodyPr/>
            <a:lstStyle/>
            <a:p>
              <a:endParaRPr lang="en-US"/>
            </a:p>
          </p:txBody>
        </p:sp>
        <p:sp>
          <p:nvSpPr>
            <p:cNvPr id="89003" name="Line 1963"/>
            <p:cNvSpPr>
              <a:spLocks noChangeShapeType="1"/>
            </p:cNvSpPr>
            <p:nvPr/>
          </p:nvSpPr>
          <p:spPr bwMode="auto">
            <a:xfrm>
              <a:off x="1782" y="1399"/>
              <a:ext cx="1" cy="16"/>
            </a:xfrm>
            <a:prstGeom prst="line">
              <a:avLst/>
            </a:prstGeom>
            <a:noFill/>
            <a:ln w="12700">
              <a:solidFill>
                <a:schemeClr val="tx2"/>
              </a:solidFill>
              <a:round/>
              <a:headEnd/>
              <a:tailEnd/>
            </a:ln>
          </p:spPr>
          <p:txBody>
            <a:bodyPr/>
            <a:lstStyle/>
            <a:p>
              <a:endParaRPr lang="en-US"/>
            </a:p>
          </p:txBody>
        </p:sp>
        <p:sp>
          <p:nvSpPr>
            <p:cNvPr id="89004" name="Line 1964"/>
            <p:cNvSpPr>
              <a:spLocks noChangeShapeType="1"/>
            </p:cNvSpPr>
            <p:nvPr/>
          </p:nvSpPr>
          <p:spPr bwMode="auto">
            <a:xfrm>
              <a:off x="1782" y="1447"/>
              <a:ext cx="1" cy="16"/>
            </a:xfrm>
            <a:prstGeom prst="line">
              <a:avLst/>
            </a:prstGeom>
            <a:noFill/>
            <a:ln w="12700">
              <a:solidFill>
                <a:schemeClr val="tx2"/>
              </a:solidFill>
              <a:round/>
              <a:headEnd/>
              <a:tailEnd/>
            </a:ln>
          </p:spPr>
          <p:txBody>
            <a:bodyPr/>
            <a:lstStyle/>
            <a:p>
              <a:endParaRPr lang="en-US"/>
            </a:p>
          </p:txBody>
        </p:sp>
        <p:sp>
          <p:nvSpPr>
            <p:cNvPr id="89005" name="Line 1965"/>
            <p:cNvSpPr>
              <a:spLocks noChangeShapeType="1"/>
            </p:cNvSpPr>
            <p:nvPr/>
          </p:nvSpPr>
          <p:spPr bwMode="auto">
            <a:xfrm>
              <a:off x="1782" y="1495"/>
              <a:ext cx="1" cy="16"/>
            </a:xfrm>
            <a:prstGeom prst="line">
              <a:avLst/>
            </a:prstGeom>
            <a:noFill/>
            <a:ln w="12700">
              <a:solidFill>
                <a:schemeClr val="tx2"/>
              </a:solidFill>
              <a:round/>
              <a:headEnd/>
              <a:tailEnd/>
            </a:ln>
          </p:spPr>
          <p:txBody>
            <a:bodyPr/>
            <a:lstStyle/>
            <a:p>
              <a:endParaRPr lang="en-US"/>
            </a:p>
          </p:txBody>
        </p:sp>
        <p:sp>
          <p:nvSpPr>
            <p:cNvPr id="89006" name="Line 1966"/>
            <p:cNvSpPr>
              <a:spLocks noChangeShapeType="1"/>
            </p:cNvSpPr>
            <p:nvPr/>
          </p:nvSpPr>
          <p:spPr bwMode="auto">
            <a:xfrm>
              <a:off x="1782" y="1543"/>
              <a:ext cx="1" cy="16"/>
            </a:xfrm>
            <a:prstGeom prst="line">
              <a:avLst/>
            </a:prstGeom>
            <a:noFill/>
            <a:ln w="12700">
              <a:solidFill>
                <a:schemeClr val="tx2"/>
              </a:solidFill>
              <a:round/>
              <a:headEnd/>
              <a:tailEnd/>
            </a:ln>
          </p:spPr>
          <p:txBody>
            <a:bodyPr/>
            <a:lstStyle/>
            <a:p>
              <a:endParaRPr lang="en-US"/>
            </a:p>
          </p:txBody>
        </p:sp>
        <p:sp>
          <p:nvSpPr>
            <p:cNvPr id="89007" name="Line 1967"/>
            <p:cNvSpPr>
              <a:spLocks noChangeShapeType="1"/>
            </p:cNvSpPr>
            <p:nvPr/>
          </p:nvSpPr>
          <p:spPr bwMode="auto">
            <a:xfrm>
              <a:off x="1782" y="1591"/>
              <a:ext cx="1" cy="16"/>
            </a:xfrm>
            <a:prstGeom prst="line">
              <a:avLst/>
            </a:prstGeom>
            <a:noFill/>
            <a:ln w="12700">
              <a:solidFill>
                <a:schemeClr val="tx2"/>
              </a:solidFill>
              <a:round/>
              <a:headEnd/>
              <a:tailEnd/>
            </a:ln>
          </p:spPr>
          <p:txBody>
            <a:bodyPr/>
            <a:lstStyle/>
            <a:p>
              <a:endParaRPr lang="en-US"/>
            </a:p>
          </p:txBody>
        </p:sp>
        <p:sp>
          <p:nvSpPr>
            <p:cNvPr id="89008" name="Line 1968"/>
            <p:cNvSpPr>
              <a:spLocks noChangeShapeType="1"/>
            </p:cNvSpPr>
            <p:nvPr/>
          </p:nvSpPr>
          <p:spPr bwMode="auto">
            <a:xfrm>
              <a:off x="1782" y="1639"/>
              <a:ext cx="1" cy="16"/>
            </a:xfrm>
            <a:prstGeom prst="line">
              <a:avLst/>
            </a:prstGeom>
            <a:noFill/>
            <a:ln w="12700">
              <a:solidFill>
                <a:schemeClr val="tx2"/>
              </a:solidFill>
              <a:round/>
              <a:headEnd/>
              <a:tailEnd/>
            </a:ln>
          </p:spPr>
          <p:txBody>
            <a:bodyPr/>
            <a:lstStyle/>
            <a:p>
              <a:endParaRPr lang="en-US"/>
            </a:p>
          </p:txBody>
        </p:sp>
        <p:sp>
          <p:nvSpPr>
            <p:cNvPr id="89009" name="Line 1969"/>
            <p:cNvSpPr>
              <a:spLocks noChangeShapeType="1"/>
            </p:cNvSpPr>
            <p:nvPr/>
          </p:nvSpPr>
          <p:spPr bwMode="auto">
            <a:xfrm>
              <a:off x="1782" y="1687"/>
              <a:ext cx="1" cy="15"/>
            </a:xfrm>
            <a:prstGeom prst="line">
              <a:avLst/>
            </a:prstGeom>
            <a:noFill/>
            <a:ln w="12700">
              <a:solidFill>
                <a:schemeClr val="tx2"/>
              </a:solidFill>
              <a:round/>
              <a:headEnd/>
              <a:tailEnd/>
            </a:ln>
          </p:spPr>
          <p:txBody>
            <a:bodyPr/>
            <a:lstStyle/>
            <a:p>
              <a:endParaRPr lang="en-US"/>
            </a:p>
          </p:txBody>
        </p:sp>
        <p:sp>
          <p:nvSpPr>
            <p:cNvPr id="89010" name="Line 1970"/>
            <p:cNvSpPr>
              <a:spLocks noChangeShapeType="1"/>
            </p:cNvSpPr>
            <p:nvPr/>
          </p:nvSpPr>
          <p:spPr bwMode="auto">
            <a:xfrm>
              <a:off x="1782" y="1734"/>
              <a:ext cx="1" cy="16"/>
            </a:xfrm>
            <a:prstGeom prst="line">
              <a:avLst/>
            </a:prstGeom>
            <a:noFill/>
            <a:ln w="12700">
              <a:solidFill>
                <a:schemeClr val="tx2"/>
              </a:solidFill>
              <a:round/>
              <a:headEnd/>
              <a:tailEnd/>
            </a:ln>
          </p:spPr>
          <p:txBody>
            <a:bodyPr/>
            <a:lstStyle/>
            <a:p>
              <a:endParaRPr lang="en-US"/>
            </a:p>
          </p:txBody>
        </p:sp>
        <p:sp>
          <p:nvSpPr>
            <p:cNvPr id="89011" name="Line 1971"/>
            <p:cNvSpPr>
              <a:spLocks noChangeShapeType="1"/>
            </p:cNvSpPr>
            <p:nvPr/>
          </p:nvSpPr>
          <p:spPr bwMode="auto">
            <a:xfrm>
              <a:off x="1782" y="1782"/>
              <a:ext cx="1" cy="16"/>
            </a:xfrm>
            <a:prstGeom prst="line">
              <a:avLst/>
            </a:prstGeom>
            <a:noFill/>
            <a:ln w="12700">
              <a:solidFill>
                <a:schemeClr val="tx2"/>
              </a:solidFill>
              <a:round/>
              <a:headEnd/>
              <a:tailEnd/>
            </a:ln>
          </p:spPr>
          <p:txBody>
            <a:bodyPr/>
            <a:lstStyle/>
            <a:p>
              <a:endParaRPr lang="en-US"/>
            </a:p>
          </p:txBody>
        </p:sp>
        <p:sp>
          <p:nvSpPr>
            <p:cNvPr id="89012" name="Line 1972"/>
            <p:cNvSpPr>
              <a:spLocks noChangeShapeType="1"/>
            </p:cNvSpPr>
            <p:nvPr/>
          </p:nvSpPr>
          <p:spPr bwMode="auto">
            <a:xfrm>
              <a:off x="1782" y="1830"/>
              <a:ext cx="1" cy="16"/>
            </a:xfrm>
            <a:prstGeom prst="line">
              <a:avLst/>
            </a:prstGeom>
            <a:noFill/>
            <a:ln w="12700">
              <a:solidFill>
                <a:schemeClr val="tx2"/>
              </a:solidFill>
              <a:round/>
              <a:headEnd/>
              <a:tailEnd/>
            </a:ln>
          </p:spPr>
          <p:txBody>
            <a:bodyPr/>
            <a:lstStyle/>
            <a:p>
              <a:endParaRPr lang="en-US"/>
            </a:p>
          </p:txBody>
        </p:sp>
        <p:sp>
          <p:nvSpPr>
            <p:cNvPr id="89013" name="Line 1973"/>
            <p:cNvSpPr>
              <a:spLocks noChangeShapeType="1"/>
            </p:cNvSpPr>
            <p:nvPr/>
          </p:nvSpPr>
          <p:spPr bwMode="auto">
            <a:xfrm>
              <a:off x="1782" y="1878"/>
              <a:ext cx="1" cy="16"/>
            </a:xfrm>
            <a:prstGeom prst="line">
              <a:avLst/>
            </a:prstGeom>
            <a:noFill/>
            <a:ln w="12700">
              <a:solidFill>
                <a:schemeClr val="tx2"/>
              </a:solidFill>
              <a:round/>
              <a:headEnd/>
              <a:tailEnd/>
            </a:ln>
          </p:spPr>
          <p:txBody>
            <a:bodyPr/>
            <a:lstStyle/>
            <a:p>
              <a:endParaRPr lang="en-US"/>
            </a:p>
          </p:txBody>
        </p:sp>
        <p:sp>
          <p:nvSpPr>
            <p:cNvPr id="89014" name="Line 1974"/>
            <p:cNvSpPr>
              <a:spLocks noChangeShapeType="1"/>
            </p:cNvSpPr>
            <p:nvPr/>
          </p:nvSpPr>
          <p:spPr bwMode="auto">
            <a:xfrm>
              <a:off x="1782" y="1926"/>
              <a:ext cx="1" cy="16"/>
            </a:xfrm>
            <a:prstGeom prst="line">
              <a:avLst/>
            </a:prstGeom>
            <a:noFill/>
            <a:ln w="12700">
              <a:solidFill>
                <a:schemeClr val="tx2"/>
              </a:solidFill>
              <a:round/>
              <a:headEnd/>
              <a:tailEnd/>
            </a:ln>
          </p:spPr>
          <p:txBody>
            <a:bodyPr/>
            <a:lstStyle/>
            <a:p>
              <a:endParaRPr lang="en-US"/>
            </a:p>
          </p:txBody>
        </p:sp>
        <p:sp>
          <p:nvSpPr>
            <p:cNvPr id="89015" name="Line 1975"/>
            <p:cNvSpPr>
              <a:spLocks noChangeShapeType="1"/>
            </p:cNvSpPr>
            <p:nvPr/>
          </p:nvSpPr>
          <p:spPr bwMode="auto">
            <a:xfrm>
              <a:off x="1782" y="1974"/>
              <a:ext cx="1" cy="16"/>
            </a:xfrm>
            <a:prstGeom prst="line">
              <a:avLst/>
            </a:prstGeom>
            <a:noFill/>
            <a:ln w="12700">
              <a:solidFill>
                <a:schemeClr val="tx2"/>
              </a:solidFill>
              <a:round/>
              <a:headEnd/>
              <a:tailEnd/>
            </a:ln>
          </p:spPr>
          <p:txBody>
            <a:bodyPr/>
            <a:lstStyle/>
            <a:p>
              <a:endParaRPr lang="en-US"/>
            </a:p>
          </p:txBody>
        </p:sp>
        <p:sp>
          <p:nvSpPr>
            <p:cNvPr id="89016" name="Line 1976"/>
            <p:cNvSpPr>
              <a:spLocks noChangeShapeType="1"/>
            </p:cNvSpPr>
            <p:nvPr/>
          </p:nvSpPr>
          <p:spPr bwMode="auto">
            <a:xfrm>
              <a:off x="1782" y="2022"/>
              <a:ext cx="1" cy="16"/>
            </a:xfrm>
            <a:prstGeom prst="line">
              <a:avLst/>
            </a:prstGeom>
            <a:noFill/>
            <a:ln w="12700">
              <a:solidFill>
                <a:schemeClr val="tx2"/>
              </a:solidFill>
              <a:round/>
              <a:headEnd/>
              <a:tailEnd/>
            </a:ln>
          </p:spPr>
          <p:txBody>
            <a:bodyPr/>
            <a:lstStyle/>
            <a:p>
              <a:endParaRPr lang="en-US"/>
            </a:p>
          </p:txBody>
        </p:sp>
        <p:sp>
          <p:nvSpPr>
            <p:cNvPr id="89017" name="Line 1977"/>
            <p:cNvSpPr>
              <a:spLocks noChangeShapeType="1"/>
            </p:cNvSpPr>
            <p:nvPr/>
          </p:nvSpPr>
          <p:spPr bwMode="auto">
            <a:xfrm>
              <a:off x="1782" y="2070"/>
              <a:ext cx="1" cy="15"/>
            </a:xfrm>
            <a:prstGeom prst="line">
              <a:avLst/>
            </a:prstGeom>
            <a:noFill/>
            <a:ln w="12700">
              <a:solidFill>
                <a:schemeClr val="tx2"/>
              </a:solidFill>
              <a:round/>
              <a:headEnd/>
              <a:tailEnd/>
            </a:ln>
          </p:spPr>
          <p:txBody>
            <a:bodyPr/>
            <a:lstStyle/>
            <a:p>
              <a:endParaRPr lang="en-US"/>
            </a:p>
          </p:txBody>
        </p:sp>
        <p:sp>
          <p:nvSpPr>
            <p:cNvPr id="89018" name="Line 1978"/>
            <p:cNvSpPr>
              <a:spLocks noChangeShapeType="1"/>
            </p:cNvSpPr>
            <p:nvPr/>
          </p:nvSpPr>
          <p:spPr bwMode="auto">
            <a:xfrm>
              <a:off x="1782" y="2117"/>
              <a:ext cx="1" cy="16"/>
            </a:xfrm>
            <a:prstGeom prst="line">
              <a:avLst/>
            </a:prstGeom>
            <a:noFill/>
            <a:ln w="12700">
              <a:solidFill>
                <a:schemeClr val="tx2"/>
              </a:solidFill>
              <a:round/>
              <a:headEnd/>
              <a:tailEnd/>
            </a:ln>
          </p:spPr>
          <p:txBody>
            <a:bodyPr/>
            <a:lstStyle/>
            <a:p>
              <a:endParaRPr lang="en-US"/>
            </a:p>
          </p:txBody>
        </p:sp>
        <p:sp>
          <p:nvSpPr>
            <p:cNvPr id="89019" name="Line 1979"/>
            <p:cNvSpPr>
              <a:spLocks noChangeShapeType="1"/>
            </p:cNvSpPr>
            <p:nvPr/>
          </p:nvSpPr>
          <p:spPr bwMode="auto">
            <a:xfrm>
              <a:off x="1782" y="2165"/>
              <a:ext cx="1" cy="16"/>
            </a:xfrm>
            <a:prstGeom prst="line">
              <a:avLst/>
            </a:prstGeom>
            <a:noFill/>
            <a:ln w="12700">
              <a:solidFill>
                <a:schemeClr val="tx2"/>
              </a:solidFill>
              <a:round/>
              <a:headEnd/>
              <a:tailEnd/>
            </a:ln>
          </p:spPr>
          <p:txBody>
            <a:bodyPr/>
            <a:lstStyle/>
            <a:p>
              <a:endParaRPr lang="en-US"/>
            </a:p>
          </p:txBody>
        </p:sp>
        <p:sp>
          <p:nvSpPr>
            <p:cNvPr id="89020" name="Line 1980"/>
            <p:cNvSpPr>
              <a:spLocks noChangeShapeType="1"/>
            </p:cNvSpPr>
            <p:nvPr/>
          </p:nvSpPr>
          <p:spPr bwMode="auto">
            <a:xfrm>
              <a:off x="1782" y="2213"/>
              <a:ext cx="1" cy="16"/>
            </a:xfrm>
            <a:prstGeom prst="line">
              <a:avLst/>
            </a:prstGeom>
            <a:noFill/>
            <a:ln w="12700">
              <a:solidFill>
                <a:schemeClr val="tx2"/>
              </a:solidFill>
              <a:round/>
              <a:headEnd/>
              <a:tailEnd/>
            </a:ln>
          </p:spPr>
          <p:txBody>
            <a:bodyPr/>
            <a:lstStyle/>
            <a:p>
              <a:endParaRPr lang="en-US"/>
            </a:p>
          </p:txBody>
        </p:sp>
        <p:sp>
          <p:nvSpPr>
            <p:cNvPr id="89021" name="Line 1981"/>
            <p:cNvSpPr>
              <a:spLocks noChangeShapeType="1"/>
            </p:cNvSpPr>
            <p:nvPr/>
          </p:nvSpPr>
          <p:spPr bwMode="auto">
            <a:xfrm>
              <a:off x="1782" y="2261"/>
              <a:ext cx="1" cy="16"/>
            </a:xfrm>
            <a:prstGeom prst="line">
              <a:avLst/>
            </a:prstGeom>
            <a:noFill/>
            <a:ln w="12700">
              <a:solidFill>
                <a:schemeClr val="tx2"/>
              </a:solidFill>
              <a:round/>
              <a:headEnd/>
              <a:tailEnd/>
            </a:ln>
          </p:spPr>
          <p:txBody>
            <a:bodyPr/>
            <a:lstStyle/>
            <a:p>
              <a:endParaRPr lang="en-US"/>
            </a:p>
          </p:txBody>
        </p:sp>
        <p:sp>
          <p:nvSpPr>
            <p:cNvPr id="89022" name="Line 1982"/>
            <p:cNvSpPr>
              <a:spLocks noChangeShapeType="1"/>
            </p:cNvSpPr>
            <p:nvPr/>
          </p:nvSpPr>
          <p:spPr bwMode="auto">
            <a:xfrm>
              <a:off x="1782" y="2309"/>
              <a:ext cx="1" cy="16"/>
            </a:xfrm>
            <a:prstGeom prst="line">
              <a:avLst/>
            </a:prstGeom>
            <a:noFill/>
            <a:ln w="12700">
              <a:solidFill>
                <a:schemeClr val="tx2"/>
              </a:solidFill>
              <a:round/>
              <a:headEnd/>
              <a:tailEnd/>
            </a:ln>
          </p:spPr>
          <p:txBody>
            <a:bodyPr/>
            <a:lstStyle/>
            <a:p>
              <a:endParaRPr lang="en-US"/>
            </a:p>
          </p:txBody>
        </p:sp>
        <p:sp>
          <p:nvSpPr>
            <p:cNvPr id="89023" name="Line 1983"/>
            <p:cNvSpPr>
              <a:spLocks noChangeShapeType="1"/>
            </p:cNvSpPr>
            <p:nvPr/>
          </p:nvSpPr>
          <p:spPr bwMode="auto">
            <a:xfrm>
              <a:off x="1782" y="2357"/>
              <a:ext cx="1" cy="16"/>
            </a:xfrm>
            <a:prstGeom prst="line">
              <a:avLst/>
            </a:prstGeom>
            <a:noFill/>
            <a:ln w="12700">
              <a:solidFill>
                <a:schemeClr val="tx2"/>
              </a:solidFill>
              <a:round/>
              <a:headEnd/>
              <a:tailEnd/>
            </a:ln>
          </p:spPr>
          <p:txBody>
            <a:bodyPr/>
            <a:lstStyle/>
            <a:p>
              <a:endParaRPr lang="en-US"/>
            </a:p>
          </p:txBody>
        </p:sp>
        <p:sp>
          <p:nvSpPr>
            <p:cNvPr id="89024" name="Line 1984"/>
            <p:cNvSpPr>
              <a:spLocks noChangeShapeType="1"/>
            </p:cNvSpPr>
            <p:nvPr/>
          </p:nvSpPr>
          <p:spPr bwMode="auto">
            <a:xfrm>
              <a:off x="1782" y="2405"/>
              <a:ext cx="1" cy="16"/>
            </a:xfrm>
            <a:prstGeom prst="line">
              <a:avLst/>
            </a:prstGeom>
            <a:noFill/>
            <a:ln w="12700">
              <a:solidFill>
                <a:schemeClr val="tx2"/>
              </a:solidFill>
              <a:round/>
              <a:headEnd/>
              <a:tailEnd/>
            </a:ln>
          </p:spPr>
          <p:txBody>
            <a:bodyPr/>
            <a:lstStyle/>
            <a:p>
              <a:endParaRPr lang="en-US"/>
            </a:p>
          </p:txBody>
        </p:sp>
        <p:sp>
          <p:nvSpPr>
            <p:cNvPr id="89025" name="Line 1985"/>
            <p:cNvSpPr>
              <a:spLocks noChangeShapeType="1"/>
            </p:cNvSpPr>
            <p:nvPr/>
          </p:nvSpPr>
          <p:spPr bwMode="auto">
            <a:xfrm>
              <a:off x="1782" y="2452"/>
              <a:ext cx="1" cy="16"/>
            </a:xfrm>
            <a:prstGeom prst="line">
              <a:avLst/>
            </a:prstGeom>
            <a:noFill/>
            <a:ln w="12700">
              <a:solidFill>
                <a:schemeClr val="tx2"/>
              </a:solidFill>
              <a:round/>
              <a:headEnd/>
              <a:tailEnd/>
            </a:ln>
          </p:spPr>
          <p:txBody>
            <a:bodyPr/>
            <a:lstStyle/>
            <a:p>
              <a:endParaRPr lang="en-US"/>
            </a:p>
          </p:txBody>
        </p:sp>
        <p:sp>
          <p:nvSpPr>
            <p:cNvPr id="89026" name="Line 1986"/>
            <p:cNvSpPr>
              <a:spLocks noChangeShapeType="1"/>
            </p:cNvSpPr>
            <p:nvPr/>
          </p:nvSpPr>
          <p:spPr bwMode="auto">
            <a:xfrm>
              <a:off x="1782" y="2500"/>
              <a:ext cx="1" cy="16"/>
            </a:xfrm>
            <a:prstGeom prst="line">
              <a:avLst/>
            </a:prstGeom>
            <a:noFill/>
            <a:ln w="12700">
              <a:solidFill>
                <a:schemeClr val="tx2"/>
              </a:solidFill>
              <a:round/>
              <a:headEnd/>
              <a:tailEnd/>
            </a:ln>
          </p:spPr>
          <p:txBody>
            <a:bodyPr/>
            <a:lstStyle/>
            <a:p>
              <a:endParaRPr lang="en-US"/>
            </a:p>
          </p:txBody>
        </p:sp>
        <p:sp>
          <p:nvSpPr>
            <p:cNvPr id="89027" name="Line 1987"/>
            <p:cNvSpPr>
              <a:spLocks noChangeShapeType="1"/>
            </p:cNvSpPr>
            <p:nvPr/>
          </p:nvSpPr>
          <p:spPr bwMode="auto">
            <a:xfrm>
              <a:off x="1782" y="2548"/>
              <a:ext cx="1" cy="16"/>
            </a:xfrm>
            <a:prstGeom prst="line">
              <a:avLst/>
            </a:prstGeom>
            <a:noFill/>
            <a:ln w="12700">
              <a:solidFill>
                <a:schemeClr val="tx2"/>
              </a:solidFill>
              <a:round/>
              <a:headEnd/>
              <a:tailEnd/>
            </a:ln>
          </p:spPr>
          <p:txBody>
            <a:bodyPr/>
            <a:lstStyle/>
            <a:p>
              <a:endParaRPr lang="en-US"/>
            </a:p>
          </p:txBody>
        </p:sp>
        <p:sp>
          <p:nvSpPr>
            <p:cNvPr id="89028" name="Line 1988"/>
            <p:cNvSpPr>
              <a:spLocks noChangeShapeType="1"/>
            </p:cNvSpPr>
            <p:nvPr/>
          </p:nvSpPr>
          <p:spPr bwMode="auto">
            <a:xfrm>
              <a:off x="1782" y="2596"/>
              <a:ext cx="1" cy="16"/>
            </a:xfrm>
            <a:prstGeom prst="line">
              <a:avLst/>
            </a:prstGeom>
            <a:noFill/>
            <a:ln w="12700">
              <a:solidFill>
                <a:schemeClr val="tx2"/>
              </a:solidFill>
              <a:round/>
              <a:headEnd/>
              <a:tailEnd/>
            </a:ln>
          </p:spPr>
          <p:txBody>
            <a:bodyPr/>
            <a:lstStyle/>
            <a:p>
              <a:endParaRPr lang="en-US"/>
            </a:p>
          </p:txBody>
        </p:sp>
        <p:sp>
          <p:nvSpPr>
            <p:cNvPr id="89029" name="Line 1989"/>
            <p:cNvSpPr>
              <a:spLocks noChangeShapeType="1"/>
            </p:cNvSpPr>
            <p:nvPr/>
          </p:nvSpPr>
          <p:spPr bwMode="auto">
            <a:xfrm>
              <a:off x="1782" y="2644"/>
              <a:ext cx="1" cy="16"/>
            </a:xfrm>
            <a:prstGeom prst="line">
              <a:avLst/>
            </a:prstGeom>
            <a:noFill/>
            <a:ln w="12700">
              <a:solidFill>
                <a:schemeClr val="tx2"/>
              </a:solidFill>
              <a:round/>
              <a:headEnd/>
              <a:tailEnd/>
            </a:ln>
          </p:spPr>
          <p:txBody>
            <a:bodyPr/>
            <a:lstStyle/>
            <a:p>
              <a:endParaRPr lang="en-US"/>
            </a:p>
          </p:txBody>
        </p:sp>
        <p:sp>
          <p:nvSpPr>
            <p:cNvPr id="89030" name="Line 1990"/>
            <p:cNvSpPr>
              <a:spLocks noChangeShapeType="1"/>
            </p:cNvSpPr>
            <p:nvPr/>
          </p:nvSpPr>
          <p:spPr bwMode="auto">
            <a:xfrm>
              <a:off x="1782" y="2692"/>
              <a:ext cx="1" cy="16"/>
            </a:xfrm>
            <a:prstGeom prst="line">
              <a:avLst/>
            </a:prstGeom>
            <a:noFill/>
            <a:ln w="12700">
              <a:solidFill>
                <a:schemeClr val="tx2"/>
              </a:solidFill>
              <a:round/>
              <a:headEnd/>
              <a:tailEnd/>
            </a:ln>
          </p:spPr>
          <p:txBody>
            <a:bodyPr/>
            <a:lstStyle/>
            <a:p>
              <a:endParaRPr lang="en-US"/>
            </a:p>
          </p:txBody>
        </p:sp>
        <p:sp>
          <p:nvSpPr>
            <p:cNvPr id="89031" name="Line 1991"/>
            <p:cNvSpPr>
              <a:spLocks noChangeShapeType="1"/>
            </p:cNvSpPr>
            <p:nvPr/>
          </p:nvSpPr>
          <p:spPr bwMode="auto">
            <a:xfrm>
              <a:off x="1782" y="2740"/>
              <a:ext cx="1" cy="16"/>
            </a:xfrm>
            <a:prstGeom prst="line">
              <a:avLst/>
            </a:prstGeom>
            <a:noFill/>
            <a:ln w="12700">
              <a:solidFill>
                <a:schemeClr val="tx2"/>
              </a:solidFill>
              <a:round/>
              <a:headEnd/>
              <a:tailEnd/>
            </a:ln>
          </p:spPr>
          <p:txBody>
            <a:bodyPr/>
            <a:lstStyle/>
            <a:p>
              <a:endParaRPr lang="en-US"/>
            </a:p>
          </p:txBody>
        </p:sp>
        <p:sp>
          <p:nvSpPr>
            <p:cNvPr id="89032" name="Line 1992"/>
            <p:cNvSpPr>
              <a:spLocks noChangeShapeType="1"/>
            </p:cNvSpPr>
            <p:nvPr/>
          </p:nvSpPr>
          <p:spPr bwMode="auto">
            <a:xfrm>
              <a:off x="1782" y="2788"/>
              <a:ext cx="1" cy="16"/>
            </a:xfrm>
            <a:prstGeom prst="line">
              <a:avLst/>
            </a:prstGeom>
            <a:noFill/>
            <a:ln w="12700">
              <a:solidFill>
                <a:schemeClr val="tx2"/>
              </a:solidFill>
              <a:round/>
              <a:headEnd/>
              <a:tailEnd/>
            </a:ln>
          </p:spPr>
          <p:txBody>
            <a:bodyPr/>
            <a:lstStyle/>
            <a:p>
              <a:endParaRPr lang="en-US"/>
            </a:p>
          </p:txBody>
        </p:sp>
        <p:sp>
          <p:nvSpPr>
            <p:cNvPr id="89033" name="Line 1993"/>
            <p:cNvSpPr>
              <a:spLocks noChangeShapeType="1"/>
            </p:cNvSpPr>
            <p:nvPr/>
          </p:nvSpPr>
          <p:spPr bwMode="auto">
            <a:xfrm>
              <a:off x="1782" y="2835"/>
              <a:ext cx="1" cy="16"/>
            </a:xfrm>
            <a:prstGeom prst="line">
              <a:avLst/>
            </a:prstGeom>
            <a:noFill/>
            <a:ln w="12700">
              <a:solidFill>
                <a:schemeClr val="tx2"/>
              </a:solidFill>
              <a:round/>
              <a:headEnd/>
              <a:tailEnd/>
            </a:ln>
          </p:spPr>
          <p:txBody>
            <a:bodyPr/>
            <a:lstStyle/>
            <a:p>
              <a:endParaRPr lang="en-US"/>
            </a:p>
          </p:txBody>
        </p:sp>
        <p:sp>
          <p:nvSpPr>
            <p:cNvPr id="89034" name="Line 1994"/>
            <p:cNvSpPr>
              <a:spLocks noChangeShapeType="1"/>
            </p:cNvSpPr>
            <p:nvPr/>
          </p:nvSpPr>
          <p:spPr bwMode="auto">
            <a:xfrm>
              <a:off x="1782" y="2883"/>
              <a:ext cx="1" cy="16"/>
            </a:xfrm>
            <a:prstGeom prst="line">
              <a:avLst/>
            </a:prstGeom>
            <a:noFill/>
            <a:ln w="12700">
              <a:solidFill>
                <a:schemeClr val="tx2"/>
              </a:solidFill>
              <a:round/>
              <a:headEnd/>
              <a:tailEnd/>
            </a:ln>
          </p:spPr>
          <p:txBody>
            <a:bodyPr/>
            <a:lstStyle/>
            <a:p>
              <a:endParaRPr lang="en-US"/>
            </a:p>
          </p:txBody>
        </p:sp>
      </p:grpSp>
      <p:grpSp>
        <p:nvGrpSpPr>
          <p:cNvPr id="89236" name="Group 1172"/>
          <p:cNvGrpSpPr>
            <a:grpSpLocks/>
          </p:cNvGrpSpPr>
          <p:nvPr/>
        </p:nvGrpSpPr>
        <p:grpSpPr bwMode="auto">
          <a:xfrm>
            <a:off x="2828925" y="2144713"/>
            <a:ext cx="762000" cy="3522662"/>
            <a:chOff x="1782" y="1351"/>
            <a:chExt cx="480" cy="2219"/>
          </a:xfrm>
        </p:grpSpPr>
        <p:sp>
          <p:nvSpPr>
            <p:cNvPr id="89036" name="Line 1996"/>
            <p:cNvSpPr>
              <a:spLocks noChangeShapeType="1"/>
            </p:cNvSpPr>
            <p:nvPr/>
          </p:nvSpPr>
          <p:spPr bwMode="auto">
            <a:xfrm>
              <a:off x="1782" y="2931"/>
              <a:ext cx="1" cy="16"/>
            </a:xfrm>
            <a:prstGeom prst="line">
              <a:avLst/>
            </a:prstGeom>
            <a:noFill/>
            <a:ln w="12700">
              <a:solidFill>
                <a:schemeClr val="tx2"/>
              </a:solidFill>
              <a:round/>
              <a:headEnd/>
              <a:tailEnd/>
            </a:ln>
          </p:spPr>
          <p:txBody>
            <a:bodyPr/>
            <a:lstStyle/>
            <a:p>
              <a:endParaRPr lang="en-US"/>
            </a:p>
          </p:txBody>
        </p:sp>
        <p:sp>
          <p:nvSpPr>
            <p:cNvPr id="89037" name="Line 1997"/>
            <p:cNvSpPr>
              <a:spLocks noChangeShapeType="1"/>
            </p:cNvSpPr>
            <p:nvPr/>
          </p:nvSpPr>
          <p:spPr bwMode="auto">
            <a:xfrm>
              <a:off x="1782" y="2979"/>
              <a:ext cx="1" cy="16"/>
            </a:xfrm>
            <a:prstGeom prst="line">
              <a:avLst/>
            </a:prstGeom>
            <a:noFill/>
            <a:ln w="12700">
              <a:solidFill>
                <a:schemeClr val="tx2"/>
              </a:solidFill>
              <a:round/>
              <a:headEnd/>
              <a:tailEnd/>
            </a:ln>
          </p:spPr>
          <p:txBody>
            <a:bodyPr/>
            <a:lstStyle/>
            <a:p>
              <a:endParaRPr lang="en-US"/>
            </a:p>
          </p:txBody>
        </p:sp>
        <p:sp>
          <p:nvSpPr>
            <p:cNvPr id="89038" name="Line 1998"/>
            <p:cNvSpPr>
              <a:spLocks noChangeShapeType="1"/>
            </p:cNvSpPr>
            <p:nvPr/>
          </p:nvSpPr>
          <p:spPr bwMode="auto">
            <a:xfrm>
              <a:off x="1782" y="3027"/>
              <a:ext cx="1" cy="16"/>
            </a:xfrm>
            <a:prstGeom prst="line">
              <a:avLst/>
            </a:prstGeom>
            <a:noFill/>
            <a:ln w="12700">
              <a:solidFill>
                <a:schemeClr val="tx2"/>
              </a:solidFill>
              <a:round/>
              <a:headEnd/>
              <a:tailEnd/>
            </a:ln>
          </p:spPr>
          <p:txBody>
            <a:bodyPr/>
            <a:lstStyle/>
            <a:p>
              <a:endParaRPr lang="en-US"/>
            </a:p>
          </p:txBody>
        </p:sp>
        <p:sp>
          <p:nvSpPr>
            <p:cNvPr id="89039" name="Line 1999"/>
            <p:cNvSpPr>
              <a:spLocks noChangeShapeType="1"/>
            </p:cNvSpPr>
            <p:nvPr/>
          </p:nvSpPr>
          <p:spPr bwMode="auto">
            <a:xfrm>
              <a:off x="1782" y="3075"/>
              <a:ext cx="1" cy="16"/>
            </a:xfrm>
            <a:prstGeom prst="line">
              <a:avLst/>
            </a:prstGeom>
            <a:noFill/>
            <a:ln w="12700">
              <a:solidFill>
                <a:schemeClr val="tx2"/>
              </a:solidFill>
              <a:round/>
              <a:headEnd/>
              <a:tailEnd/>
            </a:ln>
          </p:spPr>
          <p:txBody>
            <a:bodyPr/>
            <a:lstStyle/>
            <a:p>
              <a:endParaRPr lang="en-US"/>
            </a:p>
          </p:txBody>
        </p:sp>
        <p:sp>
          <p:nvSpPr>
            <p:cNvPr id="89040" name="Line 2000"/>
            <p:cNvSpPr>
              <a:spLocks noChangeShapeType="1"/>
            </p:cNvSpPr>
            <p:nvPr/>
          </p:nvSpPr>
          <p:spPr bwMode="auto">
            <a:xfrm>
              <a:off x="1782" y="3123"/>
              <a:ext cx="1" cy="16"/>
            </a:xfrm>
            <a:prstGeom prst="line">
              <a:avLst/>
            </a:prstGeom>
            <a:noFill/>
            <a:ln w="12700">
              <a:solidFill>
                <a:schemeClr val="tx2"/>
              </a:solidFill>
              <a:round/>
              <a:headEnd/>
              <a:tailEnd/>
            </a:ln>
          </p:spPr>
          <p:txBody>
            <a:bodyPr/>
            <a:lstStyle/>
            <a:p>
              <a:endParaRPr lang="en-US"/>
            </a:p>
          </p:txBody>
        </p:sp>
        <p:sp>
          <p:nvSpPr>
            <p:cNvPr id="89041" name="Line 2001"/>
            <p:cNvSpPr>
              <a:spLocks noChangeShapeType="1"/>
            </p:cNvSpPr>
            <p:nvPr/>
          </p:nvSpPr>
          <p:spPr bwMode="auto">
            <a:xfrm>
              <a:off x="1782" y="3171"/>
              <a:ext cx="1" cy="16"/>
            </a:xfrm>
            <a:prstGeom prst="line">
              <a:avLst/>
            </a:prstGeom>
            <a:noFill/>
            <a:ln w="12700">
              <a:solidFill>
                <a:schemeClr val="tx2"/>
              </a:solidFill>
              <a:round/>
              <a:headEnd/>
              <a:tailEnd/>
            </a:ln>
          </p:spPr>
          <p:txBody>
            <a:bodyPr/>
            <a:lstStyle/>
            <a:p>
              <a:endParaRPr lang="en-US"/>
            </a:p>
          </p:txBody>
        </p:sp>
        <p:sp>
          <p:nvSpPr>
            <p:cNvPr id="89042" name="Line 2002"/>
            <p:cNvSpPr>
              <a:spLocks noChangeShapeType="1"/>
            </p:cNvSpPr>
            <p:nvPr/>
          </p:nvSpPr>
          <p:spPr bwMode="auto">
            <a:xfrm>
              <a:off x="1782" y="3218"/>
              <a:ext cx="1" cy="16"/>
            </a:xfrm>
            <a:prstGeom prst="line">
              <a:avLst/>
            </a:prstGeom>
            <a:noFill/>
            <a:ln w="12700">
              <a:solidFill>
                <a:schemeClr val="tx2"/>
              </a:solidFill>
              <a:round/>
              <a:headEnd/>
              <a:tailEnd/>
            </a:ln>
          </p:spPr>
          <p:txBody>
            <a:bodyPr/>
            <a:lstStyle/>
            <a:p>
              <a:endParaRPr lang="en-US"/>
            </a:p>
          </p:txBody>
        </p:sp>
        <p:sp>
          <p:nvSpPr>
            <p:cNvPr id="89043" name="Line 2003"/>
            <p:cNvSpPr>
              <a:spLocks noChangeShapeType="1"/>
            </p:cNvSpPr>
            <p:nvPr/>
          </p:nvSpPr>
          <p:spPr bwMode="auto">
            <a:xfrm>
              <a:off x="1782" y="3266"/>
              <a:ext cx="1" cy="16"/>
            </a:xfrm>
            <a:prstGeom prst="line">
              <a:avLst/>
            </a:prstGeom>
            <a:noFill/>
            <a:ln w="12700">
              <a:solidFill>
                <a:schemeClr val="tx2"/>
              </a:solidFill>
              <a:round/>
              <a:headEnd/>
              <a:tailEnd/>
            </a:ln>
          </p:spPr>
          <p:txBody>
            <a:bodyPr/>
            <a:lstStyle/>
            <a:p>
              <a:endParaRPr lang="en-US"/>
            </a:p>
          </p:txBody>
        </p:sp>
        <p:sp>
          <p:nvSpPr>
            <p:cNvPr id="89044" name="Line 2004"/>
            <p:cNvSpPr>
              <a:spLocks noChangeShapeType="1"/>
            </p:cNvSpPr>
            <p:nvPr/>
          </p:nvSpPr>
          <p:spPr bwMode="auto">
            <a:xfrm>
              <a:off x="1782" y="3314"/>
              <a:ext cx="1" cy="16"/>
            </a:xfrm>
            <a:prstGeom prst="line">
              <a:avLst/>
            </a:prstGeom>
            <a:noFill/>
            <a:ln w="12700">
              <a:solidFill>
                <a:schemeClr val="tx2"/>
              </a:solidFill>
              <a:round/>
              <a:headEnd/>
              <a:tailEnd/>
            </a:ln>
          </p:spPr>
          <p:txBody>
            <a:bodyPr/>
            <a:lstStyle/>
            <a:p>
              <a:endParaRPr lang="en-US"/>
            </a:p>
          </p:txBody>
        </p:sp>
        <p:sp>
          <p:nvSpPr>
            <p:cNvPr id="89045" name="Line 2005"/>
            <p:cNvSpPr>
              <a:spLocks noChangeShapeType="1"/>
            </p:cNvSpPr>
            <p:nvPr/>
          </p:nvSpPr>
          <p:spPr bwMode="auto">
            <a:xfrm>
              <a:off x="1782" y="3362"/>
              <a:ext cx="1" cy="16"/>
            </a:xfrm>
            <a:prstGeom prst="line">
              <a:avLst/>
            </a:prstGeom>
            <a:noFill/>
            <a:ln w="12700">
              <a:solidFill>
                <a:schemeClr val="tx2"/>
              </a:solidFill>
              <a:round/>
              <a:headEnd/>
              <a:tailEnd/>
            </a:ln>
          </p:spPr>
          <p:txBody>
            <a:bodyPr/>
            <a:lstStyle/>
            <a:p>
              <a:endParaRPr lang="en-US"/>
            </a:p>
          </p:txBody>
        </p:sp>
        <p:sp>
          <p:nvSpPr>
            <p:cNvPr id="89046" name="Line 2006"/>
            <p:cNvSpPr>
              <a:spLocks noChangeShapeType="1"/>
            </p:cNvSpPr>
            <p:nvPr/>
          </p:nvSpPr>
          <p:spPr bwMode="auto">
            <a:xfrm>
              <a:off x="1782" y="3410"/>
              <a:ext cx="1" cy="16"/>
            </a:xfrm>
            <a:prstGeom prst="line">
              <a:avLst/>
            </a:prstGeom>
            <a:noFill/>
            <a:ln w="12700">
              <a:solidFill>
                <a:schemeClr val="tx2"/>
              </a:solidFill>
              <a:round/>
              <a:headEnd/>
              <a:tailEnd/>
            </a:ln>
          </p:spPr>
          <p:txBody>
            <a:bodyPr/>
            <a:lstStyle/>
            <a:p>
              <a:endParaRPr lang="en-US"/>
            </a:p>
          </p:txBody>
        </p:sp>
        <p:sp>
          <p:nvSpPr>
            <p:cNvPr id="89047" name="Line 2007"/>
            <p:cNvSpPr>
              <a:spLocks noChangeShapeType="1"/>
            </p:cNvSpPr>
            <p:nvPr/>
          </p:nvSpPr>
          <p:spPr bwMode="auto">
            <a:xfrm>
              <a:off x="1782" y="3458"/>
              <a:ext cx="1" cy="16"/>
            </a:xfrm>
            <a:prstGeom prst="line">
              <a:avLst/>
            </a:prstGeom>
            <a:noFill/>
            <a:ln w="12700">
              <a:solidFill>
                <a:schemeClr val="tx2"/>
              </a:solidFill>
              <a:round/>
              <a:headEnd/>
              <a:tailEnd/>
            </a:ln>
          </p:spPr>
          <p:txBody>
            <a:bodyPr/>
            <a:lstStyle/>
            <a:p>
              <a:endParaRPr lang="en-US"/>
            </a:p>
          </p:txBody>
        </p:sp>
        <p:sp>
          <p:nvSpPr>
            <p:cNvPr id="89048" name="Line 2008"/>
            <p:cNvSpPr>
              <a:spLocks noChangeShapeType="1"/>
            </p:cNvSpPr>
            <p:nvPr/>
          </p:nvSpPr>
          <p:spPr bwMode="auto">
            <a:xfrm>
              <a:off x="1782" y="3506"/>
              <a:ext cx="1" cy="16"/>
            </a:xfrm>
            <a:prstGeom prst="line">
              <a:avLst/>
            </a:prstGeom>
            <a:noFill/>
            <a:ln w="12700">
              <a:solidFill>
                <a:schemeClr val="tx2"/>
              </a:solidFill>
              <a:round/>
              <a:headEnd/>
              <a:tailEnd/>
            </a:ln>
          </p:spPr>
          <p:txBody>
            <a:bodyPr/>
            <a:lstStyle/>
            <a:p>
              <a:endParaRPr lang="en-US"/>
            </a:p>
          </p:txBody>
        </p:sp>
        <p:sp>
          <p:nvSpPr>
            <p:cNvPr id="89049" name="Line 2009"/>
            <p:cNvSpPr>
              <a:spLocks noChangeShapeType="1"/>
            </p:cNvSpPr>
            <p:nvPr/>
          </p:nvSpPr>
          <p:spPr bwMode="auto">
            <a:xfrm>
              <a:off x="1782" y="3554"/>
              <a:ext cx="1" cy="16"/>
            </a:xfrm>
            <a:prstGeom prst="line">
              <a:avLst/>
            </a:prstGeom>
            <a:noFill/>
            <a:ln w="12700">
              <a:solidFill>
                <a:schemeClr val="tx2"/>
              </a:solidFill>
              <a:round/>
              <a:headEnd/>
              <a:tailEnd/>
            </a:ln>
          </p:spPr>
          <p:txBody>
            <a:bodyPr/>
            <a:lstStyle/>
            <a:p>
              <a:endParaRPr lang="en-US"/>
            </a:p>
          </p:txBody>
        </p:sp>
        <p:sp>
          <p:nvSpPr>
            <p:cNvPr id="89050" name="Line 2010"/>
            <p:cNvSpPr>
              <a:spLocks noChangeShapeType="1"/>
            </p:cNvSpPr>
            <p:nvPr/>
          </p:nvSpPr>
          <p:spPr bwMode="auto">
            <a:xfrm>
              <a:off x="1830" y="1351"/>
              <a:ext cx="1" cy="16"/>
            </a:xfrm>
            <a:prstGeom prst="line">
              <a:avLst/>
            </a:prstGeom>
            <a:noFill/>
            <a:ln w="12700">
              <a:solidFill>
                <a:schemeClr val="tx2"/>
              </a:solidFill>
              <a:round/>
              <a:headEnd/>
              <a:tailEnd/>
            </a:ln>
          </p:spPr>
          <p:txBody>
            <a:bodyPr/>
            <a:lstStyle/>
            <a:p>
              <a:endParaRPr lang="en-US"/>
            </a:p>
          </p:txBody>
        </p:sp>
        <p:sp>
          <p:nvSpPr>
            <p:cNvPr id="89051" name="Line 2011"/>
            <p:cNvSpPr>
              <a:spLocks noChangeShapeType="1"/>
            </p:cNvSpPr>
            <p:nvPr/>
          </p:nvSpPr>
          <p:spPr bwMode="auto">
            <a:xfrm>
              <a:off x="1830" y="1399"/>
              <a:ext cx="1" cy="16"/>
            </a:xfrm>
            <a:prstGeom prst="line">
              <a:avLst/>
            </a:prstGeom>
            <a:noFill/>
            <a:ln w="12700">
              <a:solidFill>
                <a:schemeClr val="tx2"/>
              </a:solidFill>
              <a:round/>
              <a:headEnd/>
              <a:tailEnd/>
            </a:ln>
          </p:spPr>
          <p:txBody>
            <a:bodyPr/>
            <a:lstStyle/>
            <a:p>
              <a:endParaRPr lang="en-US"/>
            </a:p>
          </p:txBody>
        </p:sp>
        <p:sp>
          <p:nvSpPr>
            <p:cNvPr id="89052" name="Line 2012"/>
            <p:cNvSpPr>
              <a:spLocks noChangeShapeType="1"/>
            </p:cNvSpPr>
            <p:nvPr/>
          </p:nvSpPr>
          <p:spPr bwMode="auto">
            <a:xfrm>
              <a:off x="1830" y="1447"/>
              <a:ext cx="1" cy="16"/>
            </a:xfrm>
            <a:prstGeom prst="line">
              <a:avLst/>
            </a:prstGeom>
            <a:noFill/>
            <a:ln w="12700">
              <a:solidFill>
                <a:schemeClr val="tx2"/>
              </a:solidFill>
              <a:round/>
              <a:headEnd/>
              <a:tailEnd/>
            </a:ln>
          </p:spPr>
          <p:txBody>
            <a:bodyPr/>
            <a:lstStyle/>
            <a:p>
              <a:endParaRPr lang="en-US"/>
            </a:p>
          </p:txBody>
        </p:sp>
        <p:sp>
          <p:nvSpPr>
            <p:cNvPr id="89053" name="Line 2013"/>
            <p:cNvSpPr>
              <a:spLocks noChangeShapeType="1"/>
            </p:cNvSpPr>
            <p:nvPr/>
          </p:nvSpPr>
          <p:spPr bwMode="auto">
            <a:xfrm>
              <a:off x="1830" y="1495"/>
              <a:ext cx="1" cy="16"/>
            </a:xfrm>
            <a:prstGeom prst="line">
              <a:avLst/>
            </a:prstGeom>
            <a:noFill/>
            <a:ln w="12700">
              <a:solidFill>
                <a:schemeClr val="tx2"/>
              </a:solidFill>
              <a:round/>
              <a:headEnd/>
              <a:tailEnd/>
            </a:ln>
          </p:spPr>
          <p:txBody>
            <a:bodyPr/>
            <a:lstStyle/>
            <a:p>
              <a:endParaRPr lang="en-US"/>
            </a:p>
          </p:txBody>
        </p:sp>
        <p:sp>
          <p:nvSpPr>
            <p:cNvPr id="89054" name="Line 2014"/>
            <p:cNvSpPr>
              <a:spLocks noChangeShapeType="1"/>
            </p:cNvSpPr>
            <p:nvPr/>
          </p:nvSpPr>
          <p:spPr bwMode="auto">
            <a:xfrm>
              <a:off x="1830" y="1543"/>
              <a:ext cx="1" cy="16"/>
            </a:xfrm>
            <a:prstGeom prst="line">
              <a:avLst/>
            </a:prstGeom>
            <a:noFill/>
            <a:ln w="12700">
              <a:solidFill>
                <a:schemeClr val="tx2"/>
              </a:solidFill>
              <a:round/>
              <a:headEnd/>
              <a:tailEnd/>
            </a:ln>
          </p:spPr>
          <p:txBody>
            <a:bodyPr/>
            <a:lstStyle/>
            <a:p>
              <a:endParaRPr lang="en-US"/>
            </a:p>
          </p:txBody>
        </p:sp>
        <p:sp>
          <p:nvSpPr>
            <p:cNvPr id="89055" name="Line 2015"/>
            <p:cNvSpPr>
              <a:spLocks noChangeShapeType="1"/>
            </p:cNvSpPr>
            <p:nvPr/>
          </p:nvSpPr>
          <p:spPr bwMode="auto">
            <a:xfrm>
              <a:off x="1830" y="1591"/>
              <a:ext cx="1" cy="16"/>
            </a:xfrm>
            <a:prstGeom prst="line">
              <a:avLst/>
            </a:prstGeom>
            <a:noFill/>
            <a:ln w="12700">
              <a:solidFill>
                <a:schemeClr val="tx2"/>
              </a:solidFill>
              <a:round/>
              <a:headEnd/>
              <a:tailEnd/>
            </a:ln>
          </p:spPr>
          <p:txBody>
            <a:bodyPr/>
            <a:lstStyle/>
            <a:p>
              <a:endParaRPr lang="en-US"/>
            </a:p>
          </p:txBody>
        </p:sp>
        <p:sp>
          <p:nvSpPr>
            <p:cNvPr id="89056" name="Line 2016"/>
            <p:cNvSpPr>
              <a:spLocks noChangeShapeType="1"/>
            </p:cNvSpPr>
            <p:nvPr/>
          </p:nvSpPr>
          <p:spPr bwMode="auto">
            <a:xfrm>
              <a:off x="1830" y="1639"/>
              <a:ext cx="1" cy="16"/>
            </a:xfrm>
            <a:prstGeom prst="line">
              <a:avLst/>
            </a:prstGeom>
            <a:noFill/>
            <a:ln w="12700">
              <a:solidFill>
                <a:schemeClr val="tx2"/>
              </a:solidFill>
              <a:round/>
              <a:headEnd/>
              <a:tailEnd/>
            </a:ln>
          </p:spPr>
          <p:txBody>
            <a:bodyPr/>
            <a:lstStyle/>
            <a:p>
              <a:endParaRPr lang="en-US"/>
            </a:p>
          </p:txBody>
        </p:sp>
        <p:sp>
          <p:nvSpPr>
            <p:cNvPr id="89057" name="Line 2017"/>
            <p:cNvSpPr>
              <a:spLocks noChangeShapeType="1"/>
            </p:cNvSpPr>
            <p:nvPr/>
          </p:nvSpPr>
          <p:spPr bwMode="auto">
            <a:xfrm>
              <a:off x="1830" y="1687"/>
              <a:ext cx="1" cy="15"/>
            </a:xfrm>
            <a:prstGeom prst="line">
              <a:avLst/>
            </a:prstGeom>
            <a:noFill/>
            <a:ln w="12700">
              <a:solidFill>
                <a:schemeClr val="tx2"/>
              </a:solidFill>
              <a:round/>
              <a:headEnd/>
              <a:tailEnd/>
            </a:ln>
          </p:spPr>
          <p:txBody>
            <a:bodyPr/>
            <a:lstStyle/>
            <a:p>
              <a:endParaRPr lang="en-US"/>
            </a:p>
          </p:txBody>
        </p:sp>
        <p:sp>
          <p:nvSpPr>
            <p:cNvPr id="89058" name="Line 2018"/>
            <p:cNvSpPr>
              <a:spLocks noChangeShapeType="1"/>
            </p:cNvSpPr>
            <p:nvPr/>
          </p:nvSpPr>
          <p:spPr bwMode="auto">
            <a:xfrm>
              <a:off x="1830" y="1734"/>
              <a:ext cx="1" cy="16"/>
            </a:xfrm>
            <a:prstGeom prst="line">
              <a:avLst/>
            </a:prstGeom>
            <a:noFill/>
            <a:ln w="12700">
              <a:solidFill>
                <a:schemeClr val="tx2"/>
              </a:solidFill>
              <a:round/>
              <a:headEnd/>
              <a:tailEnd/>
            </a:ln>
          </p:spPr>
          <p:txBody>
            <a:bodyPr/>
            <a:lstStyle/>
            <a:p>
              <a:endParaRPr lang="en-US"/>
            </a:p>
          </p:txBody>
        </p:sp>
        <p:sp>
          <p:nvSpPr>
            <p:cNvPr id="89059" name="Line 2019"/>
            <p:cNvSpPr>
              <a:spLocks noChangeShapeType="1"/>
            </p:cNvSpPr>
            <p:nvPr/>
          </p:nvSpPr>
          <p:spPr bwMode="auto">
            <a:xfrm>
              <a:off x="1830" y="1782"/>
              <a:ext cx="1" cy="16"/>
            </a:xfrm>
            <a:prstGeom prst="line">
              <a:avLst/>
            </a:prstGeom>
            <a:noFill/>
            <a:ln w="12700">
              <a:solidFill>
                <a:schemeClr val="tx2"/>
              </a:solidFill>
              <a:round/>
              <a:headEnd/>
              <a:tailEnd/>
            </a:ln>
          </p:spPr>
          <p:txBody>
            <a:bodyPr/>
            <a:lstStyle/>
            <a:p>
              <a:endParaRPr lang="en-US"/>
            </a:p>
          </p:txBody>
        </p:sp>
        <p:sp>
          <p:nvSpPr>
            <p:cNvPr id="89060" name="Line 2020"/>
            <p:cNvSpPr>
              <a:spLocks noChangeShapeType="1"/>
            </p:cNvSpPr>
            <p:nvPr/>
          </p:nvSpPr>
          <p:spPr bwMode="auto">
            <a:xfrm>
              <a:off x="1830" y="1830"/>
              <a:ext cx="1" cy="16"/>
            </a:xfrm>
            <a:prstGeom prst="line">
              <a:avLst/>
            </a:prstGeom>
            <a:noFill/>
            <a:ln w="12700">
              <a:solidFill>
                <a:schemeClr val="tx2"/>
              </a:solidFill>
              <a:round/>
              <a:headEnd/>
              <a:tailEnd/>
            </a:ln>
          </p:spPr>
          <p:txBody>
            <a:bodyPr/>
            <a:lstStyle/>
            <a:p>
              <a:endParaRPr lang="en-US"/>
            </a:p>
          </p:txBody>
        </p:sp>
        <p:sp>
          <p:nvSpPr>
            <p:cNvPr id="89061" name="Line 2021"/>
            <p:cNvSpPr>
              <a:spLocks noChangeShapeType="1"/>
            </p:cNvSpPr>
            <p:nvPr/>
          </p:nvSpPr>
          <p:spPr bwMode="auto">
            <a:xfrm>
              <a:off x="1830" y="1878"/>
              <a:ext cx="1" cy="16"/>
            </a:xfrm>
            <a:prstGeom prst="line">
              <a:avLst/>
            </a:prstGeom>
            <a:noFill/>
            <a:ln w="12700">
              <a:solidFill>
                <a:schemeClr val="tx2"/>
              </a:solidFill>
              <a:round/>
              <a:headEnd/>
              <a:tailEnd/>
            </a:ln>
          </p:spPr>
          <p:txBody>
            <a:bodyPr/>
            <a:lstStyle/>
            <a:p>
              <a:endParaRPr lang="en-US"/>
            </a:p>
          </p:txBody>
        </p:sp>
        <p:sp>
          <p:nvSpPr>
            <p:cNvPr id="89062" name="Line 2022"/>
            <p:cNvSpPr>
              <a:spLocks noChangeShapeType="1"/>
            </p:cNvSpPr>
            <p:nvPr/>
          </p:nvSpPr>
          <p:spPr bwMode="auto">
            <a:xfrm>
              <a:off x="1830" y="1926"/>
              <a:ext cx="1" cy="16"/>
            </a:xfrm>
            <a:prstGeom prst="line">
              <a:avLst/>
            </a:prstGeom>
            <a:noFill/>
            <a:ln w="12700">
              <a:solidFill>
                <a:schemeClr val="tx2"/>
              </a:solidFill>
              <a:round/>
              <a:headEnd/>
              <a:tailEnd/>
            </a:ln>
          </p:spPr>
          <p:txBody>
            <a:bodyPr/>
            <a:lstStyle/>
            <a:p>
              <a:endParaRPr lang="en-US"/>
            </a:p>
          </p:txBody>
        </p:sp>
        <p:sp>
          <p:nvSpPr>
            <p:cNvPr id="89063" name="Line 2023"/>
            <p:cNvSpPr>
              <a:spLocks noChangeShapeType="1"/>
            </p:cNvSpPr>
            <p:nvPr/>
          </p:nvSpPr>
          <p:spPr bwMode="auto">
            <a:xfrm>
              <a:off x="1830" y="1974"/>
              <a:ext cx="1" cy="16"/>
            </a:xfrm>
            <a:prstGeom prst="line">
              <a:avLst/>
            </a:prstGeom>
            <a:noFill/>
            <a:ln w="12700">
              <a:solidFill>
                <a:schemeClr val="tx2"/>
              </a:solidFill>
              <a:round/>
              <a:headEnd/>
              <a:tailEnd/>
            </a:ln>
          </p:spPr>
          <p:txBody>
            <a:bodyPr/>
            <a:lstStyle/>
            <a:p>
              <a:endParaRPr lang="en-US"/>
            </a:p>
          </p:txBody>
        </p:sp>
        <p:sp>
          <p:nvSpPr>
            <p:cNvPr id="89064" name="Line 2024"/>
            <p:cNvSpPr>
              <a:spLocks noChangeShapeType="1"/>
            </p:cNvSpPr>
            <p:nvPr/>
          </p:nvSpPr>
          <p:spPr bwMode="auto">
            <a:xfrm>
              <a:off x="1830" y="2022"/>
              <a:ext cx="1" cy="16"/>
            </a:xfrm>
            <a:prstGeom prst="line">
              <a:avLst/>
            </a:prstGeom>
            <a:noFill/>
            <a:ln w="12700">
              <a:solidFill>
                <a:schemeClr val="tx2"/>
              </a:solidFill>
              <a:round/>
              <a:headEnd/>
              <a:tailEnd/>
            </a:ln>
          </p:spPr>
          <p:txBody>
            <a:bodyPr/>
            <a:lstStyle/>
            <a:p>
              <a:endParaRPr lang="en-US"/>
            </a:p>
          </p:txBody>
        </p:sp>
        <p:sp>
          <p:nvSpPr>
            <p:cNvPr id="89065" name="Line 2025"/>
            <p:cNvSpPr>
              <a:spLocks noChangeShapeType="1"/>
            </p:cNvSpPr>
            <p:nvPr/>
          </p:nvSpPr>
          <p:spPr bwMode="auto">
            <a:xfrm>
              <a:off x="1830" y="2070"/>
              <a:ext cx="1" cy="15"/>
            </a:xfrm>
            <a:prstGeom prst="line">
              <a:avLst/>
            </a:prstGeom>
            <a:noFill/>
            <a:ln w="12700">
              <a:solidFill>
                <a:schemeClr val="tx2"/>
              </a:solidFill>
              <a:round/>
              <a:headEnd/>
              <a:tailEnd/>
            </a:ln>
          </p:spPr>
          <p:txBody>
            <a:bodyPr/>
            <a:lstStyle/>
            <a:p>
              <a:endParaRPr lang="en-US"/>
            </a:p>
          </p:txBody>
        </p:sp>
        <p:sp>
          <p:nvSpPr>
            <p:cNvPr id="89066" name="Line 2026"/>
            <p:cNvSpPr>
              <a:spLocks noChangeShapeType="1"/>
            </p:cNvSpPr>
            <p:nvPr/>
          </p:nvSpPr>
          <p:spPr bwMode="auto">
            <a:xfrm>
              <a:off x="1830" y="2117"/>
              <a:ext cx="1" cy="16"/>
            </a:xfrm>
            <a:prstGeom prst="line">
              <a:avLst/>
            </a:prstGeom>
            <a:noFill/>
            <a:ln w="12700">
              <a:solidFill>
                <a:schemeClr val="tx2"/>
              </a:solidFill>
              <a:round/>
              <a:headEnd/>
              <a:tailEnd/>
            </a:ln>
          </p:spPr>
          <p:txBody>
            <a:bodyPr/>
            <a:lstStyle/>
            <a:p>
              <a:endParaRPr lang="en-US"/>
            </a:p>
          </p:txBody>
        </p:sp>
        <p:sp>
          <p:nvSpPr>
            <p:cNvPr id="89067" name="Line 2027"/>
            <p:cNvSpPr>
              <a:spLocks noChangeShapeType="1"/>
            </p:cNvSpPr>
            <p:nvPr/>
          </p:nvSpPr>
          <p:spPr bwMode="auto">
            <a:xfrm>
              <a:off x="1830" y="2165"/>
              <a:ext cx="1" cy="16"/>
            </a:xfrm>
            <a:prstGeom prst="line">
              <a:avLst/>
            </a:prstGeom>
            <a:noFill/>
            <a:ln w="12700">
              <a:solidFill>
                <a:schemeClr val="tx2"/>
              </a:solidFill>
              <a:round/>
              <a:headEnd/>
              <a:tailEnd/>
            </a:ln>
          </p:spPr>
          <p:txBody>
            <a:bodyPr/>
            <a:lstStyle/>
            <a:p>
              <a:endParaRPr lang="en-US"/>
            </a:p>
          </p:txBody>
        </p:sp>
        <p:sp>
          <p:nvSpPr>
            <p:cNvPr id="89068" name="Line 2028"/>
            <p:cNvSpPr>
              <a:spLocks noChangeShapeType="1"/>
            </p:cNvSpPr>
            <p:nvPr/>
          </p:nvSpPr>
          <p:spPr bwMode="auto">
            <a:xfrm>
              <a:off x="1830" y="2213"/>
              <a:ext cx="1" cy="16"/>
            </a:xfrm>
            <a:prstGeom prst="line">
              <a:avLst/>
            </a:prstGeom>
            <a:noFill/>
            <a:ln w="12700">
              <a:solidFill>
                <a:schemeClr val="tx2"/>
              </a:solidFill>
              <a:round/>
              <a:headEnd/>
              <a:tailEnd/>
            </a:ln>
          </p:spPr>
          <p:txBody>
            <a:bodyPr/>
            <a:lstStyle/>
            <a:p>
              <a:endParaRPr lang="en-US"/>
            </a:p>
          </p:txBody>
        </p:sp>
        <p:sp>
          <p:nvSpPr>
            <p:cNvPr id="89069" name="Line 2029"/>
            <p:cNvSpPr>
              <a:spLocks noChangeShapeType="1"/>
            </p:cNvSpPr>
            <p:nvPr/>
          </p:nvSpPr>
          <p:spPr bwMode="auto">
            <a:xfrm>
              <a:off x="1830" y="2261"/>
              <a:ext cx="1" cy="16"/>
            </a:xfrm>
            <a:prstGeom prst="line">
              <a:avLst/>
            </a:prstGeom>
            <a:noFill/>
            <a:ln w="12700">
              <a:solidFill>
                <a:schemeClr val="tx2"/>
              </a:solidFill>
              <a:round/>
              <a:headEnd/>
              <a:tailEnd/>
            </a:ln>
          </p:spPr>
          <p:txBody>
            <a:bodyPr/>
            <a:lstStyle/>
            <a:p>
              <a:endParaRPr lang="en-US"/>
            </a:p>
          </p:txBody>
        </p:sp>
        <p:sp>
          <p:nvSpPr>
            <p:cNvPr id="89070" name="Line 2030"/>
            <p:cNvSpPr>
              <a:spLocks noChangeShapeType="1"/>
            </p:cNvSpPr>
            <p:nvPr/>
          </p:nvSpPr>
          <p:spPr bwMode="auto">
            <a:xfrm>
              <a:off x="1830" y="2309"/>
              <a:ext cx="1" cy="16"/>
            </a:xfrm>
            <a:prstGeom prst="line">
              <a:avLst/>
            </a:prstGeom>
            <a:noFill/>
            <a:ln w="12700">
              <a:solidFill>
                <a:schemeClr val="tx2"/>
              </a:solidFill>
              <a:round/>
              <a:headEnd/>
              <a:tailEnd/>
            </a:ln>
          </p:spPr>
          <p:txBody>
            <a:bodyPr/>
            <a:lstStyle/>
            <a:p>
              <a:endParaRPr lang="en-US"/>
            </a:p>
          </p:txBody>
        </p:sp>
        <p:sp>
          <p:nvSpPr>
            <p:cNvPr id="89071" name="Line 2031"/>
            <p:cNvSpPr>
              <a:spLocks noChangeShapeType="1"/>
            </p:cNvSpPr>
            <p:nvPr/>
          </p:nvSpPr>
          <p:spPr bwMode="auto">
            <a:xfrm>
              <a:off x="1830" y="2357"/>
              <a:ext cx="1" cy="16"/>
            </a:xfrm>
            <a:prstGeom prst="line">
              <a:avLst/>
            </a:prstGeom>
            <a:noFill/>
            <a:ln w="12700">
              <a:solidFill>
                <a:schemeClr val="tx2"/>
              </a:solidFill>
              <a:round/>
              <a:headEnd/>
              <a:tailEnd/>
            </a:ln>
          </p:spPr>
          <p:txBody>
            <a:bodyPr/>
            <a:lstStyle/>
            <a:p>
              <a:endParaRPr lang="en-US"/>
            </a:p>
          </p:txBody>
        </p:sp>
        <p:sp>
          <p:nvSpPr>
            <p:cNvPr id="89072" name="Line 2032"/>
            <p:cNvSpPr>
              <a:spLocks noChangeShapeType="1"/>
            </p:cNvSpPr>
            <p:nvPr/>
          </p:nvSpPr>
          <p:spPr bwMode="auto">
            <a:xfrm>
              <a:off x="1830" y="2405"/>
              <a:ext cx="1" cy="16"/>
            </a:xfrm>
            <a:prstGeom prst="line">
              <a:avLst/>
            </a:prstGeom>
            <a:noFill/>
            <a:ln w="12700">
              <a:solidFill>
                <a:schemeClr val="tx2"/>
              </a:solidFill>
              <a:round/>
              <a:headEnd/>
              <a:tailEnd/>
            </a:ln>
          </p:spPr>
          <p:txBody>
            <a:bodyPr/>
            <a:lstStyle/>
            <a:p>
              <a:endParaRPr lang="en-US"/>
            </a:p>
          </p:txBody>
        </p:sp>
        <p:sp>
          <p:nvSpPr>
            <p:cNvPr id="89073" name="Line 2033"/>
            <p:cNvSpPr>
              <a:spLocks noChangeShapeType="1"/>
            </p:cNvSpPr>
            <p:nvPr/>
          </p:nvSpPr>
          <p:spPr bwMode="auto">
            <a:xfrm>
              <a:off x="1830" y="2452"/>
              <a:ext cx="1" cy="16"/>
            </a:xfrm>
            <a:prstGeom prst="line">
              <a:avLst/>
            </a:prstGeom>
            <a:noFill/>
            <a:ln w="12700">
              <a:solidFill>
                <a:schemeClr val="tx2"/>
              </a:solidFill>
              <a:round/>
              <a:headEnd/>
              <a:tailEnd/>
            </a:ln>
          </p:spPr>
          <p:txBody>
            <a:bodyPr/>
            <a:lstStyle/>
            <a:p>
              <a:endParaRPr lang="en-US"/>
            </a:p>
          </p:txBody>
        </p:sp>
        <p:sp>
          <p:nvSpPr>
            <p:cNvPr id="89074" name="Line 2034"/>
            <p:cNvSpPr>
              <a:spLocks noChangeShapeType="1"/>
            </p:cNvSpPr>
            <p:nvPr/>
          </p:nvSpPr>
          <p:spPr bwMode="auto">
            <a:xfrm>
              <a:off x="1830" y="2500"/>
              <a:ext cx="1" cy="16"/>
            </a:xfrm>
            <a:prstGeom prst="line">
              <a:avLst/>
            </a:prstGeom>
            <a:noFill/>
            <a:ln w="12700">
              <a:solidFill>
                <a:schemeClr val="tx2"/>
              </a:solidFill>
              <a:round/>
              <a:headEnd/>
              <a:tailEnd/>
            </a:ln>
          </p:spPr>
          <p:txBody>
            <a:bodyPr/>
            <a:lstStyle/>
            <a:p>
              <a:endParaRPr lang="en-US"/>
            </a:p>
          </p:txBody>
        </p:sp>
        <p:sp>
          <p:nvSpPr>
            <p:cNvPr id="89075" name="Line 2035"/>
            <p:cNvSpPr>
              <a:spLocks noChangeShapeType="1"/>
            </p:cNvSpPr>
            <p:nvPr/>
          </p:nvSpPr>
          <p:spPr bwMode="auto">
            <a:xfrm>
              <a:off x="1830" y="2548"/>
              <a:ext cx="1" cy="16"/>
            </a:xfrm>
            <a:prstGeom prst="line">
              <a:avLst/>
            </a:prstGeom>
            <a:noFill/>
            <a:ln w="12700">
              <a:solidFill>
                <a:schemeClr val="tx2"/>
              </a:solidFill>
              <a:round/>
              <a:headEnd/>
              <a:tailEnd/>
            </a:ln>
          </p:spPr>
          <p:txBody>
            <a:bodyPr/>
            <a:lstStyle/>
            <a:p>
              <a:endParaRPr lang="en-US"/>
            </a:p>
          </p:txBody>
        </p:sp>
        <p:sp>
          <p:nvSpPr>
            <p:cNvPr id="89076" name="Line 2036"/>
            <p:cNvSpPr>
              <a:spLocks noChangeShapeType="1"/>
            </p:cNvSpPr>
            <p:nvPr/>
          </p:nvSpPr>
          <p:spPr bwMode="auto">
            <a:xfrm>
              <a:off x="1830" y="2596"/>
              <a:ext cx="1" cy="16"/>
            </a:xfrm>
            <a:prstGeom prst="line">
              <a:avLst/>
            </a:prstGeom>
            <a:noFill/>
            <a:ln w="12700">
              <a:solidFill>
                <a:schemeClr val="tx2"/>
              </a:solidFill>
              <a:round/>
              <a:headEnd/>
              <a:tailEnd/>
            </a:ln>
          </p:spPr>
          <p:txBody>
            <a:bodyPr/>
            <a:lstStyle/>
            <a:p>
              <a:endParaRPr lang="en-US"/>
            </a:p>
          </p:txBody>
        </p:sp>
        <p:sp>
          <p:nvSpPr>
            <p:cNvPr id="89077" name="Line 2037"/>
            <p:cNvSpPr>
              <a:spLocks noChangeShapeType="1"/>
            </p:cNvSpPr>
            <p:nvPr/>
          </p:nvSpPr>
          <p:spPr bwMode="auto">
            <a:xfrm>
              <a:off x="1830" y="2644"/>
              <a:ext cx="1" cy="16"/>
            </a:xfrm>
            <a:prstGeom prst="line">
              <a:avLst/>
            </a:prstGeom>
            <a:noFill/>
            <a:ln w="12700">
              <a:solidFill>
                <a:schemeClr val="tx2"/>
              </a:solidFill>
              <a:round/>
              <a:headEnd/>
              <a:tailEnd/>
            </a:ln>
          </p:spPr>
          <p:txBody>
            <a:bodyPr/>
            <a:lstStyle/>
            <a:p>
              <a:endParaRPr lang="en-US"/>
            </a:p>
          </p:txBody>
        </p:sp>
        <p:sp>
          <p:nvSpPr>
            <p:cNvPr id="89078" name="Line 2038"/>
            <p:cNvSpPr>
              <a:spLocks noChangeShapeType="1"/>
            </p:cNvSpPr>
            <p:nvPr/>
          </p:nvSpPr>
          <p:spPr bwMode="auto">
            <a:xfrm>
              <a:off x="1830" y="2692"/>
              <a:ext cx="1" cy="16"/>
            </a:xfrm>
            <a:prstGeom prst="line">
              <a:avLst/>
            </a:prstGeom>
            <a:noFill/>
            <a:ln w="12700">
              <a:solidFill>
                <a:schemeClr val="tx2"/>
              </a:solidFill>
              <a:round/>
              <a:headEnd/>
              <a:tailEnd/>
            </a:ln>
          </p:spPr>
          <p:txBody>
            <a:bodyPr/>
            <a:lstStyle/>
            <a:p>
              <a:endParaRPr lang="en-US"/>
            </a:p>
          </p:txBody>
        </p:sp>
        <p:sp>
          <p:nvSpPr>
            <p:cNvPr id="89079" name="Line 2039"/>
            <p:cNvSpPr>
              <a:spLocks noChangeShapeType="1"/>
            </p:cNvSpPr>
            <p:nvPr/>
          </p:nvSpPr>
          <p:spPr bwMode="auto">
            <a:xfrm>
              <a:off x="1830" y="2740"/>
              <a:ext cx="1" cy="16"/>
            </a:xfrm>
            <a:prstGeom prst="line">
              <a:avLst/>
            </a:prstGeom>
            <a:noFill/>
            <a:ln w="12700">
              <a:solidFill>
                <a:schemeClr val="tx2"/>
              </a:solidFill>
              <a:round/>
              <a:headEnd/>
              <a:tailEnd/>
            </a:ln>
          </p:spPr>
          <p:txBody>
            <a:bodyPr/>
            <a:lstStyle/>
            <a:p>
              <a:endParaRPr lang="en-US"/>
            </a:p>
          </p:txBody>
        </p:sp>
        <p:sp>
          <p:nvSpPr>
            <p:cNvPr id="89080" name="Line 2040"/>
            <p:cNvSpPr>
              <a:spLocks noChangeShapeType="1"/>
            </p:cNvSpPr>
            <p:nvPr/>
          </p:nvSpPr>
          <p:spPr bwMode="auto">
            <a:xfrm>
              <a:off x="1830" y="2788"/>
              <a:ext cx="1" cy="16"/>
            </a:xfrm>
            <a:prstGeom prst="line">
              <a:avLst/>
            </a:prstGeom>
            <a:noFill/>
            <a:ln w="12700">
              <a:solidFill>
                <a:schemeClr val="tx2"/>
              </a:solidFill>
              <a:round/>
              <a:headEnd/>
              <a:tailEnd/>
            </a:ln>
          </p:spPr>
          <p:txBody>
            <a:bodyPr/>
            <a:lstStyle/>
            <a:p>
              <a:endParaRPr lang="en-US"/>
            </a:p>
          </p:txBody>
        </p:sp>
        <p:sp>
          <p:nvSpPr>
            <p:cNvPr id="89081" name="Line 2041"/>
            <p:cNvSpPr>
              <a:spLocks noChangeShapeType="1"/>
            </p:cNvSpPr>
            <p:nvPr/>
          </p:nvSpPr>
          <p:spPr bwMode="auto">
            <a:xfrm>
              <a:off x="1830" y="2835"/>
              <a:ext cx="1" cy="16"/>
            </a:xfrm>
            <a:prstGeom prst="line">
              <a:avLst/>
            </a:prstGeom>
            <a:noFill/>
            <a:ln w="12700">
              <a:solidFill>
                <a:schemeClr val="tx2"/>
              </a:solidFill>
              <a:round/>
              <a:headEnd/>
              <a:tailEnd/>
            </a:ln>
          </p:spPr>
          <p:txBody>
            <a:bodyPr/>
            <a:lstStyle/>
            <a:p>
              <a:endParaRPr lang="en-US"/>
            </a:p>
          </p:txBody>
        </p:sp>
        <p:sp>
          <p:nvSpPr>
            <p:cNvPr id="89082" name="Line 2042"/>
            <p:cNvSpPr>
              <a:spLocks noChangeShapeType="1"/>
            </p:cNvSpPr>
            <p:nvPr/>
          </p:nvSpPr>
          <p:spPr bwMode="auto">
            <a:xfrm>
              <a:off x="1830" y="2883"/>
              <a:ext cx="1" cy="16"/>
            </a:xfrm>
            <a:prstGeom prst="line">
              <a:avLst/>
            </a:prstGeom>
            <a:noFill/>
            <a:ln w="12700">
              <a:solidFill>
                <a:schemeClr val="tx2"/>
              </a:solidFill>
              <a:round/>
              <a:headEnd/>
              <a:tailEnd/>
            </a:ln>
          </p:spPr>
          <p:txBody>
            <a:bodyPr/>
            <a:lstStyle/>
            <a:p>
              <a:endParaRPr lang="en-US"/>
            </a:p>
          </p:txBody>
        </p:sp>
        <p:sp>
          <p:nvSpPr>
            <p:cNvPr id="89083" name="Line 2043"/>
            <p:cNvSpPr>
              <a:spLocks noChangeShapeType="1"/>
            </p:cNvSpPr>
            <p:nvPr/>
          </p:nvSpPr>
          <p:spPr bwMode="auto">
            <a:xfrm>
              <a:off x="1830" y="2931"/>
              <a:ext cx="1" cy="16"/>
            </a:xfrm>
            <a:prstGeom prst="line">
              <a:avLst/>
            </a:prstGeom>
            <a:noFill/>
            <a:ln w="12700">
              <a:solidFill>
                <a:schemeClr val="tx2"/>
              </a:solidFill>
              <a:round/>
              <a:headEnd/>
              <a:tailEnd/>
            </a:ln>
          </p:spPr>
          <p:txBody>
            <a:bodyPr/>
            <a:lstStyle/>
            <a:p>
              <a:endParaRPr lang="en-US"/>
            </a:p>
          </p:txBody>
        </p:sp>
        <p:sp>
          <p:nvSpPr>
            <p:cNvPr id="89084" name="Line 2044"/>
            <p:cNvSpPr>
              <a:spLocks noChangeShapeType="1"/>
            </p:cNvSpPr>
            <p:nvPr/>
          </p:nvSpPr>
          <p:spPr bwMode="auto">
            <a:xfrm>
              <a:off x="1830" y="2979"/>
              <a:ext cx="1" cy="16"/>
            </a:xfrm>
            <a:prstGeom prst="line">
              <a:avLst/>
            </a:prstGeom>
            <a:noFill/>
            <a:ln w="12700">
              <a:solidFill>
                <a:schemeClr val="tx2"/>
              </a:solidFill>
              <a:round/>
              <a:headEnd/>
              <a:tailEnd/>
            </a:ln>
          </p:spPr>
          <p:txBody>
            <a:bodyPr/>
            <a:lstStyle/>
            <a:p>
              <a:endParaRPr lang="en-US"/>
            </a:p>
          </p:txBody>
        </p:sp>
        <p:sp>
          <p:nvSpPr>
            <p:cNvPr id="89085" name="Line 2045"/>
            <p:cNvSpPr>
              <a:spLocks noChangeShapeType="1"/>
            </p:cNvSpPr>
            <p:nvPr/>
          </p:nvSpPr>
          <p:spPr bwMode="auto">
            <a:xfrm>
              <a:off x="1830" y="3027"/>
              <a:ext cx="1" cy="16"/>
            </a:xfrm>
            <a:prstGeom prst="line">
              <a:avLst/>
            </a:prstGeom>
            <a:noFill/>
            <a:ln w="12700">
              <a:solidFill>
                <a:schemeClr val="tx2"/>
              </a:solidFill>
              <a:round/>
              <a:headEnd/>
              <a:tailEnd/>
            </a:ln>
          </p:spPr>
          <p:txBody>
            <a:bodyPr/>
            <a:lstStyle/>
            <a:p>
              <a:endParaRPr lang="en-US"/>
            </a:p>
          </p:txBody>
        </p:sp>
        <p:sp>
          <p:nvSpPr>
            <p:cNvPr id="89086" name="Line 2046"/>
            <p:cNvSpPr>
              <a:spLocks noChangeShapeType="1"/>
            </p:cNvSpPr>
            <p:nvPr/>
          </p:nvSpPr>
          <p:spPr bwMode="auto">
            <a:xfrm>
              <a:off x="1830" y="3075"/>
              <a:ext cx="1" cy="16"/>
            </a:xfrm>
            <a:prstGeom prst="line">
              <a:avLst/>
            </a:prstGeom>
            <a:noFill/>
            <a:ln w="12700">
              <a:solidFill>
                <a:schemeClr val="tx2"/>
              </a:solidFill>
              <a:round/>
              <a:headEnd/>
              <a:tailEnd/>
            </a:ln>
          </p:spPr>
          <p:txBody>
            <a:bodyPr/>
            <a:lstStyle/>
            <a:p>
              <a:endParaRPr lang="en-US"/>
            </a:p>
          </p:txBody>
        </p:sp>
        <p:sp>
          <p:nvSpPr>
            <p:cNvPr id="89087" name="Line 2047"/>
            <p:cNvSpPr>
              <a:spLocks noChangeShapeType="1"/>
            </p:cNvSpPr>
            <p:nvPr/>
          </p:nvSpPr>
          <p:spPr bwMode="auto">
            <a:xfrm>
              <a:off x="1830" y="3123"/>
              <a:ext cx="1" cy="16"/>
            </a:xfrm>
            <a:prstGeom prst="line">
              <a:avLst/>
            </a:prstGeom>
            <a:noFill/>
            <a:ln w="12700">
              <a:solidFill>
                <a:schemeClr val="tx2"/>
              </a:solidFill>
              <a:round/>
              <a:headEnd/>
              <a:tailEnd/>
            </a:ln>
          </p:spPr>
          <p:txBody>
            <a:bodyPr/>
            <a:lstStyle/>
            <a:p>
              <a:endParaRPr lang="en-US"/>
            </a:p>
          </p:txBody>
        </p:sp>
        <p:sp>
          <p:nvSpPr>
            <p:cNvPr id="89088" name="Line 1024"/>
            <p:cNvSpPr>
              <a:spLocks noChangeShapeType="1"/>
            </p:cNvSpPr>
            <p:nvPr/>
          </p:nvSpPr>
          <p:spPr bwMode="auto">
            <a:xfrm>
              <a:off x="1830" y="3171"/>
              <a:ext cx="1" cy="16"/>
            </a:xfrm>
            <a:prstGeom prst="line">
              <a:avLst/>
            </a:prstGeom>
            <a:noFill/>
            <a:ln w="12700">
              <a:solidFill>
                <a:schemeClr val="tx2"/>
              </a:solidFill>
              <a:round/>
              <a:headEnd/>
              <a:tailEnd/>
            </a:ln>
          </p:spPr>
          <p:txBody>
            <a:bodyPr/>
            <a:lstStyle/>
            <a:p>
              <a:endParaRPr lang="en-US"/>
            </a:p>
          </p:txBody>
        </p:sp>
        <p:sp>
          <p:nvSpPr>
            <p:cNvPr id="89089" name="Line 1025"/>
            <p:cNvSpPr>
              <a:spLocks noChangeShapeType="1"/>
            </p:cNvSpPr>
            <p:nvPr/>
          </p:nvSpPr>
          <p:spPr bwMode="auto">
            <a:xfrm>
              <a:off x="1830" y="3218"/>
              <a:ext cx="1" cy="16"/>
            </a:xfrm>
            <a:prstGeom prst="line">
              <a:avLst/>
            </a:prstGeom>
            <a:noFill/>
            <a:ln w="12700">
              <a:solidFill>
                <a:schemeClr val="tx2"/>
              </a:solidFill>
              <a:round/>
              <a:headEnd/>
              <a:tailEnd/>
            </a:ln>
          </p:spPr>
          <p:txBody>
            <a:bodyPr/>
            <a:lstStyle/>
            <a:p>
              <a:endParaRPr lang="en-US"/>
            </a:p>
          </p:txBody>
        </p:sp>
        <p:sp>
          <p:nvSpPr>
            <p:cNvPr id="89090" name="Line 1026"/>
            <p:cNvSpPr>
              <a:spLocks noChangeShapeType="1"/>
            </p:cNvSpPr>
            <p:nvPr/>
          </p:nvSpPr>
          <p:spPr bwMode="auto">
            <a:xfrm>
              <a:off x="1830" y="3266"/>
              <a:ext cx="1" cy="16"/>
            </a:xfrm>
            <a:prstGeom prst="line">
              <a:avLst/>
            </a:prstGeom>
            <a:noFill/>
            <a:ln w="12700">
              <a:solidFill>
                <a:schemeClr val="tx2"/>
              </a:solidFill>
              <a:round/>
              <a:headEnd/>
              <a:tailEnd/>
            </a:ln>
          </p:spPr>
          <p:txBody>
            <a:bodyPr/>
            <a:lstStyle/>
            <a:p>
              <a:endParaRPr lang="en-US"/>
            </a:p>
          </p:txBody>
        </p:sp>
        <p:sp>
          <p:nvSpPr>
            <p:cNvPr id="89091" name="Line 1027"/>
            <p:cNvSpPr>
              <a:spLocks noChangeShapeType="1"/>
            </p:cNvSpPr>
            <p:nvPr/>
          </p:nvSpPr>
          <p:spPr bwMode="auto">
            <a:xfrm>
              <a:off x="1830" y="3314"/>
              <a:ext cx="1" cy="16"/>
            </a:xfrm>
            <a:prstGeom prst="line">
              <a:avLst/>
            </a:prstGeom>
            <a:noFill/>
            <a:ln w="12700">
              <a:solidFill>
                <a:schemeClr val="tx2"/>
              </a:solidFill>
              <a:round/>
              <a:headEnd/>
              <a:tailEnd/>
            </a:ln>
          </p:spPr>
          <p:txBody>
            <a:bodyPr/>
            <a:lstStyle/>
            <a:p>
              <a:endParaRPr lang="en-US"/>
            </a:p>
          </p:txBody>
        </p:sp>
        <p:sp>
          <p:nvSpPr>
            <p:cNvPr id="89092" name="Line 1028"/>
            <p:cNvSpPr>
              <a:spLocks noChangeShapeType="1"/>
            </p:cNvSpPr>
            <p:nvPr/>
          </p:nvSpPr>
          <p:spPr bwMode="auto">
            <a:xfrm>
              <a:off x="1830" y="3362"/>
              <a:ext cx="1" cy="16"/>
            </a:xfrm>
            <a:prstGeom prst="line">
              <a:avLst/>
            </a:prstGeom>
            <a:noFill/>
            <a:ln w="12700">
              <a:solidFill>
                <a:schemeClr val="tx2"/>
              </a:solidFill>
              <a:round/>
              <a:headEnd/>
              <a:tailEnd/>
            </a:ln>
          </p:spPr>
          <p:txBody>
            <a:bodyPr/>
            <a:lstStyle/>
            <a:p>
              <a:endParaRPr lang="en-US"/>
            </a:p>
          </p:txBody>
        </p:sp>
        <p:sp>
          <p:nvSpPr>
            <p:cNvPr id="89093" name="Line 1029"/>
            <p:cNvSpPr>
              <a:spLocks noChangeShapeType="1"/>
            </p:cNvSpPr>
            <p:nvPr/>
          </p:nvSpPr>
          <p:spPr bwMode="auto">
            <a:xfrm>
              <a:off x="1830" y="3410"/>
              <a:ext cx="1" cy="16"/>
            </a:xfrm>
            <a:prstGeom prst="line">
              <a:avLst/>
            </a:prstGeom>
            <a:noFill/>
            <a:ln w="12700">
              <a:solidFill>
                <a:schemeClr val="tx2"/>
              </a:solidFill>
              <a:round/>
              <a:headEnd/>
              <a:tailEnd/>
            </a:ln>
          </p:spPr>
          <p:txBody>
            <a:bodyPr/>
            <a:lstStyle/>
            <a:p>
              <a:endParaRPr lang="en-US"/>
            </a:p>
          </p:txBody>
        </p:sp>
        <p:sp>
          <p:nvSpPr>
            <p:cNvPr id="89094" name="Line 1030"/>
            <p:cNvSpPr>
              <a:spLocks noChangeShapeType="1"/>
            </p:cNvSpPr>
            <p:nvPr/>
          </p:nvSpPr>
          <p:spPr bwMode="auto">
            <a:xfrm>
              <a:off x="1830" y="3458"/>
              <a:ext cx="1" cy="16"/>
            </a:xfrm>
            <a:prstGeom prst="line">
              <a:avLst/>
            </a:prstGeom>
            <a:noFill/>
            <a:ln w="12700">
              <a:solidFill>
                <a:schemeClr val="tx2"/>
              </a:solidFill>
              <a:round/>
              <a:headEnd/>
              <a:tailEnd/>
            </a:ln>
          </p:spPr>
          <p:txBody>
            <a:bodyPr/>
            <a:lstStyle/>
            <a:p>
              <a:endParaRPr lang="en-US"/>
            </a:p>
          </p:txBody>
        </p:sp>
        <p:sp>
          <p:nvSpPr>
            <p:cNvPr id="89095" name="Line 1031"/>
            <p:cNvSpPr>
              <a:spLocks noChangeShapeType="1"/>
            </p:cNvSpPr>
            <p:nvPr/>
          </p:nvSpPr>
          <p:spPr bwMode="auto">
            <a:xfrm>
              <a:off x="1830" y="3506"/>
              <a:ext cx="1" cy="16"/>
            </a:xfrm>
            <a:prstGeom prst="line">
              <a:avLst/>
            </a:prstGeom>
            <a:noFill/>
            <a:ln w="12700">
              <a:solidFill>
                <a:schemeClr val="tx2"/>
              </a:solidFill>
              <a:round/>
              <a:headEnd/>
              <a:tailEnd/>
            </a:ln>
          </p:spPr>
          <p:txBody>
            <a:bodyPr/>
            <a:lstStyle/>
            <a:p>
              <a:endParaRPr lang="en-US"/>
            </a:p>
          </p:txBody>
        </p:sp>
        <p:sp>
          <p:nvSpPr>
            <p:cNvPr id="89096" name="Line 1032"/>
            <p:cNvSpPr>
              <a:spLocks noChangeShapeType="1"/>
            </p:cNvSpPr>
            <p:nvPr/>
          </p:nvSpPr>
          <p:spPr bwMode="auto">
            <a:xfrm>
              <a:off x="1830" y="3554"/>
              <a:ext cx="1" cy="16"/>
            </a:xfrm>
            <a:prstGeom prst="line">
              <a:avLst/>
            </a:prstGeom>
            <a:noFill/>
            <a:ln w="12700">
              <a:solidFill>
                <a:schemeClr val="tx2"/>
              </a:solidFill>
              <a:round/>
              <a:headEnd/>
              <a:tailEnd/>
            </a:ln>
          </p:spPr>
          <p:txBody>
            <a:bodyPr/>
            <a:lstStyle/>
            <a:p>
              <a:endParaRPr lang="en-US"/>
            </a:p>
          </p:txBody>
        </p:sp>
        <p:sp>
          <p:nvSpPr>
            <p:cNvPr id="89097" name="Line 1033"/>
            <p:cNvSpPr>
              <a:spLocks noChangeShapeType="1"/>
            </p:cNvSpPr>
            <p:nvPr/>
          </p:nvSpPr>
          <p:spPr bwMode="auto">
            <a:xfrm>
              <a:off x="1862" y="1351"/>
              <a:ext cx="1" cy="16"/>
            </a:xfrm>
            <a:prstGeom prst="line">
              <a:avLst/>
            </a:prstGeom>
            <a:noFill/>
            <a:ln w="12700">
              <a:solidFill>
                <a:schemeClr val="tx2"/>
              </a:solidFill>
              <a:round/>
              <a:headEnd/>
              <a:tailEnd/>
            </a:ln>
          </p:spPr>
          <p:txBody>
            <a:bodyPr/>
            <a:lstStyle/>
            <a:p>
              <a:endParaRPr lang="en-US"/>
            </a:p>
          </p:txBody>
        </p:sp>
        <p:sp>
          <p:nvSpPr>
            <p:cNvPr id="89098" name="Line 1034"/>
            <p:cNvSpPr>
              <a:spLocks noChangeShapeType="1"/>
            </p:cNvSpPr>
            <p:nvPr/>
          </p:nvSpPr>
          <p:spPr bwMode="auto">
            <a:xfrm>
              <a:off x="1862" y="1399"/>
              <a:ext cx="1" cy="16"/>
            </a:xfrm>
            <a:prstGeom prst="line">
              <a:avLst/>
            </a:prstGeom>
            <a:noFill/>
            <a:ln w="12700">
              <a:solidFill>
                <a:schemeClr val="tx2"/>
              </a:solidFill>
              <a:round/>
              <a:headEnd/>
              <a:tailEnd/>
            </a:ln>
          </p:spPr>
          <p:txBody>
            <a:bodyPr/>
            <a:lstStyle/>
            <a:p>
              <a:endParaRPr lang="en-US"/>
            </a:p>
          </p:txBody>
        </p:sp>
        <p:sp>
          <p:nvSpPr>
            <p:cNvPr id="89099" name="Line 1035"/>
            <p:cNvSpPr>
              <a:spLocks noChangeShapeType="1"/>
            </p:cNvSpPr>
            <p:nvPr/>
          </p:nvSpPr>
          <p:spPr bwMode="auto">
            <a:xfrm>
              <a:off x="1862" y="1447"/>
              <a:ext cx="1" cy="16"/>
            </a:xfrm>
            <a:prstGeom prst="line">
              <a:avLst/>
            </a:prstGeom>
            <a:noFill/>
            <a:ln w="12700">
              <a:solidFill>
                <a:schemeClr val="tx2"/>
              </a:solidFill>
              <a:round/>
              <a:headEnd/>
              <a:tailEnd/>
            </a:ln>
          </p:spPr>
          <p:txBody>
            <a:bodyPr/>
            <a:lstStyle/>
            <a:p>
              <a:endParaRPr lang="en-US"/>
            </a:p>
          </p:txBody>
        </p:sp>
        <p:sp>
          <p:nvSpPr>
            <p:cNvPr id="89100" name="Line 1036"/>
            <p:cNvSpPr>
              <a:spLocks noChangeShapeType="1"/>
            </p:cNvSpPr>
            <p:nvPr/>
          </p:nvSpPr>
          <p:spPr bwMode="auto">
            <a:xfrm>
              <a:off x="1862" y="1495"/>
              <a:ext cx="1" cy="16"/>
            </a:xfrm>
            <a:prstGeom prst="line">
              <a:avLst/>
            </a:prstGeom>
            <a:noFill/>
            <a:ln w="12700">
              <a:solidFill>
                <a:schemeClr val="tx2"/>
              </a:solidFill>
              <a:round/>
              <a:headEnd/>
              <a:tailEnd/>
            </a:ln>
          </p:spPr>
          <p:txBody>
            <a:bodyPr/>
            <a:lstStyle/>
            <a:p>
              <a:endParaRPr lang="en-US"/>
            </a:p>
          </p:txBody>
        </p:sp>
        <p:sp>
          <p:nvSpPr>
            <p:cNvPr id="89101" name="Line 1037"/>
            <p:cNvSpPr>
              <a:spLocks noChangeShapeType="1"/>
            </p:cNvSpPr>
            <p:nvPr/>
          </p:nvSpPr>
          <p:spPr bwMode="auto">
            <a:xfrm>
              <a:off x="1862" y="1543"/>
              <a:ext cx="1" cy="16"/>
            </a:xfrm>
            <a:prstGeom prst="line">
              <a:avLst/>
            </a:prstGeom>
            <a:noFill/>
            <a:ln w="12700">
              <a:solidFill>
                <a:schemeClr val="tx2"/>
              </a:solidFill>
              <a:round/>
              <a:headEnd/>
              <a:tailEnd/>
            </a:ln>
          </p:spPr>
          <p:txBody>
            <a:bodyPr/>
            <a:lstStyle/>
            <a:p>
              <a:endParaRPr lang="en-US"/>
            </a:p>
          </p:txBody>
        </p:sp>
        <p:sp>
          <p:nvSpPr>
            <p:cNvPr id="89102" name="Line 1038"/>
            <p:cNvSpPr>
              <a:spLocks noChangeShapeType="1"/>
            </p:cNvSpPr>
            <p:nvPr/>
          </p:nvSpPr>
          <p:spPr bwMode="auto">
            <a:xfrm>
              <a:off x="1862" y="1591"/>
              <a:ext cx="1" cy="16"/>
            </a:xfrm>
            <a:prstGeom prst="line">
              <a:avLst/>
            </a:prstGeom>
            <a:noFill/>
            <a:ln w="12700">
              <a:solidFill>
                <a:schemeClr val="tx2"/>
              </a:solidFill>
              <a:round/>
              <a:headEnd/>
              <a:tailEnd/>
            </a:ln>
          </p:spPr>
          <p:txBody>
            <a:bodyPr/>
            <a:lstStyle/>
            <a:p>
              <a:endParaRPr lang="en-US"/>
            </a:p>
          </p:txBody>
        </p:sp>
        <p:sp>
          <p:nvSpPr>
            <p:cNvPr id="89103" name="Line 1039"/>
            <p:cNvSpPr>
              <a:spLocks noChangeShapeType="1"/>
            </p:cNvSpPr>
            <p:nvPr/>
          </p:nvSpPr>
          <p:spPr bwMode="auto">
            <a:xfrm>
              <a:off x="1862" y="1639"/>
              <a:ext cx="1" cy="16"/>
            </a:xfrm>
            <a:prstGeom prst="line">
              <a:avLst/>
            </a:prstGeom>
            <a:noFill/>
            <a:ln w="12700">
              <a:solidFill>
                <a:schemeClr val="tx2"/>
              </a:solidFill>
              <a:round/>
              <a:headEnd/>
              <a:tailEnd/>
            </a:ln>
          </p:spPr>
          <p:txBody>
            <a:bodyPr/>
            <a:lstStyle/>
            <a:p>
              <a:endParaRPr lang="en-US"/>
            </a:p>
          </p:txBody>
        </p:sp>
        <p:sp>
          <p:nvSpPr>
            <p:cNvPr id="89104" name="Line 1040"/>
            <p:cNvSpPr>
              <a:spLocks noChangeShapeType="1"/>
            </p:cNvSpPr>
            <p:nvPr/>
          </p:nvSpPr>
          <p:spPr bwMode="auto">
            <a:xfrm>
              <a:off x="1862" y="1687"/>
              <a:ext cx="1" cy="15"/>
            </a:xfrm>
            <a:prstGeom prst="line">
              <a:avLst/>
            </a:prstGeom>
            <a:noFill/>
            <a:ln w="12700">
              <a:solidFill>
                <a:schemeClr val="tx2"/>
              </a:solidFill>
              <a:round/>
              <a:headEnd/>
              <a:tailEnd/>
            </a:ln>
          </p:spPr>
          <p:txBody>
            <a:bodyPr/>
            <a:lstStyle/>
            <a:p>
              <a:endParaRPr lang="en-US"/>
            </a:p>
          </p:txBody>
        </p:sp>
        <p:sp>
          <p:nvSpPr>
            <p:cNvPr id="89105" name="Line 1041"/>
            <p:cNvSpPr>
              <a:spLocks noChangeShapeType="1"/>
            </p:cNvSpPr>
            <p:nvPr/>
          </p:nvSpPr>
          <p:spPr bwMode="auto">
            <a:xfrm>
              <a:off x="1862" y="1734"/>
              <a:ext cx="1" cy="16"/>
            </a:xfrm>
            <a:prstGeom prst="line">
              <a:avLst/>
            </a:prstGeom>
            <a:noFill/>
            <a:ln w="12700">
              <a:solidFill>
                <a:schemeClr val="tx2"/>
              </a:solidFill>
              <a:round/>
              <a:headEnd/>
              <a:tailEnd/>
            </a:ln>
          </p:spPr>
          <p:txBody>
            <a:bodyPr/>
            <a:lstStyle/>
            <a:p>
              <a:endParaRPr lang="en-US"/>
            </a:p>
          </p:txBody>
        </p:sp>
        <p:sp>
          <p:nvSpPr>
            <p:cNvPr id="89106" name="Line 1042"/>
            <p:cNvSpPr>
              <a:spLocks noChangeShapeType="1"/>
            </p:cNvSpPr>
            <p:nvPr/>
          </p:nvSpPr>
          <p:spPr bwMode="auto">
            <a:xfrm>
              <a:off x="1862" y="1782"/>
              <a:ext cx="1" cy="16"/>
            </a:xfrm>
            <a:prstGeom prst="line">
              <a:avLst/>
            </a:prstGeom>
            <a:noFill/>
            <a:ln w="12700">
              <a:solidFill>
                <a:schemeClr val="tx2"/>
              </a:solidFill>
              <a:round/>
              <a:headEnd/>
              <a:tailEnd/>
            </a:ln>
          </p:spPr>
          <p:txBody>
            <a:bodyPr/>
            <a:lstStyle/>
            <a:p>
              <a:endParaRPr lang="en-US"/>
            </a:p>
          </p:txBody>
        </p:sp>
        <p:sp>
          <p:nvSpPr>
            <p:cNvPr id="89107" name="Line 1043"/>
            <p:cNvSpPr>
              <a:spLocks noChangeShapeType="1"/>
            </p:cNvSpPr>
            <p:nvPr/>
          </p:nvSpPr>
          <p:spPr bwMode="auto">
            <a:xfrm>
              <a:off x="1862" y="1830"/>
              <a:ext cx="1" cy="16"/>
            </a:xfrm>
            <a:prstGeom prst="line">
              <a:avLst/>
            </a:prstGeom>
            <a:noFill/>
            <a:ln w="12700">
              <a:solidFill>
                <a:schemeClr val="tx2"/>
              </a:solidFill>
              <a:round/>
              <a:headEnd/>
              <a:tailEnd/>
            </a:ln>
          </p:spPr>
          <p:txBody>
            <a:bodyPr/>
            <a:lstStyle/>
            <a:p>
              <a:endParaRPr lang="en-US"/>
            </a:p>
          </p:txBody>
        </p:sp>
        <p:sp>
          <p:nvSpPr>
            <p:cNvPr id="89108" name="Line 1044"/>
            <p:cNvSpPr>
              <a:spLocks noChangeShapeType="1"/>
            </p:cNvSpPr>
            <p:nvPr/>
          </p:nvSpPr>
          <p:spPr bwMode="auto">
            <a:xfrm>
              <a:off x="1862" y="1878"/>
              <a:ext cx="1" cy="16"/>
            </a:xfrm>
            <a:prstGeom prst="line">
              <a:avLst/>
            </a:prstGeom>
            <a:noFill/>
            <a:ln w="12700">
              <a:solidFill>
                <a:schemeClr val="tx2"/>
              </a:solidFill>
              <a:round/>
              <a:headEnd/>
              <a:tailEnd/>
            </a:ln>
          </p:spPr>
          <p:txBody>
            <a:bodyPr/>
            <a:lstStyle/>
            <a:p>
              <a:endParaRPr lang="en-US"/>
            </a:p>
          </p:txBody>
        </p:sp>
        <p:sp>
          <p:nvSpPr>
            <p:cNvPr id="89109" name="Line 1045"/>
            <p:cNvSpPr>
              <a:spLocks noChangeShapeType="1"/>
            </p:cNvSpPr>
            <p:nvPr/>
          </p:nvSpPr>
          <p:spPr bwMode="auto">
            <a:xfrm>
              <a:off x="1862" y="1926"/>
              <a:ext cx="1" cy="16"/>
            </a:xfrm>
            <a:prstGeom prst="line">
              <a:avLst/>
            </a:prstGeom>
            <a:noFill/>
            <a:ln w="12700">
              <a:solidFill>
                <a:schemeClr val="tx2"/>
              </a:solidFill>
              <a:round/>
              <a:headEnd/>
              <a:tailEnd/>
            </a:ln>
          </p:spPr>
          <p:txBody>
            <a:bodyPr/>
            <a:lstStyle/>
            <a:p>
              <a:endParaRPr lang="en-US"/>
            </a:p>
          </p:txBody>
        </p:sp>
        <p:sp>
          <p:nvSpPr>
            <p:cNvPr id="89110" name="Line 1046"/>
            <p:cNvSpPr>
              <a:spLocks noChangeShapeType="1"/>
            </p:cNvSpPr>
            <p:nvPr/>
          </p:nvSpPr>
          <p:spPr bwMode="auto">
            <a:xfrm>
              <a:off x="1862" y="1974"/>
              <a:ext cx="1" cy="16"/>
            </a:xfrm>
            <a:prstGeom prst="line">
              <a:avLst/>
            </a:prstGeom>
            <a:noFill/>
            <a:ln w="12700">
              <a:solidFill>
                <a:schemeClr val="tx2"/>
              </a:solidFill>
              <a:round/>
              <a:headEnd/>
              <a:tailEnd/>
            </a:ln>
          </p:spPr>
          <p:txBody>
            <a:bodyPr/>
            <a:lstStyle/>
            <a:p>
              <a:endParaRPr lang="en-US"/>
            </a:p>
          </p:txBody>
        </p:sp>
        <p:sp>
          <p:nvSpPr>
            <p:cNvPr id="89111" name="Line 1047"/>
            <p:cNvSpPr>
              <a:spLocks noChangeShapeType="1"/>
            </p:cNvSpPr>
            <p:nvPr/>
          </p:nvSpPr>
          <p:spPr bwMode="auto">
            <a:xfrm>
              <a:off x="1862" y="2022"/>
              <a:ext cx="1" cy="16"/>
            </a:xfrm>
            <a:prstGeom prst="line">
              <a:avLst/>
            </a:prstGeom>
            <a:noFill/>
            <a:ln w="12700">
              <a:solidFill>
                <a:schemeClr val="tx2"/>
              </a:solidFill>
              <a:round/>
              <a:headEnd/>
              <a:tailEnd/>
            </a:ln>
          </p:spPr>
          <p:txBody>
            <a:bodyPr/>
            <a:lstStyle/>
            <a:p>
              <a:endParaRPr lang="en-US"/>
            </a:p>
          </p:txBody>
        </p:sp>
        <p:sp>
          <p:nvSpPr>
            <p:cNvPr id="89112" name="Line 1048"/>
            <p:cNvSpPr>
              <a:spLocks noChangeShapeType="1"/>
            </p:cNvSpPr>
            <p:nvPr/>
          </p:nvSpPr>
          <p:spPr bwMode="auto">
            <a:xfrm>
              <a:off x="1862" y="2070"/>
              <a:ext cx="1" cy="15"/>
            </a:xfrm>
            <a:prstGeom prst="line">
              <a:avLst/>
            </a:prstGeom>
            <a:noFill/>
            <a:ln w="12700">
              <a:solidFill>
                <a:schemeClr val="tx2"/>
              </a:solidFill>
              <a:round/>
              <a:headEnd/>
              <a:tailEnd/>
            </a:ln>
          </p:spPr>
          <p:txBody>
            <a:bodyPr/>
            <a:lstStyle/>
            <a:p>
              <a:endParaRPr lang="en-US"/>
            </a:p>
          </p:txBody>
        </p:sp>
        <p:sp>
          <p:nvSpPr>
            <p:cNvPr id="89113" name="Line 1049"/>
            <p:cNvSpPr>
              <a:spLocks noChangeShapeType="1"/>
            </p:cNvSpPr>
            <p:nvPr/>
          </p:nvSpPr>
          <p:spPr bwMode="auto">
            <a:xfrm>
              <a:off x="1862" y="2117"/>
              <a:ext cx="1" cy="16"/>
            </a:xfrm>
            <a:prstGeom prst="line">
              <a:avLst/>
            </a:prstGeom>
            <a:noFill/>
            <a:ln w="12700">
              <a:solidFill>
                <a:schemeClr val="tx2"/>
              </a:solidFill>
              <a:round/>
              <a:headEnd/>
              <a:tailEnd/>
            </a:ln>
          </p:spPr>
          <p:txBody>
            <a:bodyPr/>
            <a:lstStyle/>
            <a:p>
              <a:endParaRPr lang="en-US"/>
            </a:p>
          </p:txBody>
        </p:sp>
        <p:sp>
          <p:nvSpPr>
            <p:cNvPr id="89114" name="Line 1050"/>
            <p:cNvSpPr>
              <a:spLocks noChangeShapeType="1"/>
            </p:cNvSpPr>
            <p:nvPr/>
          </p:nvSpPr>
          <p:spPr bwMode="auto">
            <a:xfrm>
              <a:off x="1862" y="2165"/>
              <a:ext cx="1" cy="16"/>
            </a:xfrm>
            <a:prstGeom prst="line">
              <a:avLst/>
            </a:prstGeom>
            <a:noFill/>
            <a:ln w="12700">
              <a:solidFill>
                <a:schemeClr val="tx2"/>
              </a:solidFill>
              <a:round/>
              <a:headEnd/>
              <a:tailEnd/>
            </a:ln>
          </p:spPr>
          <p:txBody>
            <a:bodyPr/>
            <a:lstStyle/>
            <a:p>
              <a:endParaRPr lang="en-US"/>
            </a:p>
          </p:txBody>
        </p:sp>
        <p:sp>
          <p:nvSpPr>
            <p:cNvPr id="89115" name="Line 1051"/>
            <p:cNvSpPr>
              <a:spLocks noChangeShapeType="1"/>
            </p:cNvSpPr>
            <p:nvPr/>
          </p:nvSpPr>
          <p:spPr bwMode="auto">
            <a:xfrm>
              <a:off x="1862" y="2213"/>
              <a:ext cx="1" cy="16"/>
            </a:xfrm>
            <a:prstGeom prst="line">
              <a:avLst/>
            </a:prstGeom>
            <a:noFill/>
            <a:ln w="12700">
              <a:solidFill>
                <a:schemeClr val="tx2"/>
              </a:solidFill>
              <a:round/>
              <a:headEnd/>
              <a:tailEnd/>
            </a:ln>
          </p:spPr>
          <p:txBody>
            <a:bodyPr/>
            <a:lstStyle/>
            <a:p>
              <a:endParaRPr lang="en-US"/>
            </a:p>
          </p:txBody>
        </p:sp>
        <p:sp>
          <p:nvSpPr>
            <p:cNvPr id="89116" name="Line 1052"/>
            <p:cNvSpPr>
              <a:spLocks noChangeShapeType="1"/>
            </p:cNvSpPr>
            <p:nvPr/>
          </p:nvSpPr>
          <p:spPr bwMode="auto">
            <a:xfrm>
              <a:off x="1862" y="2261"/>
              <a:ext cx="1" cy="16"/>
            </a:xfrm>
            <a:prstGeom prst="line">
              <a:avLst/>
            </a:prstGeom>
            <a:noFill/>
            <a:ln w="12700">
              <a:solidFill>
                <a:schemeClr val="tx2"/>
              </a:solidFill>
              <a:round/>
              <a:headEnd/>
              <a:tailEnd/>
            </a:ln>
          </p:spPr>
          <p:txBody>
            <a:bodyPr/>
            <a:lstStyle/>
            <a:p>
              <a:endParaRPr lang="en-US"/>
            </a:p>
          </p:txBody>
        </p:sp>
        <p:sp>
          <p:nvSpPr>
            <p:cNvPr id="89117" name="Line 1053"/>
            <p:cNvSpPr>
              <a:spLocks noChangeShapeType="1"/>
            </p:cNvSpPr>
            <p:nvPr/>
          </p:nvSpPr>
          <p:spPr bwMode="auto">
            <a:xfrm>
              <a:off x="1862" y="2309"/>
              <a:ext cx="1" cy="16"/>
            </a:xfrm>
            <a:prstGeom prst="line">
              <a:avLst/>
            </a:prstGeom>
            <a:noFill/>
            <a:ln w="12700">
              <a:solidFill>
                <a:schemeClr val="tx2"/>
              </a:solidFill>
              <a:round/>
              <a:headEnd/>
              <a:tailEnd/>
            </a:ln>
          </p:spPr>
          <p:txBody>
            <a:bodyPr/>
            <a:lstStyle/>
            <a:p>
              <a:endParaRPr lang="en-US"/>
            </a:p>
          </p:txBody>
        </p:sp>
        <p:sp>
          <p:nvSpPr>
            <p:cNvPr id="89118" name="Line 1054"/>
            <p:cNvSpPr>
              <a:spLocks noChangeShapeType="1"/>
            </p:cNvSpPr>
            <p:nvPr/>
          </p:nvSpPr>
          <p:spPr bwMode="auto">
            <a:xfrm>
              <a:off x="1862" y="2357"/>
              <a:ext cx="1" cy="16"/>
            </a:xfrm>
            <a:prstGeom prst="line">
              <a:avLst/>
            </a:prstGeom>
            <a:noFill/>
            <a:ln w="12700">
              <a:solidFill>
                <a:schemeClr val="tx2"/>
              </a:solidFill>
              <a:round/>
              <a:headEnd/>
              <a:tailEnd/>
            </a:ln>
          </p:spPr>
          <p:txBody>
            <a:bodyPr/>
            <a:lstStyle/>
            <a:p>
              <a:endParaRPr lang="en-US"/>
            </a:p>
          </p:txBody>
        </p:sp>
        <p:sp>
          <p:nvSpPr>
            <p:cNvPr id="89119" name="Line 1055"/>
            <p:cNvSpPr>
              <a:spLocks noChangeShapeType="1"/>
            </p:cNvSpPr>
            <p:nvPr/>
          </p:nvSpPr>
          <p:spPr bwMode="auto">
            <a:xfrm>
              <a:off x="1862" y="2405"/>
              <a:ext cx="1" cy="16"/>
            </a:xfrm>
            <a:prstGeom prst="line">
              <a:avLst/>
            </a:prstGeom>
            <a:noFill/>
            <a:ln w="12700">
              <a:solidFill>
                <a:schemeClr val="tx2"/>
              </a:solidFill>
              <a:round/>
              <a:headEnd/>
              <a:tailEnd/>
            </a:ln>
          </p:spPr>
          <p:txBody>
            <a:bodyPr/>
            <a:lstStyle/>
            <a:p>
              <a:endParaRPr lang="en-US"/>
            </a:p>
          </p:txBody>
        </p:sp>
        <p:sp>
          <p:nvSpPr>
            <p:cNvPr id="89120" name="Line 1056"/>
            <p:cNvSpPr>
              <a:spLocks noChangeShapeType="1"/>
            </p:cNvSpPr>
            <p:nvPr/>
          </p:nvSpPr>
          <p:spPr bwMode="auto">
            <a:xfrm>
              <a:off x="1862" y="2452"/>
              <a:ext cx="1" cy="16"/>
            </a:xfrm>
            <a:prstGeom prst="line">
              <a:avLst/>
            </a:prstGeom>
            <a:noFill/>
            <a:ln w="12700">
              <a:solidFill>
                <a:schemeClr val="tx2"/>
              </a:solidFill>
              <a:round/>
              <a:headEnd/>
              <a:tailEnd/>
            </a:ln>
          </p:spPr>
          <p:txBody>
            <a:bodyPr/>
            <a:lstStyle/>
            <a:p>
              <a:endParaRPr lang="en-US"/>
            </a:p>
          </p:txBody>
        </p:sp>
        <p:sp>
          <p:nvSpPr>
            <p:cNvPr id="89121" name="Line 1057"/>
            <p:cNvSpPr>
              <a:spLocks noChangeShapeType="1"/>
            </p:cNvSpPr>
            <p:nvPr/>
          </p:nvSpPr>
          <p:spPr bwMode="auto">
            <a:xfrm>
              <a:off x="1862" y="2500"/>
              <a:ext cx="1" cy="16"/>
            </a:xfrm>
            <a:prstGeom prst="line">
              <a:avLst/>
            </a:prstGeom>
            <a:noFill/>
            <a:ln w="12700">
              <a:solidFill>
                <a:schemeClr val="tx2"/>
              </a:solidFill>
              <a:round/>
              <a:headEnd/>
              <a:tailEnd/>
            </a:ln>
          </p:spPr>
          <p:txBody>
            <a:bodyPr/>
            <a:lstStyle/>
            <a:p>
              <a:endParaRPr lang="en-US"/>
            </a:p>
          </p:txBody>
        </p:sp>
        <p:sp>
          <p:nvSpPr>
            <p:cNvPr id="89122" name="Line 1058"/>
            <p:cNvSpPr>
              <a:spLocks noChangeShapeType="1"/>
            </p:cNvSpPr>
            <p:nvPr/>
          </p:nvSpPr>
          <p:spPr bwMode="auto">
            <a:xfrm>
              <a:off x="1862" y="2548"/>
              <a:ext cx="1" cy="16"/>
            </a:xfrm>
            <a:prstGeom prst="line">
              <a:avLst/>
            </a:prstGeom>
            <a:noFill/>
            <a:ln w="12700">
              <a:solidFill>
                <a:schemeClr val="tx2"/>
              </a:solidFill>
              <a:round/>
              <a:headEnd/>
              <a:tailEnd/>
            </a:ln>
          </p:spPr>
          <p:txBody>
            <a:bodyPr/>
            <a:lstStyle/>
            <a:p>
              <a:endParaRPr lang="en-US"/>
            </a:p>
          </p:txBody>
        </p:sp>
        <p:sp>
          <p:nvSpPr>
            <p:cNvPr id="89123" name="Line 1059"/>
            <p:cNvSpPr>
              <a:spLocks noChangeShapeType="1"/>
            </p:cNvSpPr>
            <p:nvPr/>
          </p:nvSpPr>
          <p:spPr bwMode="auto">
            <a:xfrm>
              <a:off x="1862" y="2596"/>
              <a:ext cx="1" cy="16"/>
            </a:xfrm>
            <a:prstGeom prst="line">
              <a:avLst/>
            </a:prstGeom>
            <a:noFill/>
            <a:ln w="12700">
              <a:solidFill>
                <a:schemeClr val="tx2"/>
              </a:solidFill>
              <a:round/>
              <a:headEnd/>
              <a:tailEnd/>
            </a:ln>
          </p:spPr>
          <p:txBody>
            <a:bodyPr/>
            <a:lstStyle/>
            <a:p>
              <a:endParaRPr lang="en-US"/>
            </a:p>
          </p:txBody>
        </p:sp>
        <p:sp>
          <p:nvSpPr>
            <p:cNvPr id="89124" name="Line 1060"/>
            <p:cNvSpPr>
              <a:spLocks noChangeShapeType="1"/>
            </p:cNvSpPr>
            <p:nvPr/>
          </p:nvSpPr>
          <p:spPr bwMode="auto">
            <a:xfrm>
              <a:off x="1862" y="2644"/>
              <a:ext cx="1" cy="16"/>
            </a:xfrm>
            <a:prstGeom prst="line">
              <a:avLst/>
            </a:prstGeom>
            <a:noFill/>
            <a:ln w="12700">
              <a:solidFill>
                <a:schemeClr val="tx2"/>
              </a:solidFill>
              <a:round/>
              <a:headEnd/>
              <a:tailEnd/>
            </a:ln>
          </p:spPr>
          <p:txBody>
            <a:bodyPr/>
            <a:lstStyle/>
            <a:p>
              <a:endParaRPr lang="en-US"/>
            </a:p>
          </p:txBody>
        </p:sp>
        <p:sp>
          <p:nvSpPr>
            <p:cNvPr id="89125" name="Line 1061"/>
            <p:cNvSpPr>
              <a:spLocks noChangeShapeType="1"/>
            </p:cNvSpPr>
            <p:nvPr/>
          </p:nvSpPr>
          <p:spPr bwMode="auto">
            <a:xfrm>
              <a:off x="1862" y="2692"/>
              <a:ext cx="1" cy="16"/>
            </a:xfrm>
            <a:prstGeom prst="line">
              <a:avLst/>
            </a:prstGeom>
            <a:noFill/>
            <a:ln w="12700">
              <a:solidFill>
                <a:schemeClr val="tx2"/>
              </a:solidFill>
              <a:round/>
              <a:headEnd/>
              <a:tailEnd/>
            </a:ln>
          </p:spPr>
          <p:txBody>
            <a:bodyPr/>
            <a:lstStyle/>
            <a:p>
              <a:endParaRPr lang="en-US"/>
            </a:p>
          </p:txBody>
        </p:sp>
        <p:sp>
          <p:nvSpPr>
            <p:cNvPr id="89126" name="Line 1062"/>
            <p:cNvSpPr>
              <a:spLocks noChangeShapeType="1"/>
            </p:cNvSpPr>
            <p:nvPr/>
          </p:nvSpPr>
          <p:spPr bwMode="auto">
            <a:xfrm>
              <a:off x="1862" y="2740"/>
              <a:ext cx="1" cy="16"/>
            </a:xfrm>
            <a:prstGeom prst="line">
              <a:avLst/>
            </a:prstGeom>
            <a:noFill/>
            <a:ln w="12700">
              <a:solidFill>
                <a:schemeClr val="tx2"/>
              </a:solidFill>
              <a:round/>
              <a:headEnd/>
              <a:tailEnd/>
            </a:ln>
          </p:spPr>
          <p:txBody>
            <a:bodyPr/>
            <a:lstStyle/>
            <a:p>
              <a:endParaRPr lang="en-US"/>
            </a:p>
          </p:txBody>
        </p:sp>
        <p:sp>
          <p:nvSpPr>
            <p:cNvPr id="89127" name="Line 1063"/>
            <p:cNvSpPr>
              <a:spLocks noChangeShapeType="1"/>
            </p:cNvSpPr>
            <p:nvPr/>
          </p:nvSpPr>
          <p:spPr bwMode="auto">
            <a:xfrm>
              <a:off x="1862" y="2788"/>
              <a:ext cx="1" cy="16"/>
            </a:xfrm>
            <a:prstGeom prst="line">
              <a:avLst/>
            </a:prstGeom>
            <a:noFill/>
            <a:ln w="12700">
              <a:solidFill>
                <a:schemeClr val="tx2"/>
              </a:solidFill>
              <a:round/>
              <a:headEnd/>
              <a:tailEnd/>
            </a:ln>
          </p:spPr>
          <p:txBody>
            <a:bodyPr/>
            <a:lstStyle/>
            <a:p>
              <a:endParaRPr lang="en-US"/>
            </a:p>
          </p:txBody>
        </p:sp>
        <p:sp>
          <p:nvSpPr>
            <p:cNvPr id="89128" name="Line 1064"/>
            <p:cNvSpPr>
              <a:spLocks noChangeShapeType="1"/>
            </p:cNvSpPr>
            <p:nvPr/>
          </p:nvSpPr>
          <p:spPr bwMode="auto">
            <a:xfrm>
              <a:off x="1862" y="2835"/>
              <a:ext cx="1" cy="16"/>
            </a:xfrm>
            <a:prstGeom prst="line">
              <a:avLst/>
            </a:prstGeom>
            <a:noFill/>
            <a:ln w="12700">
              <a:solidFill>
                <a:schemeClr val="tx2"/>
              </a:solidFill>
              <a:round/>
              <a:headEnd/>
              <a:tailEnd/>
            </a:ln>
          </p:spPr>
          <p:txBody>
            <a:bodyPr/>
            <a:lstStyle/>
            <a:p>
              <a:endParaRPr lang="en-US"/>
            </a:p>
          </p:txBody>
        </p:sp>
        <p:sp>
          <p:nvSpPr>
            <p:cNvPr id="89129" name="Line 1065"/>
            <p:cNvSpPr>
              <a:spLocks noChangeShapeType="1"/>
            </p:cNvSpPr>
            <p:nvPr/>
          </p:nvSpPr>
          <p:spPr bwMode="auto">
            <a:xfrm>
              <a:off x="1862" y="2883"/>
              <a:ext cx="1" cy="16"/>
            </a:xfrm>
            <a:prstGeom prst="line">
              <a:avLst/>
            </a:prstGeom>
            <a:noFill/>
            <a:ln w="12700">
              <a:solidFill>
                <a:schemeClr val="tx2"/>
              </a:solidFill>
              <a:round/>
              <a:headEnd/>
              <a:tailEnd/>
            </a:ln>
          </p:spPr>
          <p:txBody>
            <a:bodyPr/>
            <a:lstStyle/>
            <a:p>
              <a:endParaRPr lang="en-US"/>
            </a:p>
          </p:txBody>
        </p:sp>
        <p:sp>
          <p:nvSpPr>
            <p:cNvPr id="89130" name="Line 1066"/>
            <p:cNvSpPr>
              <a:spLocks noChangeShapeType="1"/>
            </p:cNvSpPr>
            <p:nvPr/>
          </p:nvSpPr>
          <p:spPr bwMode="auto">
            <a:xfrm>
              <a:off x="1862" y="2931"/>
              <a:ext cx="1" cy="16"/>
            </a:xfrm>
            <a:prstGeom prst="line">
              <a:avLst/>
            </a:prstGeom>
            <a:noFill/>
            <a:ln w="12700">
              <a:solidFill>
                <a:schemeClr val="tx2"/>
              </a:solidFill>
              <a:round/>
              <a:headEnd/>
              <a:tailEnd/>
            </a:ln>
          </p:spPr>
          <p:txBody>
            <a:bodyPr/>
            <a:lstStyle/>
            <a:p>
              <a:endParaRPr lang="en-US"/>
            </a:p>
          </p:txBody>
        </p:sp>
        <p:sp>
          <p:nvSpPr>
            <p:cNvPr id="89131" name="Line 1067"/>
            <p:cNvSpPr>
              <a:spLocks noChangeShapeType="1"/>
            </p:cNvSpPr>
            <p:nvPr/>
          </p:nvSpPr>
          <p:spPr bwMode="auto">
            <a:xfrm>
              <a:off x="1862" y="2979"/>
              <a:ext cx="1" cy="16"/>
            </a:xfrm>
            <a:prstGeom prst="line">
              <a:avLst/>
            </a:prstGeom>
            <a:noFill/>
            <a:ln w="12700">
              <a:solidFill>
                <a:schemeClr val="tx2"/>
              </a:solidFill>
              <a:round/>
              <a:headEnd/>
              <a:tailEnd/>
            </a:ln>
          </p:spPr>
          <p:txBody>
            <a:bodyPr/>
            <a:lstStyle/>
            <a:p>
              <a:endParaRPr lang="en-US"/>
            </a:p>
          </p:txBody>
        </p:sp>
        <p:sp>
          <p:nvSpPr>
            <p:cNvPr id="89132" name="Line 1068"/>
            <p:cNvSpPr>
              <a:spLocks noChangeShapeType="1"/>
            </p:cNvSpPr>
            <p:nvPr/>
          </p:nvSpPr>
          <p:spPr bwMode="auto">
            <a:xfrm>
              <a:off x="1862" y="3027"/>
              <a:ext cx="1" cy="16"/>
            </a:xfrm>
            <a:prstGeom prst="line">
              <a:avLst/>
            </a:prstGeom>
            <a:noFill/>
            <a:ln w="12700">
              <a:solidFill>
                <a:schemeClr val="tx2"/>
              </a:solidFill>
              <a:round/>
              <a:headEnd/>
              <a:tailEnd/>
            </a:ln>
          </p:spPr>
          <p:txBody>
            <a:bodyPr/>
            <a:lstStyle/>
            <a:p>
              <a:endParaRPr lang="en-US"/>
            </a:p>
          </p:txBody>
        </p:sp>
        <p:sp>
          <p:nvSpPr>
            <p:cNvPr id="89133" name="Line 1069"/>
            <p:cNvSpPr>
              <a:spLocks noChangeShapeType="1"/>
            </p:cNvSpPr>
            <p:nvPr/>
          </p:nvSpPr>
          <p:spPr bwMode="auto">
            <a:xfrm>
              <a:off x="1862" y="3075"/>
              <a:ext cx="1" cy="16"/>
            </a:xfrm>
            <a:prstGeom prst="line">
              <a:avLst/>
            </a:prstGeom>
            <a:noFill/>
            <a:ln w="12700">
              <a:solidFill>
                <a:schemeClr val="tx2"/>
              </a:solidFill>
              <a:round/>
              <a:headEnd/>
              <a:tailEnd/>
            </a:ln>
          </p:spPr>
          <p:txBody>
            <a:bodyPr/>
            <a:lstStyle/>
            <a:p>
              <a:endParaRPr lang="en-US"/>
            </a:p>
          </p:txBody>
        </p:sp>
        <p:sp>
          <p:nvSpPr>
            <p:cNvPr id="89134" name="Line 1070"/>
            <p:cNvSpPr>
              <a:spLocks noChangeShapeType="1"/>
            </p:cNvSpPr>
            <p:nvPr/>
          </p:nvSpPr>
          <p:spPr bwMode="auto">
            <a:xfrm>
              <a:off x="1862" y="3123"/>
              <a:ext cx="1" cy="16"/>
            </a:xfrm>
            <a:prstGeom prst="line">
              <a:avLst/>
            </a:prstGeom>
            <a:noFill/>
            <a:ln w="12700">
              <a:solidFill>
                <a:schemeClr val="tx2"/>
              </a:solidFill>
              <a:round/>
              <a:headEnd/>
              <a:tailEnd/>
            </a:ln>
          </p:spPr>
          <p:txBody>
            <a:bodyPr/>
            <a:lstStyle/>
            <a:p>
              <a:endParaRPr lang="en-US"/>
            </a:p>
          </p:txBody>
        </p:sp>
        <p:sp>
          <p:nvSpPr>
            <p:cNvPr id="89135" name="Line 1071"/>
            <p:cNvSpPr>
              <a:spLocks noChangeShapeType="1"/>
            </p:cNvSpPr>
            <p:nvPr/>
          </p:nvSpPr>
          <p:spPr bwMode="auto">
            <a:xfrm>
              <a:off x="1862" y="3171"/>
              <a:ext cx="1" cy="16"/>
            </a:xfrm>
            <a:prstGeom prst="line">
              <a:avLst/>
            </a:prstGeom>
            <a:noFill/>
            <a:ln w="12700">
              <a:solidFill>
                <a:schemeClr val="tx2"/>
              </a:solidFill>
              <a:round/>
              <a:headEnd/>
              <a:tailEnd/>
            </a:ln>
          </p:spPr>
          <p:txBody>
            <a:bodyPr/>
            <a:lstStyle/>
            <a:p>
              <a:endParaRPr lang="en-US"/>
            </a:p>
          </p:txBody>
        </p:sp>
        <p:sp>
          <p:nvSpPr>
            <p:cNvPr id="89136" name="Line 1072"/>
            <p:cNvSpPr>
              <a:spLocks noChangeShapeType="1"/>
            </p:cNvSpPr>
            <p:nvPr/>
          </p:nvSpPr>
          <p:spPr bwMode="auto">
            <a:xfrm>
              <a:off x="1862" y="3218"/>
              <a:ext cx="1" cy="16"/>
            </a:xfrm>
            <a:prstGeom prst="line">
              <a:avLst/>
            </a:prstGeom>
            <a:noFill/>
            <a:ln w="12700">
              <a:solidFill>
                <a:schemeClr val="tx2"/>
              </a:solidFill>
              <a:round/>
              <a:headEnd/>
              <a:tailEnd/>
            </a:ln>
          </p:spPr>
          <p:txBody>
            <a:bodyPr/>
            <a:lstStyle/>
            <a:p>
              <a:endParaRPr lang="en-US"/>
            </a:p>
          </p:txBody>
        </p:sp>
        <p:sp>
          <p:nvSpPr>
            <p:cNvPr id="89137" name="Line 1073"/>
            <p:cNvSpPr>
              <a:spLocks noChangeShapeType="1"/>
            </p:cNvSpPr>
            <p:nvPr/>
          </p:nvSpPr>
          <p:spPr bwMode="auto">
            <a:xfrm>
              <a:off x="1862" y="3266"/>
              <a:ext cx="1" cy="16"/>
            </a:xfrm>
            <a:prstGeom prst="line">
              <a:avLst/>
            </a:prstGeom>
            <a:noFill/>
            <a:ln w="12700">
              <a:solidFill>
                <a:schemeClr val="tx2"/>
              </a:solidFill>
              <a:round/>
              <a:headEnd/>
              <a:tailEnd/>
            </a:ln>
          </p:spPr>
          <p:txBody>
            <a:bodyPr/>
            <a:lstStyle/>
            <a:p>
              <a:endParaRPr lang="en-US"/>
            </a:p>
          </p:txBody>
        </p:sp>
        <p:sp>
          <p:nvSpPr>
            <p:cNvPr id="89138" name="Line 1074"/>
            <p:cNvSpPr>
              <a:spLocks noChangeShapeType="1"/>
            </p:cNvSpPr>
            <p:nvPr/>
          </p:nvSpPr>
          <p:spPr bwMode="auto">
            <a:xfrm>
              <a:off x="1862" y="3314"/>
              <a:ext cx="1" cy="16"/>
            </a:xfrm>
            <a:prstGeom prst="line">
              <a:avLst/>
            </a:prstGeom>
            <a:noFill/>
            <a:ln w="12700">
              <a:solidFill>
                <a:schemeClr val="tx2"/>
              </a:solidFill>
              <a:round/>
              <a:headEnd/>
              <a:tailEnd/>
            </a:ln>
          </p:spPr>
          <p:txBody>
            <a:bodyPr/>
            <a:lstStyle/>
            <a:p>
              <a:endParaRPr lang="en-US"/>
            </a:p>
          </p:txBody>
        </p:sp>
        <p:sp>
          <p:nvSpPr>
            <p:cNvPr id="89139" name="Line 1075"/>
            <p:cNvSpPr>
              <a:spLocks noChangeShapeType="1"/>
            </p:cNvSpPr>
            <p:nvPr/>
          </p:nvSpPr>
          <p:spPr bwMode="auto">
            <a:xfrm>
              <a:off x="1862" y="3362"/>
              <a:ext cx="1" cy="16"/>
            </a:xfrm>
            <a:prstGeom prst="line">
              <a:avLst/>
            </a:prstGeom>
            <a:noFill/>
            <a:ln w="12700">
              <a:solidFill>
                <a:schemeClr val="tx2"/>
              </a:solidFill>
              <a:round/>
              <a:headEnd/>
              <a:tailEnd/>
            </a:ln>
          </p:spPr>
          <p:txBody>
            <a:bodyPr/>
            <a:lstStyle/>
            <a:p>
              <a:endParaRPr lang="en-US"/>
            </a:p>
          </p:txBody>
        </p:sp>
        <p:sp>
          <p:nvSpPr>
            <p:cNvPr id="89140" name="Line 1076"/>
            <p:cNvSpPr>
              <a:spLocks noChangeShapeType="1"/>
            </p:cNvSpPr>
            <p:nvPr/>
          </p:nvSpPr>
          <p:spPr bwMode="auto">
            <a:xfrm>
              <a:off x="1862" y="3410"/>
              <a:ext cx="1" cy="16"/>
            </a:xfrm>
            <a:prstGeom prst="line">
              <a:avLst/>
            </a:prstGeom>
            <a:noFill/>
            <a:ln w="12700">
              <a:solidFill>
                <a:schemeClr val="tx2"/>
              </a:solidFill>
              <a:round/>
              <a:headEnd/>
              <a:tailEnd/>
            </a:ln>
          </p:spPr>
          <p:txBody>
            <a:bodyPr/>
            <a:lstStyle/>
            <a:p>
              <a:endParaRPr lang="en-US"/>
            </a:p>
          </p:txBody>
        </p:sp>
        <p:sp>
          <p:nvSpPr>
            <p:cNvPr id="89141" name="Line 1077"/>
            <p:cNvSpPr>
              <a:spLocks noChangeShapeType="1"/>
            </p:cNvSpPr>
            <p:nvPr/>
          </p:nvSpPr>
          <p:spPr bwMode="auto">
            <a:xfrm>
              <a:off x="1862" y="3458"/>
              <a:ext cx="1" cy="16"/>
            </a:xfrm>
            <a:prstGeom prst="line">
              <a:avLst/>
            </a:prstGeom>
            <a:noFill/>
            <a:ln w="12700">
              <a:solidFill>
                <a:schemeClr val="tx2"/>
              </a:solidFill>
              <a:round/>
              <a:headEnd/>
              <a:tailEnd/>
            </a:ln>
          </p:spPr>
          <p:txBody>
            <a:bodyPr/>
            <a:lstStyle/>
            <a:p>
              <a:endParaRPr lang="en-US"/>
            </a:p>
          </p:txBody>
        </p:sp>
        <p:sp>
          <p:nvSpPr>
            <p:cNvPr id="89142" name="Line 1078"/>
            <p:cNvSpPr>
              <a:spLocks noChangeShapeType="1"/>
            </p:cNvSpPr>
            <p:nvPr/>
          </p:nvSpPr>
          <p:spPr bwMode="auto">
            <a:xfrm>
              <a:off x="1862" y="3506"/>
              <a:ext cx="1" cy="16"/>
            </a:xfrm>
            <a:prstGeom prst="line">
              <a:avLst/>
            </a:prstGeom>
            <a:noFill/>
            <a:ln w="12700">
              <a:solidFill>
                <a:schemeClr val="tx2"/>
              </a:solidFill>
              <a:round/>
              <a:headEnd/>
              <a:tailEnd/>
            </a:ln>
          </p:spPr>
          <p:txBody>
            <a:bodyPr/>
            <a:lstStyle/>
            <a:p>
              <a:endParaRPr lang="en-US"/>
            </a:p>
          </p:txBody>
        </p:sp>
        <p:sp>
          <p:nvSpPr>
            <p:cNvPr id="89143" name="Line 1079"/>
            <p:cNvSpPr>
              <a:spLocks noChangeShapeType="1"/>
            </p:cNvSpPr>
            <p:nvPr/>
          </p:nvSpPr>
          <p:spPr bwMode="auto">
            <a:xfrm>
              <a:off x="1862" y="3554"/>
              <a:ext cx="1" cy="16"/>
            </a:xfrm>
            <a:prstGeom prst="line">
              <a:avLst/>
            </a:prstGeom>
            <a:noFill/>
            <a:ln w="12700">
              <a:solidFill>
                <a:schemeClr val="tx2"/>
              </a:solidFill>
              <a:round/>
              <a:headEnd/>
              <a:tailEnd/>
            </a:ln>
          </p:spPr>
          <p:txBody>
            <a:bodyPr/>
            <a:lstStyle/>
            <a:p>
              <a:endParaRPr lang="en-US"/>
            </a:p>
          </p:txBody>
        </p:sp>
        <p:sp>
          <p:nvSpPr>
            <p:cNvPr id="89144" name="Line 1080"/>
            <p:cNvSpPr>
              <a:spLocks noChangeShapeType="1"/>
            </p:cNvSpPr>
            <p:nvPr/>
          </p:nvSpPr>
          <p:spPr bwMode="auto">
            <a:xfrm>
              <a:off x="2125" y="1351"/>
              <a:ext cx="1" cy="16"/>
            </a:xfrm>
            <a:prstGeom prst="line">
              <a:avLst/>
            </a:prstGeom>
            <a:noFill/>
            <a:ln w="12700">
              <a:solidFill>
                <a:schemeClr val="tx2"/>
              </a:solidFill>
              <a:round/>
              <a:headEnd/>
              <a:tailEnd/>
            </a:ln>
          </p:spPr>
          <p:txBody>
            <a:bodyPr/>
            <a:lstStyle/>
            <a:p>
              <a:endParaRPr lang="en-US"/>
            </a:p>
          </p:txBody>
        </p:sp>
        <p:sp>
          <p:nvSpPr>
            <p:cNvPr id="89145" name="Line 1081"/>
            <p:cNvSpPr>
              <a:spLocks noChangeShapeType="1"/>
            </p:cNvSpPr>
            <p:nvPr/>
          </p:nvSpPr>
          <p:spPr bwMode="auto">
            <a:xfrm>
              <a:off x="2125" y="1399"/>
              <a:ext cx="1" cy="16"/>
            </a:xfrm>
            <a:prstGeom prst="line">
              <a:avLst/>
            </a:prstGeom>
            <a:noFill/>
            <a:ln w="12700">
              <a:solidFill>
                <a:schemeClr val="tx2"/>
              </a:solidFill>
              <a:round/>
              <a:headEnd/>
              <a:tailEnd/>
            </a:ln>
          </p:spPr>
          <p:txBody>
            <a:bodyPr/>
            <a:lstStyle/>
            <a:p>
              <a:endParaRPr lang="en-US"/>
            </a:p>
          </p:txBody>
        </p:sp>
        <p:sp>
          <p:nvSpPr>
            <p:cNvPr id="89146" name="Line 1082"/>
            <p:cNvSpPr>
              <a:spLocks noChangeShapeType="1"/>
            </p:cNvSpPr>
            <p:nvPr/>
          </p:nvSpPr>
          <p:spPr bwMode="auto">
            <a:xfrm>
              <a:off x="2125" y="1447"/>
              <a:ext cx="1" cy="16"/>
            </a:xfrm>
            <a:prstGeom prst="line">
              <a:avLst/>
            </a:prstGeom>
            <a:noFill/>
            <a:ln w="12700">
              <a:solidFill>
                <a:schemeClr val="tx2"/>
              </a:solidFill>
              <a:round/>
              <a:headEnd/>
              <a:tailEnd/>
            </a:ln>
          </p:spPr>
          <p:txBody>
            <a:bodyPr/>
            <a:lstStyle/>
            <a:p>
              <a:endParaRPr lang="en-US"/>
            </a:p>
          </p:txBody>
        </p:sp>
        <p:sp>
          <p:nvSpPr>
            <p:cNvPr id="89147" name="Line 1083"/>
            <p:cNvSpPr>
              <a:spLocks noChangeShapeType="1"/>
            </p:cNvSpPr>
            <p:nvPr/>
          </p:nvSpPr>
          <p:spPr bwMode="auto">
            <a:xfrm>
              <a:off x="2125" y="1495"/>
              <a:ext cx="1" cy="16"/>
            </a:xfrm>
            <a:prstGeom prst="line">
              <a:avLst/>
            </a:prstGeom>
            <a:noFill/>
            <a:ln w="12700">
              <a:solidFill>
                <a:schemeClr val="tx2"/>
              </a:solidFill>
              <a:round/>
              <a:headEnd/>
              <a:tailEnd/>
            </a:ln>
          </p:spPr>
          <p:txBody>
            <a:bodyPr/>
            <a:lstStyle/>
            <a:p>
              <a:endParaRPr lang="en-US"/>
            </a:p>
          </p:txBody>
        </p:sp>
        <p:sp>
          <p:nvSpPr>
            <p:cNvPr id="89148" name="Line 1084"/>
            <p:cNvSpPr>
              <a:spLocks noChangeShapeType="1"/>
            </p:cNvSpPr>
            <p:nvPr/>
          </p:nvSpPr>
          <p:spPr bwMode="auto">
            <a:xfrm>
              <a:off x="2125" y="1543"/>
              <a:ext cx="1" cy="16"/>
            </a:xfrm>
            <a:prstGeom prst="line">
              <a:avLst/>
            </a:prstGeom>
            <a:noFill/>
            <a:ln w="12700">
              <a:solidFill>
                <a:schemeClr val="tx2"/>
              </a:solidFill>
              <a:round/>
              <a:headEnd/>
              <a:tailEnd/>
            </a:ln>
          </p:spPr>
          <p:txBody>
            <a:bodyPr/>
            <a:lstStyle/>
            <a:p>
              <a:endParaRPr lang="en-US"/>
            </a:p>
          </p:txBody>
        </p:sp>
        <p:sp>
          <p:nvSpPr>
            <p:cNvPr id="89149" name="Line 1085"/>
            <p:cNvSpPr>
              <a:spLocks noChangeShapeType="1"/>
            </p:cNvSpPr>
            <p:nvPr/>
          </p:nvSpPr>
          <p:spPr bwMode="auto">
            <a:xfrm>
              <a:off x="2125" y="1591"/>
              <a:ext cx="1" cy="16"/>
            </a:xfrm>
            <a:prstGeom prst="line">
              <a:avLst/>
            </a:prstGeom>
            <a:noFill/>
            <a:ln w="12700">
              <a:solidFill>
                <a:schemeClr val="tx2"/>
              </a:solidFill>
              <a:round/>
              <a:headEnd/>
              <a:tailEnd/>
            </a:ln>
          </p:spPr>
          <p:txBody>
            <a:bodyPr/>
            <a:lstStyle/>
            <a:p>
              <a:endParaRPr lang="en-US"/>
            </a:p>
          </p:txBody>
        </p:sp>
        <p:sp>
          <p:nvSpPr>
            <p:cNvPr id="89150" name="Line 1086"/>
            <p:cNvSpPr>
              <a:spLocks noChangeShapeType="1"/>
            </p:cNvSpPr>
            <p:nvPr/>
          </p:nvSpPr>
          <p:spPr bwMode="auto">
            <a:xfrm>
              <a:off x="2125" y="1639"/>
              <a:ext cx="1" cy="16"/>
            </a:xfrm>
            <a:prstGeom prst="line">
              <a:avLst/>
            </a:prstGeom>
            <a:noFill/>
            <a:ln w="12700">
              <a:solidFill>
                <a:schemeClr val="tx2"/>
              </a:solidFill>
              <a:round/>
              <a:headEnd/>
              <a:tailEnd/>
            </a:ln>
          </p:spPr>
          <p:txBody>
            <a:bodyPr/>
            <a:lstStyle/>
            <a:p>
              <a:endParaRPr lang="en-US"/>
            </a:p>
          </p:txBody>
        </p:sp>
        <p:sp>
          <p:nvSpPr>
            <p:cNvPr id="89151" name="Line 1087"/>
            <p:cNvSpPr>
              <a:spLocks noChangeShapeType="1"/>
            </p:cNvSpPr>
            <p:nvPr/>
          </p:nvSpPr>
          <p:spPr bwMode="auto">
            <a:xfrm>
              <a:off x="2125" y="1687"/>
              <a:ext cx="1" cy="15"/>
            </a:xfrm>
            <a:prstGeom prst="line">
              <a:avLst/>
            </a:prstGeom>
            <a:noFill/>
            <a:ln w="12700">
              <a:solidFill>
                <a:schemeClr val="tx2"/>
              </a:solidFill>
              <a:round/>
              <a:headEnd/>
              <a:tailEnd/>
            </a:ln>
          </p:spPr>
          <p:txBody>
            <a:bodyPr/>
            <a:lstStyle/>
            <a:p>
              <a:endParaRPr lang="en-US"/>
            </a:p>
          </p:txBody>
        </p:sp>
        <p:sp>
          <p:nvSpPr>
            <p:cNvPr id="89152" name="Line 1088"/>
            <p:cNvSpPr>
              <a:spLocks noChangeShapeType="1"/>
            </p:cNvSpPr>
            <p:nvPr/>
          </p:nvSpPr>
          <p:spPr bwMode="auto">
            <a:xfrm>
              <a:off x="2125" y="1734"/>
              <a:ext cx="1" cy="16"/>
            </a:xfrm>
            <a:prstGeom prst="line">
              <a:avLst/>
            </a:prstGeom>
            <a:noFill/>
            <a:ln w="12700">
              <a:solidFill>
                <a:schemeClr val="tx2"/>
              </a:solidFill>
              <a:round/>
              <a:headEnd/>
              <a:tailEnd/>
            </a:ln>
          </p:spPr>
          <p:txBody>
            <a:bodyPr/>
            <a:lstStyle/>
            <a:p>
              <a:endParaRPr lang="en-US"/>
            </a:p>
          </p:txBody>
        </p:sp>
        <p:sp>
          <p:nvSpPr>
            <p:cNvPr id="89153" name="Line 1089"/>
            <p:cNvSpPr>
              <a:spLocks noChangeShapeType="1"/>
            </p:cNvSpPr>
            <p:nvPr/>
          </p:nvSpPr>
          <p:spPr bwMode="auto">
            <a:xfrm>
              <a:off x="2125" y="1782"/>
              <a:ext cx="1" cy="16"/>
            </a:xfrm>
            <a:prstGeom prst="line">
              <a:avLst/>
            </a:prstGeom>
            <a:noFill/>
            <a:ln w="12700">
              <a:solidFill>
                <a:schemeClr val="tx2"/>
              </a:solidFill>
              <a:round/>
              <a:headEnd/>
              <a:tailEnd/>
            </a:ln>
          </p:spPr>
          <p:txBody>
            <a:bodyPr/>
            <a:lstStyle/>
            <a:p>
              <a:endParaRPr lang="en-US"/>
            </a:p>
          </p:txBody>
        </p:sp>
        <p:sp>
          <p:nvSpPr>
            <p:cNvPr id="89154" name="Line 1090"/>
            <p:cNvSpPr>
              <a:spLocks noChangeShapeType="1"/>
            </p:cNvSpPr>
            <p:nvPr/>
          </p:nvSpPr>
          <p:spPr bwMode="auto">
            <a:xfrm>
              <a:off x="2125" y="1830"/>
              <a:ext cx="1" cy="16"/>
            </a:xfrm>
            <a:prstGeom prst="line">
              <a:avLst/>
            </a:prstGeom>
            <a:noFill/>
            <a:ln w="12700">
              <a:solidFill>
                <a:schemeClr val="tx2"/>
              </a:solidFill>
              <a:round/>
              <a:headEnd/>
              <a:tailEnd/>
            </a:ln>
          </p:spPr>
          <p:txBody>
            <a:bodyPr/>
            <a:lstStyle/>
            <a:p>
              <a:endParaRPr lang="en-US"/>
            </a:p>
          </p:txBody>
        </p:sp>
        <p:sp>
          <p:nvSpPr>
            <p:cNvPr id="89155" name="Line 1091"/>
            <p:cNvSpPr>
              <a:spLocks noChangeShapeType="1"/>
            </p:cNvSpPr>
            <p:nvPr/>
          </p:nvSpPr>
          <p:spPr bwMode="auto">
            <a:xfrm>
              <a:off x="2125" y="1878"/>
              <a:ext cx="1" cy="16"/>
            </a:xfrm>
            <a:prstGeom prst="line">
              <a:avLst/>
            </a:prstGeom>
            <a:noFill/>
            <a:ln w="12700">
              <a:solidFill>
                <a:schemeClr val="tx2"/>
              </a:solidFill>
              <a:round/>
              <a:headEnd/>
              <a:tailEnd/>
            </a:ln>
          </p:spPr>
          <p:txBody>
            <a:bodyPr/>
            <a:lstStyle/>
            <a:p>
              <a:endParaRPr lang="en-US"/>
            </a:p>
          </p:txBody>
        </p:sp>
        <p:sp>
          <p:nvSpPr>
            <p:cNvPr id="89156" name="Line 1092"/>
            <p:cNvSpPr>
              <a:spLocks noChangeShapeType="1"/>
            </p:cNvSpPr>
            <p:nvPr/>
          </p:nvSpPr>
          <p:spPr bwMode="auto">
            <a:xfrm>
              <a:off x="2125" y="1926"/>
              <a:ext cx="1" cy="16"/>
            </a:xfrm>
            <a:prstGeom prst="line">
              <a:avLst/>
            </a:prstGeom>
            <a:noFill/>
            <a:ln w="12700">
              <a:solidFill>
                <a:schemeClr val="tx2"/>
              </a:solidFill>
              <a:round/>
              <a:headEnd/>
              <a:tailEnd/>
            </a:ln>
          </p:spPr>
          <p:txBody>
            <a:bodyPr/>
            <a:lstStyle/>
            <a:p>
              <a:endParaRPr lang="en-US"/>
            </a:p>
          </p:txBody>
        </p:sp>
        <p:sp>
          <p:nvSpPr>
            <p:cNvPr id="89157" name="Line 1093"/>
            <p:cNvSpPr>
              <a:spLocks noChangeShapeType="1"/>
            </p:cNvSpPr>
            <p:nvPr/>
          </p:nvSpPr>
          <p:spPr bwMode="auto">
            <a:xfrm>
              <a:off x="2125" y="1974"/>
              <a:ext cx="1" cy="16"/>
            </a:xfrm>
            <a:prstGeom prst="line">
              <a:avLst/>
            </a:prstGeom>
            <a:noFill/>
            <a:ln w="12700">
              <a:solidFill>
                <a:schemeClr val="tx2"/>
              </a:solidFill>
              <a:round/>
              <a:headEnd/>
              <a:tailEnd/>
            </a:ln>
          </p:spPr>
          <p:txBody>
            <a:bodyPr/>
            <a:lstStyle/>
            <a:p>
              <a:endParaRPr lang="en-US"/>
            </a:p>
          </p:txBody>
        </p:sp>
        <p:sp>
          <p:nvSpPr>
            <p:cNvPr id="89158" name="Line 1094"/>
            <p:cNvSpPr>
              <a:spLocks noChangeShapeType="1"/>
            </p:cNvSpPr>
            <p:nvPr/>
          </p:nvSpPr>
          <p:spPr bwMode="auto">
            <a:xfrm>
              <a:off x="2125" y="2022"/>
              <a:ext cx="1" cy="16"/>
            </a:xfrm>
            <a:prstGeom prst="line">
              <a:avLst/>
            </a:prstGeom>
            <a:noFill/>
            <a:ln w="12700">
              <a:solidFill>
                <a:schemeClr val="tx2"/>
              </a:solidFill>
              <a:round/>
              <a:headEnd/>
              <a:tailEnd/>
            </a:ln>
          </p:spPr>
          <p:txBody>
            <a:bodyPr/>
            <a:lstStyle/>
            <a:p>
              <a:endParaRPr lang="en-US"/>
            </a:p>
          </p:txBody>
        </p:sp>
        <p:sp>
          <p:nvSpPr>
            <p:cNvPr id="89159" name="Line 1095"/>
            <p:cNvSpPr>
              <a:spLocks noChangeShapeType="1"/>
            </p:cNvSpPr>
            <p:nvPr/>
          </p:nvSpPr>
          <p:spPr bwMode="auto">
            <a:xfrm>
              <a:off x="2125" y="2070"/>
              <a:ext cx="1" cy="15"/>
            </a:xfrm>
            <a:prstGeom prst="line">
              <a:avLst/>
            </a:prstGeom>
            <a:noFill/>
            <a:ln w="12700">
              <a:solidFill>
                <a:schemeClr val="tx2"/>
              </a:solidFill>
              <a:round/>
              <a:headEnd/>
              <a:tailEnd/>
            </a:ln>
          </p:spPr>
          <p:txBody>
            <a:bodyPr/>
            <a:lstStyle/>
            <a:p>
              <a:endParaRPr lang="en-US"/>
            </a:p>
          </p:txBody>
        </p:sp>
        <p:sp>
          <p:nvSpPr>
            <p:cNvPr id="89160" name="Line 1096"/>
            <p:cNvSpPr>
              <a:spLocks noChangeShapeType="1"/>
            </p:cNvSpPr>
            <p:nvPr/>
          </p:nvSpPr>
          <p:spPr bwMode="auto">
            <a:xfrm>
              <a:off x="2125" y="2117"/>
              <a:ext cx="1" cy="16"/>
            </a:xfrm>
            <a:prstGeom prst="line">
              <a:avLst/>
            </a:prstGeom>
            <a:noFill/>
            <a:ln w="12700">
              <a:solidFill>
                <a:schemeClr val="tx2"/>
              </a:solidFill>
              <a:round/>
              <a:headEnd/>
              <a:tailEnd/>
            </a:ln>
          </p:spPr>
          <p:txBody>
            <a:bodyPr/>
            <a:lstStyle/>
            <a:p>
              <a:endParaRPr lang="en-US"/>
            </a:p>
          </p:txBody>
        </p:sp>
        <p:sp>
          <p:nvSpPr>
            <p:cNvPr id="89161" name="Line 1097"/>
            <p:cNvSpPr>
              <a:spLocks noChangeShapeType="1"/>
            </p:cNvSpPr>
            <p:nvPr/>
          </p:nvSpPr>
          <p:spPr bwMode="auto">
            <a:xfrm>
              <a:off x="2125" y="2165"/>
              <a:ext cx="1" cy="16"/>
            </a:xfrm>
            <a:prstGeom prst="line">
              <a:avLst/>
            </a:prstGeom>
            <a:noFill/>
            <a:ln w="12700">
              <a:solidFill>
                <a:schemeClr val="tx2"/>
              </a:solidFill>
              <a:round/>
              <a:headEnd/>
              <a:tailEnd/>
            </a:ln>
          </p:spPr>
          <p:txBody>
            <a:bodyPr/>
            <a:lstStyle/>
            <a:p>
              <a:endParaRPr lang="en-US"/>
            </a:p>
          </p:txBody>
        </p:sp>
        <p:sp>
          <p:nvSpPr>
            <p:cNvPr id="89162" name="Line 1098"/>
            <p:cNvSpPr>
              <a:spLocks noChangeShapeType="1"/>
            </p:cNvSpPr>
            <p:nvPr/>
          </p:nvSpPr>
          <p:spPr bwMode="auto">
            <a:xfrm>
              <a:off x="2125" y="2213"/>
              <a:ext cx="1" cy="16"/>
            </a:xfrm>
            <a:prstGeom prst="line">
              <a:avLst/>
            </a:prstGeom>
            <a:noFill/>
            <a:ln w="12700">
              <a:solidFill>
                <a:schemeClr val="tx2"/>
              </a:solidFill>
              <a:round/>
              <a:headEnd/>
              <a:tailEnd/>
            </a:ln>
          </p:spPr>
          <p:txBody>
            <a:bodyPr/>
            <a:lstStyle/>
            <a:p>
              <a:endParaRPr lang="en-US"/>
            </a:p>
          </p:txBody>
        </p:sp>
        <p:sp>
          <p:nvSpPr>
            <p:cNvPr id="89163" name="Line 1099"/>
            <p:cNvSpPr>
              <a:spLocks noChangeShapeType="1"/>
            </p:cNvSpPr>
            <p:nvPr/>
          </p:nvSpPr>
          <p:spPr bwMode="auto">
            <a:xfrm>
              <a:off x="2125" y="2261"/>
              <a:ext cx="1" cy="16"/>
            </a:xfrm>
            <a:prstGeom prst="line">
              <a:avLst/>
            </a:prstGeom>
            <a:noFill/>
            <a:ln w="12700">
              <a:solidFill>
                <a:schemeClr val="tx2"/>
              </a:solidFill>
              <a:round/>
              <a:headEnd/>
              <a:tailEnd/>
            </a:ln>
          </p:spPr>
          <p:txBody>
            <a:bodyPr/>
            <a:lstStyle/>
            <a:p>
              <a:endParaRPr lang="en-US"/>
            </a:p>
          </p:txBody>
        </p:sp>
        <p:sp>
          <p:nvSpPr>
            <p:cNvPr id="89164" name="Line 1100"/>
            <p:cNvSpPr>
              <a:spLocks noChangeShapeType="1"/>
            </p:cNvSpPr>
            <p:nvPr/>
          </p:nvSpPr>
          <p:spPr bwMode="auto">
            <a:xfrm>
              <a:off x="2125" y="2309"/>
              <a:ext cx="1" cy="16"/>
            </a:xfrm>
            <a:prstGeom prst="line">
              <a:avLst/>
            </a:prstGeom>
            <a:noFill/>
            <a:ln w="12700">
              <a:solidFill>
                <a:schemeClr val="tx2"/>
              </a:solidFill>
              <a:round/>
              <a:headEnd/>
              <a:tailEnd/>
            </a:ln>
          </p:spPr>
          <p:txBody>
            <a:bodyPr/>
            <a:lstStyle/>
            <a:p>
              <a:endParaRPr lang="en-US"/>
            </a:p>
          </p:txBody>
        </p:sp>
        <p:sp>
          <p:nvSpPr>
            <p:cNvPr id="89165" name="Line 1101"/>
            <p:cNvSpPr>
              <a:spLocks noChangeShapeType="1"/>
            </p:cNvSpPr>
            <p:nvPr/>
          </p:nvSpPr>
          <p:spPr bwMode="auto">
            <a:xfrm>
              <a:off x="2125" y="2357"/>
              <a:ext cx="1" cy="16"/>
            </a:xfrm>
            <a:prstGeom prst="line">
              <a:avLst/>
            </a:prstGeom>
            <a:noFill/>
            <a:ln w="12700">
              <a:solidFill>
                <a:schemeClr val="tx2"/>
              </a:solidFill>
              <a:round/>
              <a:headEnd/>
              <a:tailEnd/>
            </a:ln>
          </p:spPr>
          <p:txBody>
            <a:bodyPr/>
            <a:lstStyle/>
            <a:p>
              <a:endParaRPr lang="en-US"/>
            </a:p>
          </p:txBody>
        </p:sp>
        <p:sp>
          <p:nvSpPr>
            <p:cNvPr id="89166" name="Line 1102"/>
            <p:cNvSpPr>
              <a:spLocks noChangeShapeType="1"/>
            </p:cNvSpPr>
            <p:nvPr/>
          </p:nvSpPr>
          <p:spPr bwMode="auto">
            <a:xfrm>
              <a:off x="2125" y="2405"/>
              <a:ext cx="1" cy="16"/>
            </a:xfrm>
            <a:prstGeom prst="line">
              <a:avLst/>
            </a:prstGeom>
            <a:noFill/>
            <a:ln w="12700">
              <a:solidFill>
                <a:schemeClr val="tx2"/>
              </a:solidFill>
              <a:round/>
              <a:headEnd/>
              <a:tailEnd/>
            </a:ln>
          </p:spPr>
          <p:txBody>
            <a:bodyPr/>
            <a:lstStyle/>
            <a:p>
              <a:endParaRPr lang="en-US"/>
            </a:p>
          </p:txBody>
        </p:sp>
        <p:sp>
          <p:nvSpPr>
            <p:cNvPr id="89167" name="Line 1103"/>
            <p:cNvSpPr>
              <a:spLocks noChangeShapeType="1"/>
            </p:cNvSpPr>
            <p:nvPr/>
          </p:nvSpPr>
          <p:spPr bwMode="auto">
            <a:xfrm>
              <a:off x="2125" y="2452"/>
              <a:ext cx="1" cy="16"/>
            </a:xfrm>
            <a:prstGeom prst="line">
              <a:avLst/>
            </a:prstGeom>
            <a:noFill/>
            <a:ln w="12700">
              <a:solidFill>
                <a:schemeClr val="tx2"/>
              </a:solidFill>
              <a:round/>
              <a:headEnd/>
              <a:tailEnd/>
            </a:ln>
          </p:spPr>
          <p:txBody>
            <a:bodyPr/>
            <a:lstStyle/>
            <a:p>
              <a:endParaRPr lang="en-US"/>
            </a:p>
          </p:txBody>
        </p:sp>
        <p:sp>
          <p:nvSpPr>
            <p:cNvPr id="89168" name="Line 1104"/>
            <p:cNvSpPr>
              <a:spLocks noChangeShapeType="1"/>
            </p:cNvSpPr>
            <p:nvPr/>
          </p:nvSpPr>
          <p:spPr bwMode="auto">
            <a:xfrm>
              <a:off x="2125" y="2500"/>
              <a:ext cx="1" cy="16"/>
            </a:xfrm>
            <a:prstGeom prst="line">
              <a:avLst/>
            </a:prstGeom>
            <a:noFill/>
            <a:ln w="12700">
              <a:solidFill>
                <a:schemeClr val="tx2"/>
              </a:solidFill>
              <a:round/>
              <a:headEnd/>
              <a:tailEnd/>
            </a:ln>
          </p:spPr>
          <p:txBody>
            <a:bodyPr/>
            <a:lstStyle/>
            <a:p>
              <a:endParaRPr lang="en-US"/>
            </a:p>
          </p:txBody>
        </p:sp>
        <p:sp>
          <p:nvSpPr>
            <p:cNvPr id="89169" name="Line 1105"/>
            <p:cNvSpPr>
              <a:spLocks noChangeShapeType="1"/>
            </p:cNvSpPr>
            <p:nvPr/>
          </p:nvSpPr>
          <p:spPr bwMode="auto">
            <a:xfrm>
              <a:off x="2125" y="2548"/>
              <a:ext cx="1" cy="16"/>
            </a:xfrm>
            <a:prstGeom prst="line">
              <a:avLst/>
            </a:prstGeom>
            <a:noFill/>
            <a:ln w="12700">
              <a:solidFill>
                <a:schemeClr val="tx2"/>
              </a:solidFill>
              <a:round/>
              <a:headEnd/>
              <a:tailEnd/>
            </a:ln>
          </p:spPr>
          <p:txBody>
            <a:bodyPr/>
            <a:lstStyle/>
            <a:p>
              <a:endParaRPr lang="en-US"/>
            </a:p>
          </p:txBody>
        </p:sp>
        <p:sp>
          <p:nvSpPr>
            <p:cNvPr id="89170" name="Line 1106"/>
            <p:cNvSpPr>
              <a:spLocks noChangeShapeType="1"/>
            </p:cNvSpPr>
            <p:nvPr/>
          </p:nvSpPr>
          <p:spPr bwMode="auto">
            <a:xfrm>
              <a:off x="2125" y="2596"/>
              <a:ext cx="1" cy="16"/>
            </a:xfrm>
            <a:prstGeom prst="line">
              <a:avLst/>
            </a:prstGeom>
            <a:noFill/>
            <a:ln w="12700">
              <a:solidFill>
                <a:schemeClr val="tx2"/>
              </a:solidFill>
              <a:round/>
              <a:headEnd/>
              <a:tailEnd/>
            </a:ln>
          </p:spPr>
          <p:txBody>
            <a:bodyPr/>
            <a:lstStyle/>
            <a:p>
              <a:endParaRPr lang="en-US"/>
            </a:p>
          </p:txBody>
        </p:sp>
        <p:sp>
          <p:nvSpPr>
            <p:cNvPr id="89171" name="Line 1107"/>
            <p:cNvSpPr>
              <a:spLocks noChangeShapeType="1"/>
            </p:cNvSpPr>
            <p:nvPr/>
          </p:nvSpPr>
          <p:spPr bwMode="auto">
            <a:xfrm>
              <a:off x="2125" y="2644"/>
              <a:ext cx="1" cy="16"/>
            </a:xfrm>
            <a:prstGeom prst="line">
              <a:avLst/>
            </a:prstGeom>
            <a:noFill/>
            <a:ln w="12700">
              <a:solidFill>
                <a:schemeClr val="tx2"/>
              </a:solidFill>
              <a:round/>
              <a:headEnd/>
              <a:tailEnd/>
            </a:ln>
          </p:spPr>
          <p:txBody>
            <a:bodyPr/>
            <a:lstStyle/>
            <a:p>
              <a:endParaRPr lang="en-US"/>
            </a:p>
          </p:txBody>
        </p:sp>
        <p:sp>
          <p:nvSpPr>
            <p:cNvPr id="89172" name="Line 1108"/>
            <p:cNvSpPr>
              <a:spLocks noChangeShapeType="1"/>
            </p:cNvSpPr>
            <p:nvPr/>
          </p:nvSpPr>
          <p:spPr bwMode="auto">
            <a:xfrm>
              <a:off x="2125" y="2692"/>
              <a:ext cx="1" cy="16"/>
            </a:xfrm>
            <a:prstGeom prst="line">
              <a:avLst/>
            </a:prstGeom>
            <a:noFill/>
            <a:ln w="12700">
              <a:solidFill>
                <a:schemeClr val="tx2"/>
              </a:solidFill>
              <a:round/>
              <a:headEnd/>
              <a:tailEnd/>
            </a:ln>
          </p:spPr>
          <p:txBody>
            <a:bodyPr/>
            <a:lstStyle/>
            <a:p>
              <a:endParaRPr lang="en-US"/>
            </a:p>
          </p:txBody>
        </p:sp>
        <p:sp>
          <p:nvSpPr>
            <p:cNvPr id="89173" name="Line 1109"/>
            <p:cNvSpPr>
              <a:spLocks noChangeShapeType="1"/>
            </p:cNvSpPr>
            <p:nvPr/>
          </p:nvSpPr>
          <p:spPr bwMode="auto">
            <a:xfrm>
              <a:off x="2125" y="2740"/>
              <a:ext cx="1" cy="16"/>
            </a:xfrm>
            <a:prstGeom prst="line">
              <a:avLst/>
            </a:prstGeom>
            <a:noFill/>
            <a:ln w="12700">
              <a:solidFill>
                <a:schemeClr val="tx2"/>
              </a:solidFill>
              <a:round/>
              <a:headEnd/>
              <a:tailEnd/>
            </a:ln>
          </p:spPr>
          <p:txBody>
            <a:bodyPr/>
            <a:lstStyle/>
            <a:p>
              <a:endParaRPr lang="en-US"/>
            </a:p>
          </p:txBody>
        </p:sp>
        <p:sp>
          <p:nvSpPr>
            <p:cNvPr id="89174" name="Line 1110"/>
            <p:cNvSpPr>
              <a:spLocks noChangeShapeType="1"/>
            </p:cNvSpPr>
            <p:nvPr/>
          </p:nvSpPr>
          <p:spPr bwMode="auto">
            <a:xfrm>
              <a:off x="2125" y="2788"/>
              <a:ext cx="1" cy="16"/>
            </a:xfrm>
            <a:prstGeom prst="line">
              <a:avLst/>
            </a:prstGeom>
            <a:noFill/>
            <a:ln w="12700">
              <a:solidFill>
                <a:schemeClr val="tx2"/>
              </a:solidFill>
              <a:round/>
              <a:headEnd/>
              <a:tailEnd/>
            </a:ln>
          </p:spPr>
          <p:txBody>
            <a:bodyPr/>
            <a:lstStyle/>
            <a:p>
              <a:endParaRPr lang="en-US"/>
            </a:p>
          </p:txBody>
        </p:sp>
        <p:sp>
          <p:nvSpPr>
            <p:cNvPr id="89175" name="Line 1111"/>
            <p:cNvSpPr>
              <a:spLocks noChangeShapeType="1"/>
            </p:cNvSpPr>
            <p:nvPr/>
          </p:nvSpPr>
          <p:spPr bwMode="auto">
            <a:xfrm>
              <a:off x="2125" y="2835"/>
              <a:ext cx="1" cy="16"/>
            </a:xfrm>
            <a:prstGeom prst="line">
              <a:avLst/>
            </a:prstGeom>
            <a:noFill/>
            <a:ln w="12700">
              <a:solidFill>
                <a:schemeClr val="tx2"/>
              </a:solidFill>
              <a:round/>
              <a:headEnd/>
              <a:tailEnd/>
            </a:ln>
          </p:spPr>
          <p:txBody>
            <a:bodyPr/>
            <a:lstStyle/>
            <a:p>
              <a:endParaRPr lang="en-US"/>
            </a:p>
          </p:txBody>
        </p:sp>
        <p:sp>
          <p:nvSpPr>
            <p:cNvPr id="89176" name="Line 1112"/>
            <p:cNvSpPr>
              <a:spLocks noChangeShapeType="1"/>
            </p:cNvSpPr>
            <p:nvPr/>
          </p:nvSpPr>
          <p:spPr bwMode="auto">
            <a:xfrm>
              <a:off x="2125" y="2883"/>
              <a:ext cx="1" cy="16"/>
            </a:xfrm>
            <a:prstGeom prst="line">
              <a:avLst/>
            </a:prstGeom>
            <a:noFill/>
            <a:ln w="12700">
              <a:solidFill>
                <a:schemeClr val="tx2"/>
              </a:solidFill>
              <a:round/>
              <a:headEnd/>
              <a:tailEnd/>
            </a:ln>
          </p:spPr>
          <p:txBody>
            <a:bodyPr/>
            <a:lstStyle/>
            <a:p>
              <a:endParaRPr lang="en-US"/>
            </a:p>
          </p:txBody>
        </p:sp>
        <p:sp>
          <p:nvSpPr>
            <p:cNvPr id="89177" name="Line 1113"/>
            <p:cNvSpPr>
              <a:spLocks noChangeShapeType="1"/>
            </p:cNvSpPr>
            <p:nvPr/>
          </p:nvSpPr>
          <p:spPr bwMode="auto">
            <a:xfrm>
              <a:off x="2125" y="2931"/>
              <a:ext cx="1" cy="16"/>
            </a:xfrm>
            <a:prstGeom prst="line">
              <a:avLst/>
            </a:prstGeom>
            <a:noFill/>
            <a:ln w="12700">
              <a:solidFill>
                <a:schemeClr val="tx2"/>
              </a:solidFill>
              <a:round/>
              <a:headEnd/>
              <a:tailEnd/>
            </a:ln>
          </p:spPr>
          <p:txBody>
            <a:bodyPr/>
            <a:lstStyle/>
            <a:p>
              <a:endParaRPr lang="en-US"/>
            </a:p>
          </p:txBody>
        </p:sp>
        <p:sp>
          <p:nvSpPr>
            <p:cNvPr id="89178" name="Line 1114"/>
            <p:cNvSpPr>
              <a:spLocks noChangeShapeType="1"/>
            </p:cNvSpPr>
            <p:nvPr/>
          </p:nvSpPr>
          <p:spPr bwMode="auto">
            <a:xfrm>
              <a:off x="2125" y="2979"/>
              <a:ext cx="1" cy="16"/>
            </a:xfrm>
            <a:prstGeom prst="line">
              <a:avLst/>
            </a:prstGeom>
            <a:noFill/>
            <a:ln w="12700">
              <a:solidFill>
                <a:schemeClr val="tx2"/>
              </a:solidFill>
              <a:round/>
              <a:headEnd/>
              <a:tailEnd/>
            </a:ln>
          </p:spPr>
          <p:txBody>
            <a:bodyPr/>
            <a:lstStyle/>
            <a:p>
              <a:endParaRPr lang="en-US"/>
            </a:p>
          </p:txBody>
        </p:sp>
        <p:sp>
          <p:nvSpPr>
            <p:cNvPr id="89179" name="Line 1115"/>
            <p:cNvSpPr>
              <a:spLocks noChangeShapeType="1"/>
            </p:cNvSpPr>
            <p:nvPr/>
          </p:nvSpPr>
          <p:spPr bwMode="auto">
            <a:xfrm>
              <a:off x="2125" y="3027"/>
              <a:ext cx="1" cy="16"/>
            </a:xfrm>
            <a:prstGeom prst="line">
              <a:avLst/>
            </a:prstGeom>
            <a:noFill/>
            <a:ln w="12700">
              <a:solidFill>
                <a:schemeClr val="tx2"/>
              </a:solidFill>
              <a:round/>
              <a:headEnd/>
              <a:tailEnd/>
            </a:ln>
          </p:spPr>
          <p:txBody>
            <a:bodyPr/>
            <a:lstStyle/>
            <a:p>
              <a:endParaRPr lang="en-US"/>
            </a:p>
          </p:txBody>
        </p:sp>
        <p:sp>
          <p:nvSpPr>
            <p:cNvPr id="89180" name="Line 1116"/>
            <p:cNvSpPr>
              <a:spLocks noChangeShapeType="1"/>
            </p:cNvSpPr>
            <p:nvPr/>
          </p:nvSpPr>
          <p:spPr bwMode="auto">
            <a:xfrm>
              <a:off x="2125" y="3075"/>
              <a:ext cx="1" cy="16"/>
            </a:xfrm>
            <a:prstGeom prst="line">
              <a:avLst/>
            </a:prstGeom>
            <a:noFill/>
            <a:ln w="12700">
              <a:solidFill>
                <a:schemeClr val="tx2"/>
              </a:solidFill>
              <a:round/>
              <a:headEnd/>
              <a:tailEnd/>
            </a:ln>
          </p:spPr>
          <p:txBody>
            <a:bodyPr/>
            <a:lstStyle/>
            <a:p>
              <a:endParaRPr lang="en-US"/>
            </a:p>
          </p:txBody>
        </p:sp>
        <p:sp>
          <p:nvSpPr>
            <p:cNvPr id="89181" name="Line 1117"/>
            <p:cNvSpPr>
              <a:spLocks noChangeShapeType="1"/>
            </p:cNvSpPr>
            <p:nvPr/>
          </p:nvSpPr>
          <p:spPr bwMode="auto">
            <a:xfrm>
              <a:off x="2125" y="3123"/>
              <a:ext cx="1" cy="16"/>
            </a:xfrm>
            <a:prstGeom prst="line">
              <a:avLst/>
            </a:prstGeom>
            <a:noFill/>
            <a:ln w="12700">
              <a:solidFill>
                <a:schemeClr val="tx2"/>
              </a:solidFill>
              <a:round/>
              <a:headEnd/>
              <a:tailEnd/>
            </a:ln>
          </p:spPr>
          <p:txBody>
            <a:bodyPr/>
            <a:lstStyle/>
            <a:p>
              <a:endParaRPr lang="en-US"/>
            </a:p>
          </p:txBody>
        </p:sp>
        <p:sp>
          <p:nvSpPr>
            <p:cNvPr id="89182" name="Line 1118"/>
            <p:cNvSpPr>
              <a:spLocks noChangeShapeType="1"/>
            </p:cNvSpPr>
            <p:nvPr/>
          </p:nvSpPr>
          <p:spPr bwMode="auto">
            <a:xfrm>
              <a:off x="2125" y="3171"/>
              <a:ext cx="1" cy="16"/>
            </a:xfrm>
            <a:prstGeom prst="line">
              <a:avLst/>
            </a:prstGeom>
            <a:noFill/>
            <a:ln w="12700">
              <a:solidFill>
                <a:schemeClr val="tx2"/>
              </a:solidFill>
              <a:round/>
              <a:headEnd/>
              <a:tailEnd/>
            </a:ln>
          </p:spPr>
          <p:txBody>
            <a:bodyPr/>
            <a:lstStyle/>
            <a:p>
              <a:endParaRPr lang="en-US"/>
            </a:p>
          </p:txBody>
        </p:sp>
        <p:sp>
          <p:nvSpPr>
            <p:cNvPr id="89183" name="Line 1119"/>
            <p:cNvSpPr>
              <a:spLocks noChangeShapeType="1"/>
            </p:cNvSpPr>
            <p:nvPr/>
          </p:nvSpPr>
          <p:spPr bwMode="auto">
            <a:xfrm>
              <a:off x="2125" y="3218"/>
              <a:ext cx="1" cy="16"/>
            </a:xfrm>
            <a:prstGeom prst="line">
              <a:avLst/>
            </a:prstGeom>
            <a:noFill/>
            <a:ln w="12700">
              <a:solidFill>
                <a:schemeClr val="tx2"/>
              </a:solidFill>
              <a:round/>
              <a:headEnd/>
              <a:tailEnd/>
            </a:ln>
          </p:spPr>
          <p:txBody>
            <a:bodyPr/>
            <a:lstStyle/>
            <a:p>
              <a:endParaRPr lang="en-US"/>
            </a:p>
          </p:txBody>
        </p:sp>
        <p:sp>
          <p:nvSpPr>
            <p:cNvPr id="89184" name="Line 1120"/>
            <p:cNvSpPr>
              <a:spLocks noChangeShapeType="1"/>
            </p:cNvSpPr>
            <p:nvPr/>
          </p:nvSpPr>
          <p:spPr bwMode="auto">
            <a:xfrm>
              <a:off x="2125" y="3266"/>
              <a:ext cx="1" cy="16"/>
            </a:xfrm>
            <a:prstGeom prst="line">
              <a:avLst/>
            </a:prstGeom>
            <a:noFill/>
            <a:ln w="12700">
              <a:solidFill>
                <a:schemeClr val="tx2"/>
              </a:solidFill>
              <a:round/>
              <a:headEnd/>
              <a:tailEnd/>
            </a:ln>
          </p:spPr>
          <p:txBody>
            <a:bodyPr/>
            <a:lstStyle/>
            <a:p>
              <a:endParaRPr lang="en-US"/>
            </a:p>
          </p:txBody>
        </p:sp>
        <p:sp>
          <p:nvSpPr>
            <p:cNvPr id="89185" name="Line 1121"/>
            <p:cNvSpPr>
              <a:spLocks noChangeShapeType="1"/>
            </p:cNvSpPr>
            <p:nvPr/>
          </p:nvSpPr>
          <p:spPr bwMode="auto">
            <a:xfrm>
              <a:off x="2125" y="3314"/>
              <a:ext cx="1" cy="16"/>
            </a:xfrm>
            <a:prstGeom prst="line">
              <a:avLst/>
            </a:prstGeom>
            <a:noFill/>
            <a:ln w="12700">
              <a:solidFill>
                <a:schemeClr val="tx2"/>
              </a:solidFill>
              <a:round/>
              <a:headEnd/>
              <a:tailEnd/>
            </a:ln>
          </p:spPr>
          <p:txBody>
            <a:bodyPr/>
            <a:lstStyle/>
            <a:p>
              <a:endParaRPr lang="en-US"/>
            </a:p>
          </p:txBody>
        </p:sp>
        <p:sp>
          <p:nvSpPr>
            <p:cNvPr id="89186" name="Line 1122"/>
            <p:cNvSpPr>
              <a:spLocks noChangeShapeType="1"/>
            </p:cNvSpPr>
            <p:nvPr/>
          </p:nvSpPr>
          <p:spPr bwMode="auto">
            <a:xfrm>
              <a:off x="2125" y="3362"/>
              <a:ext cx="1" cy="16"/>
            </a:xfrm>
            <a:prstGeom prst="line">
              <a:avLst/>
            </a:prstGeom>
            <a:noFill/>
            <a:ln w="12700">
              <a:solidFill>
                <a:schemeClr val="tx2"/>
              </a:solidFill>
              <a:round/>
              <a:headEnd/>
              <a:tailEnd/>
            </a:ln>
          </p:spPr>
          <p:txBody>
            <a:bodyPr/>
            <a:lstStyle/>
            <a:p>
              <a:endParaRPr lang="en-US"/>
            </a:p>
          </p:txBody>
        </p:sp>
        <p:sp>
          <p:nvSpPr>
            <p:cNvPr id="89187" name="Line 1123"/>
            <p:cNvSpPr>
              <a:spLocks noChangeShapeType="1"/>
            </p:cNvSpPr>
            <p:nvPr/>
          </p:nvSpPr>
          <p:spPr bwMode="auto">
            <a:xfrm>
              <a:off x="2125" y="3410"/>
              <a:ext cx="1" cy="16"/>
            </a:xfrm>
            <a:prstGeom prst="line">
              <a:avLst/>
            </a:prstGeom>
            <a:noFill/>
            <a:ln w="12700">
              <a:solidFill>
                <a:schemeClr val="tx2"/>
              </a:solidFill>
              <a:round/>
              <a:headEnd/>
              <a:tailEnd/>
            </a:ln>
          </p:spPr>
          <p:txBody>
            <a:bodyPr/>
            <a:lstStyle/>
            <a:p>
              <a:endParaRPr lang="en-US"/>
            </a:p>
          </p:txBody>
        </p:sp>
        <p:sp>
          <p:nvSpPr>
            <p:cNvPr id="89188" name="Line 1124"/>
            <p:cNvSpPr>
              <a:spLocks noChangeShapeType="1"/>
            </p:cNvSpPr>
            <p:nvPr/>
          </p:nvSpPr>
          <p:spPr bwMode="auto">
            <a:xfrm>
              <a:off x="2125" y="3458"/>
              <a:ext cx="1" cy="16"/>
            </a:xfrm>
            <a:prstGeom prst="line">
              <a:avLst/>
            </a:prstGeom>
            <a:noFill/>
            <a:ln w="12700">
              <a:solidFill>
                <a:schemeClr val="tx2"/>
              </a:solidFill>
              <a:round/>
              <a:headEnd/>
              <a:tailEnd/>
            </a:ln>
          </p:spPr>
          <p:txBody>
            <a:bodyPr/>
            <a:lstStyle/>
            <a:p>
              <a:endParaRPr lang="en-US"/>
            </a:p>
          </p:txBody>
        </p:sp>
        <p:sp>
          <p:nvSpPr>
            <p:cNvPr id="89189" name="Line 1125"/>
            <p:cNvSpPr>
              <a:spLocks noChangeShapeType="1"/>
            </p:cNvSpPr>
            <p:nvPr/>
          </p:nvSpPr>
          <p:spPr bwMode="auto">
            <a:xfrm>
              <a:off x="2125" y="3506"/>
              <a:ext cx="1" cy="16"/>
            </a:xfrm>
            <a:prstGeom prst="line">
              <a:avLst/>
            </a:prstGeom>
            <a:noFill/>
            <a:ln w="12700">
              <a:solidFill>
                <a:schemeClr val="tx2"/>
              </a:solidFill>
              <a:round/>
              <a:headEnd/>
              <a:tailEnd/>
            </a:ln>
          </p:spPr>
          <p:txBody>
            <a:bodyPr/>
            <a:lstStyle/>
            <a:p>
              <a:endParaRPr lang="en-US"/>
            </a:p>
          </p:txBody>
        </p:sp>
        <p:sp>
          <p:nvSpPr>
            <p:cNvPr id="89190" name="Line 1126"/>
            <p:cNvSpPr>
              <a:spLocks noChangeShapeType="1"/>
            </p:cNvSpPr>
            <p:nvPr/>
          </p:nvSpPr>
          <p:spPr bwMode="auto">
            <a:xfrm>
              <a:off x="2125" y="3554"/>
              <a:ext cx="1" cy="16"/>
            </a:xfrm>
            <a:prstGeom prst="line">
              <a:avLst/>
            </a:prstGeom>
            <a:noFill/>
            <a:ln w="12700">
              <a:solidFill>
                <a:schemeClr val="tx2"/>
              </a:solidFill>
              <a:round/>
              <a:headEnd/>
              <a:tailEnd/>
            </a:ln>
          </p:spPr>
          <p:txBody>
            <a:bodyPr/>
            <a:lstStyle/>
            <a:p>
              <a:endParaRPr lang="en-US"/>
            </a:p>
          </p:txBody>
        </p:sp>
        <p:sp>
          <p:nvSpPr>
            <p:cNvPr id="89191" name="Line 1127"/>
            <p:cNvSpPr>
              <a:spLocks noChangeShapeType="1"/>
            </p:cNvSpPr>
            <p:nvPr/>
          </p:nvSpPr>
          <p:spPr bwMode="auto">
            <a:xfrm>
              <a:off x="2261" y="1351"/>
              <a:ext cx="1" cy="16"/>
            </a:xfrm>
            <a:prstGeom prst="line">
              <a:avLst/>
            </a:prstGeom>
            <a:noFill/>
            <a:ln w="12700">
              <a:solidFill>
                <a:schemeClr val="tx2"/>
              </a:solidFill>
              <a:round/>
              <a:headEnd/>
              <a:tailEnd/>
            </a:ln>
          </p:spPr>
          <p:txBody>
            <a:bodyPr/>
            <a:lstStyle/>
            <a:p>
              <a:endParaRPr lang="en-US"/>
            </a:p>
          </p:txBody>
        </p:sp>
        <p:sp>
          <p:nvSpPr>
            <p:cNvPr id="89192" name="Line 1128"/>
            <p:cNvSpPr>
              <a:spLocks noChangeShapeType="1"/>
            </p:cNvSpPr>
            <p:nvPr/>
          </p:nvSpPr>
          <p:spPr bwMode="auto">
            <a:xfrm>
              <a:off x="2261" y="1399"/>
              <a:ext cx="1" cy="16"/>
            </a:xfrm>
            <a:prstGeom prst="line">
              <a:avLst/>
            </a:prstGeom>
            <a:noFill/>
            <a:ln w="12700">
              <a:solidFill>
                <a:schemeClr val="tx2"/>
              </a:solidFill>
              <a:round/>
              <a:headEnd/>
              <a:tailEnd/>
            </a:ln>
          </p:spPr>
          <p:txBody>
            <a:bodyPr/>
            <a:lstStyle/>
            <a:p>
              <a:endParaRPr lang="en-US"/>
            </a:p>
          </p:txBody>
        </p:sp>
        <p:sp>
          <p:nvSpPr>
            <p:cNvPr id="89193" name="Line 1129"/>
            <p:cNvSpPr>
              <a:spLocks noChangeShapeType="1"/>
            </p:cNvSpPr>
            <p:nvPr/>
          </p:nvSpPr>
          <p:spPr bwMode="auto">
            <a:xfrm>
              <a:off x="2261" y="1447"/>
              <a:ext cx="1" cy="16"/>
            </a:xfrm>
            <a:prstGeom prst="line">
              <a:avLst/>
            </a:prstGeom>
            <a:noFill/>
            <a:ln w="12700">
              <a:solidFill>
                <a:schemeClr val="tx2"/>
              </a:solidFill>
              <a:round/>
              <a:headEnd/>
              <a:tailEnd/>
            </a:ln>
          </p:spPr>
          <p:txBody>
            <a:bodyPr/>
            <a:lstStyle/>
            <a:p>
              <a:endParaRPr lang="en-US"/>
            </a:p>
          </p:txBody>
        </p:sp>
        <p:sp>
          <p:nvSpPr>
            <p:cNvPr id="89194" name="Line 1130"/>
            <p:cNvSpPr>
              <a:spLocks noChangeShapeType="1"/>
            </p:cNvSpPr>
            <p:nvPr/>
          </p:nvSpPr>
          <p:spPr bwMode="auto">
            <a:xfrm>
              <a:off x="2261" y="1495"/>
              <a:ext cx="1" cy="16"/>
            </a:xfrm>
            <a:prstGeom prst="line">
              <a:avLst/>
            </a:prstGeom>
            <a:noFill/>
            <a:ln w="12700">
              <a:solidFill>
                <a:schemeClr val="tx2"/>
              </a:solidFill>
              <a:round/>
              <a:headEnd/>
              <a:tailEnd/>
            </a:ln>
          </p:spPr>
          <p:txBody>
            <a:bodyPr/>
            <a:lstStyle/>
            <a:p>
              <a:endParaRPr lang="en-US"/>
            </a:p>
          </p:txBody>
        </p:sp>
        <p:sp>
          <p:nvSpPr>
            <p:cNvPr id="89195" name="Line 1131"/>
            <p:cNvSpPr>
              <a:spLocks noChangeShapeType="1"/>
            </p:cNvSpPr>
            <p:nvPr/>
          </p:nvSpPr>
          <p:spPr bwMode="auto">
            <a:xfrm>
              <a:off x="2261" y="1543"/>
              <a:ext cx="1" cy="16"/>
            </a:xfrm>
            <a:prstGeom prst="line">
              <a:avLst/>
            </a:prstGeom>
            <a:noFill/>
            <a:ln w="12700">
              <a:solidFill>
                <a:schemeClr val="tx2"/>
              </a:solidFill>
              <a:round/>
              <a:headEnd/>
              <a:tailEnd/>
            </a:ln>
          </p:spPr>
          <p:txBody>
            <a:bodyPr/>
            <a:lstStyle/>
            <a:p>
              <a:endParaRPr lang="en-US"/>
            </a:p>
          </p:txBody>
        </p:sp>
        <p:sp>
          <p:nvSpPr>
            <p:cNvPr id="89196" name="Line 1132"/>
            <p:cNvSpPr>
              <a:spLocks noChangeShapeType="1"/>
            </p:cNvSpPr>
            <p:nvPr/>
          </p:nvSpPr>
          <p:spPr bwMode="auto">
            <a:xfrm>
              <a:off x="2261" y="1591"/>
              <a:ext cx="1" cy="16"/>
            </a:xfrm>
            <a:prstGeom prst="line">
              <a:avLst/>
            </a:prstGeom>
            <a:noFill/>
            <a:ln w="12700">
              <a:solidFill>
                <a:schemeClr val="tx2"/>
              </a:solidFill>
              <a:round/>
              <a:headEnd/>
              <a:tailEnd/>
            </a:ln>
          </p:spPr>
          <p:txBody>
            <a:bodyPr/>
            <a:lstStyle/>
            <a:p>
              <a:endParaRPr lang="en-US"/>
            </a:p>
          </p:txBody>
        </p:sp>
        <p:sp>
          <p:nvSpPr>
            <p:cNvPr id="89197" name="Line 1133"/>
            <p:cNvSpPr>
              <a:spLocks noChangeShapeType="1"/>
            </p:cNvSpPr>
            <p:nvPr/>
          </p:nvSpPr>
          <p:spPr bwMode="auto">
            <a:xfrm>
              <a:off x="2261" y="1639"/>
              <a:ext cx="1" cy="16"/>
            </a:xfrm>
            <a:prstGeom prst="line">
              <a:avLst/>
            </a:prstGeom>
            <a:noFill/>
            <a:ln w="12700">
              <a:solidFill>
                <a:schemeClr val="tx2"/>
              </a:solidFill>
              <a:round/>
              <a:headEnd/>
              <a:tailEnd/>
            </a:ln>
          </p:spPr>
          <p:txBody>
            <a:bodyPr/>
            <a:lstStyle/>
            <a:p>
              <a:endParaRPr lang="en-US"/>
            </a:p>
          </p:txBody>
        </p:sp>
        <p:sp>
          <p:nvSpPr>
            <p:cNvPr id="89198" name="Line 1134"/>
            <p:cNvSpPr>
              <a:spLocks noChangeShapeType="1"/>
            </p:cNvSpPr>
            <p:nvPr/>
          </p:nvSpPr>
          <p:spPr bwMode="auto">
            <a:xfrm>
              <a:off x="2261" y="1687"/>
              <a:ext cx="1" cy="15"/>
            </a:xfrm>
            <a:prstGeom prst="line">
              <a:avLst/>
            </a:prstGeom>
            <a:noFill/>
            <a:ln w="12700">
              <a:solidFill>
                <a:schemeClr val="tx2"/>
              </a:solidFill>
              <a:round/>
              <a:headEnd/>
              <a:tailEnd/>
            </a:ln>
          </p:spPr>
          <p:txBody>
            <a:bodyPr/>
            <a:lstStyle/>
            <a:p>
              <a:endParaRPr lang="en-US"/>
            </a:p>
          </p:txBody>
        </p:sp>
        <p:sp>
          <p:nvSpPr>
            <p:cNvPr id="89199" name="Line 1135"/>
            <p:cNvSpPr>
              <a:spLocks noChangeShapeType="1"/>
            </p:cNvSpPr>
            <p:nvPr/>
          </p:nvSpPr>
          <p:spPr bwMode="auto">
            <a:xfrm>
              <a:off x="2261" y="1734"/>
              <a:ext cx="1" cy="16"/>
            </a:xfrm>
            <a:prstGeom prst="line">
              <a:avLst/>
            </a:prstGeom>
            <a:noFill/>
            <a:ln w="12700">
              <a:solidFill>
                <a:schemeClr val="tx2"/>
              </a:solidFill>
              <a:round/>
              <a:headEnd/>
              <a:tailEnd/>
            </a:ln>
          </p:spPr>
          <p:txBody>
            <a:bodyPr/>
            <a:lstStyle/>
            <a:p>
              <a:endParaRPr lang="en-US"/>
            </a:p>
          </p:txBody>
        </p:sp>
        <p:sp>
          <p:nvSpPr>
            <p:cNvPr id="89200" name="Line 1136"/>
            <p:cNvSpPr>
              <a:spLocks noChangeShapeType="1"/>
            </p:cNvSpPr>
            <p:nvPr/>
          </p:nvSpPr>
          <p:spPr bwMode="auto">
            <a:xfrm>
              <a:off x="2261" y="1782"/>
              <a:ext cx="1" cy="16"/>
            </a:xfrm>
            <a:prstGeom prst="line">
              <a:avLst/>
            </a:prstGeom>
            <a:noFill/>
            <a:ln w="12700">
              <a:solidFill>
                <a:schemeClr val="tx2"/>
              </a:solidFill>
              <a:round/>
              <a:headEnd/>
              <a:tailEnd/>
            </a:ln>
          </p:spPr>
          <p:txBody>
            <a:bodyPr/>
            <a:lstStyle/>
            <a:p>
              <a:endParaRPr lang="en-US"/>
            </a:p>
          </p:txBody>
        </p:sp>
        <p:sp>
          <p:nvSpPr>
            <p:cNvPr id="89201" name="Line 1137"/>
            <p:cNvSpPr>
              <a:spLocks noChangeShapeType="1"/>
            </p:cNvSpPr>
            <p:nvPr/>
          </p:nvSpPr>
          <p:spPr bwMode="auto">
            <a:xfrm>
              <a:off x="2261" y="1830"/>
              <a:ext cx="1" cy="16"/>
            </a:xfrm>
            <a:prstGeom prst="line">
              <a:avLst/>
            </a:prstGeom>
            <a:noFill/>
            <a:ln w="12700">
              <a:solidFill>
                <a:schemeClr val="tx2"/>
              </a:solidFill>
              <a:round/>
              <a:headEnd/>
              <a:tailEnd/>
            </a:ln>
          </p:spPr>
          <p:txBody>
            <a:bodyPr/>
            <a:lstStyle/>
            <a:p>
              <a:endParaRPr lang="en-US"/>
            </a:p>
          </p:txBody>
        </p:sp>
        <p:sp>
          <p:nvSpPr>
            <p:cNvPr id="89202" name="Line 1138"/>
            <p:cNvSpPr>
              <a:spLocks noChangeShapeType="1"/>
            </p:cNvSpPr>
            <p:nvPr/>
          </p:nvSpPr>
          <p:spPr bwMode="auto">
            <a:xfrm>
              <a:off x="2261" y="1878"/>
              <a:ext cx="1" cy="16"/>
            </a:xfrm>
            <a:prstGeom prst="line">
              <a:avLst/>
            </a:prstGeom>
            <a:noFill/>
            <a:ln w="12700">
              <a:solidFill>
                <a:schemeClr val="tx2"/>
              </a:solidFill>
              <a:round/>
              <a:headEnd/>
              <a:tailEnd/>
            </a:ln>
          </p:spPr>
          <p:txBody>
            <a:bodyPr/>
            <a:lstStyle/>
            <a:p>
              <a:endParaRPr lang="en-US"/>
            </a:p>
          </p:txBody>
        </p:sp>
        <p:sp>
          <p:nvSpPr>
            <p:cNvPr id="89203" name="Line 1139"/>
            <p:cNvSpPr>
              <a:spLocks noChangeShapeType="1"/>
            </p:cNvSpPr>
            <p:nvPr/>
          </p:nvSpPr>
          <p:spPr bwMode="auto">
            <a:xfrm>
              <a:off x="2261" y="1926"/>
              <a:ext cx="1" cy="16"/>
            </a:xfrm>
            <a:prstGeom prst="line">
              <a:avLst/>
            </a:prstGeom>
            <a:noFill/>
            <a:ln w="12700">
              <a:solidFill>
                <a:schemeClr val="tx2"/>
              </a:solidFill>
              <a:round/>
              <a:headEnd/>
              <a:tailEnd/>
            </a:ln>
          </p:spPr>
          <p:txBody>
            <a:bodyPr/>
            <a:lstStyle/>
            <a:p>
              <a:endParaRPr lang="en-US"/>
            </a:p>
          </p:txBody>
        </p:sp>
        <p:sp>
          <p:nvSpPr>
            <p:cNvPr id="89204" name="Line 1140"/>
            <p:cNvSpPr>
              <a:spLocks noChangeShapeType="1"/>
            </p:cNvSpPr>
            <p:nvPr/>
          </p:nvSpPr>
          <p:spPr bwMode="auto">
            <a:xfrm>
              <a:off x="2261" y="1974"/>
              <a:ext cx="1" cy="16"/>
            </a:xfrm>
            <a:prstGeom prst="line">
              <a:avLst/>
            </a:prstGeom>
            <a:noFill/>
            <a:ln w="12700">
              <a:solidFill>
                <a:schemeClr val="tx2"/>
              </a:solidFill>
              <a:round/>
              <a:headEnd/>
              <a:tailEnd/>
            </a:ln>
          </p:spPr>
          <p:txBody>
            <a:bodyPr/>
            <a:lstStyle/>
            <a:p>
              <a:endParaRPr lang="en-US"/>
            </a:p>
          </p:txBody>
        </p:sp>
        <p:sp>
          <p:nvSpPr>
            <p:cNvPr id="89205" name="Line 1141"/>
            <p:cNvSpPr>
              <a:spLocks noChangeShapeType="1"/>
            </p:cNvSpPr>
            <p:nvPr/>
          </p:nvSpPr>
          <p:spPr bwMode="auto">
            <a:xfrm>
              <a:off x="2261" y="2022"/>
              <a:ext cx="1" cy="16"/>
            </a:xfrm>
            <a:prstGeom prst="line">
              <a:avLst/>
            </a:prstGeom>
            <a:noFill/>
            <a:ln w="12700">
              <a:solidFill>
                <a:schemeClr val="tx2"/>
              </a:solidFill>
              <a:round/>
              <a:headEnd/>
              <a:tailEnd/>
            </a:ln>
          </p:spPr>
          <p:txBody>
            <a:bodyPr/>
            <a:lstStyle/>
            <a:p>
              <a:endParaRPr lang="en-US"/>
            </a:p>
          </p:txBody>
        </p:sp>
        <p:sp>
          <p:nvSpPr>
            <p:cNvPr id="89206" name="Line 1142"/>
            <p:cNvSpPr>
              <a:spLocks noChangeShapeType="1"/>
            </p:cNvSpPr>
            <p:nvPr/>
          </p:nvSpPr>
          <p:spPr bwMode="auto">
            <a:xfrm>
              <a:off x="2261" y="2070"/>
              <a:ext cx="1" cy="15"/>
            </a:xfrm>
            <a:prstGeom prst="line">
              <a:avLst/>
            </a:prstGeom>
            <a:noFill/>
            <a:ln w="12700">
              <a:solidFill>
                <a:schemeClr val="tx2"/>
              </a:solidFill>
              <a:round/>
              <a:headEnd/>
              <a:tailEnd/>
            </a:ln>
          </p:spPr>
          <p:txBody>
            <a:bodyPr/>
            <a:lstStyle/>
            <a:p>
              <a:endParaRPr lang="en-US"/>
            </a:p>
          </p:txBody>
        </p:sp>
        <p:sp>
          <p:nvSpPr>
            <p:cNvPr id="89207" name="Line 1143"/>
            <p:cNvSpPr>
              <a:spLocks noChangeShapeType="1"/>
            </p:cNvSpPr>
            <p:nvPr/>
          </p:nvSpPr>
          <p:spPr bwMode="auto">
            <a:xfrm>
              <a:off x="2261" y="2117"/>
              <a:ext cx="1" cy="16"/>
            </a:xfrm>
            <a:prstGeom prst="line">
              <a:avLst/>
            </a:prstGeom>
            <a:noFill/>
            <a:ln w="12700">
              <a:solidFill>
                <a:schemeClr val="tx2"/>
              </a:solidFill>
              <a:round/>
              <a:headEnd/>
              <a:tailEnd/>
            </a:ln>
          </p:spPr>
          <p:txBody>
            <a:bodyPr/>
            <a:lstStyle/>
            <a:p>
              <a:endParaRPr lang="en-US"/>
            </a:p>
          </p:txBody>
        </p:sp>
        <p:sp>
          <p:nvSpPr>
            <p:cNvPr id="89208" name="Line 1144"/>
            <p:cNvSpPr>
              <a:spLocks noChangeShapeType="1"/>
            </p:cNvSpPr>
            <p:nvPr/>
          </p:nvSpPr>
          <p:spPr bwMode="auto">
            <a:xfrm>
              <a:off x="2261" y="2165"/>
              <a:ext cx="1" cy="16"/>
            </a:xfrm>
            <a:prstGeom prst="line">
              <a:avLst/>
            </a:prstGeom>
            <a:noFill/>
            <a:ln w="12700">
              <a:solidFill>
                <a:schemeClr val="tx2"/>
              </a:solidFill>
              <a:round/>
              <a:headEnd/>
              <a:tailEnd/>
            </a:ln>
          </p:spPr>
          <p:txBody>
            <a:bodyPr/>
            <a:lstStyle/>
            <a:p>
              <a:endParaRPr lang="en-US"/>
            </a:p>
          </p:txBody>
        </p:sp>
        <p:sp>
          <p:nvSpPr>
            <p:cNvPr id="89209" name="Line 1145"/>
            <p:cNvSpPr>
              <a:spLocks noChangeShapeType="1"/>
            </p:cNvSpPr>
            <p:nvPr/>
          </p:nvSpPr>
          <p:spPr bwMode="auto">
            <a:xfrm>
              <a:off x="2261" y="2213"/>
              <a:ext cx="1" cy="16"/>
            </a:xfrm>
            <a:prstGeom prst="line">
              <a:avLst/>
            </a:prstGeom>
            <a:noFill/>
            <a:ln w="12700">
              <a:solidFill>
                <a:schemeClr val="tx2"/>
              </a:solidFill>
              <a:round/>
              <a:headEnd/>
              <a:tailEnd/>
            </a:ln>
          </p:spPr>
          <p:txBody>
            <a:bodyPr/>
            <a:lstStyle/>
            <a:p>
              <a:endParaRPr lang="en-US"/>
            </a:p>
          </p:txBody>
        </p:sp>
        <p:sp>
          <p:nvSpPr>
            <p:cNvPr id="89210" name="Line 1146"/>
            <p:cNvSpPr>
              <a:spLocks noChangeShapeType="1"/>
            </p:cNvSpPr>
            <p:nvPr/>
          </p:nvSpPr>
          <p:spPr bwMode="auto">
            <a:xfrm>
              <a:off x="2261" y="2261"/>
              <a:ext cx="1" cy="16"/>
            </a:xfrm>
            <a:prstGeom prst="line">
              <a:avLst/>
            </a:prstGeom>
            <a:noFill/>
            <a:ln w="12700">
              <a:solidFill>
                <a:schemeClr val="tx2"/>
              </a:solidFill>
              <a:round/>
              <a:headEnd/>
              <a:tailEnd/>
            </a:ln>
          </p:spPr>
          <p:txBody>
            <a:bodyPr/>
            <a:lstStyle/>
            <a:p>
              <a:endParaRPr lang="en-US"/>
            </a:p>
          </p:txBody>
        </p:sp>
        <p:sp>
          <p:nvSpPr>
            <p:cNvPr id="89211" name="Line 1147"/>
            <p:cNvSpPr>
              <a:spLocks noChangeShapeType="1"/>
            </p:cNvSpPr>
            <p:nvPr/>
          </p:nvSpPr>
          <p:spPr bwMode="auto">
            <a:xfrm>
              <a:off x="2261" y="2309"/>
              <a:ext cx="1" cy="16"/>
            </a:xfrm>
            <a:prstGeom prst="line">
              <a:avLst/>
            </a:prstGeom>
            <a:noFill/>
            <a:ln w="12700">
              <a:solidFill>
                <a:schemeClr val="tx2"/>
              </a:solidFill>
              <a:round/>
              <a:headEnd/>
              <a:tailEnd/>
            </a:ln>
          </p:spPr>
          <p:txBody>
            <a:bodyPr/>
            <a:lstStyle/>
            <a:p>
              <a:endParaRPr lang="en-US"/>
            </a:p>
          </p:txBody>
        </p:sp>
        <p:sp>
          <p:nvSpPr>
            <p:cNvPr id="89212" name="Line 1148"/>
            <p:cNvSpPr>
              <a:spLocks noChangeShapeType="1"/>
            </p:cNvSpPr>
            <p:nvPr/>
          </p:nvSpPr>
          <p:spPr bwMode="auto">
            <a:xfrm>
              <a:off x="2261" y="2357"/>
              <a:ext cx="1" cy="16"/>
            </a:xfrm>
            <a:prstGeom prst="line">
              <a:avLst/>
            </a:prstGeom>
            <a:noFill/>
            <a:ln w="12700">
              <a:solidFill>
                <a:schemeClr val="tx2"/>
              </a:solidFill>
              <a:round/>
              <a:headEnd/>
              <a:tailEnd/>
            </a:ln>
          </p:spPr>
          <p:txBody>
            <a:bodyPr/>
            <a:lstStyle/>
            <a:p>
              <a:endParaRPr lang="en-US"/>
            </a:p>
          </p:txBody>
        </p:sp>
        <p:sp>
          <p:nvSpPr>
            <p:cNvPr id="89213" name="Line 1149"/>
            <p:cNvSpPr>
              <a:spLocks noChangeShapeType="1"/>
            </p:cNvSpPr>
            <p:nvPr/>
          </p:nvSpPr>
          <p:spPr bwMode="auto">
            <a:xfrm>
              <a:off x="2261" y="2405"/>
              <a:ext cx="1" cy="16"/>
            </a:xfrm>
            <a:prstGeom prst="line">
              <a:avLst/>
            </a:prstGeom>
            <a:noFill/>
            <a:ln w="12700">
              <a:solidFill>
                <a:schemeClr val="tx2"/>
              </a:solidFill>
              <a:round/>
              <a:headEnd/>
              <a:tailEnd/>
            </a:ln>
          </p:spPr>
          <p:txBody>
            <a:bodyPr/>
            <a:lstStyle/>
            <a:p>
              <a:endParaRPr lang="en-US"/>
            </a:p>
          </p:txBody>
        </p:sp>
        <p:sp>
          <p:nvSpPr>
            <p:cNvPr id="89214" name="Line 1150"/>
            <p:cNvSpPr>
              <a:spLocks noChangeShapeType="1"/>
            </p:cNvSpPr>
            <p:nvPr/>
          </p:nvSpPr>
          <p:spPr bwMode="auto">
            <a:xfrm>
              <a:off x="2261" y="2452"/>
              <a:ext cx="1" cy="16"/>
            </a:xfrm>
            <a:prstGeom prst="line">
              <a:avLst/>
            </a:prstGeom>
            <a:noFill/>
            <a:ln w="12700">
              <a:solidFill>
                <a:schemeClr val="tx2"/>
              </a:solidFill>
              <a:round/>
              <a:headEnd/>
              <a:tailEnd/>
            </a:ln>
          </p:spPr>
          <p:txBody>
            <a:bodyPr/>
            <a:lstStyle/>
            <a:p>
              <a:endParaRPr lang="en-US"/>
            </a:p>
          </p:txBody>
        </p:sp>
        <p:sp>
          <p:nvSpPr>
            <p:cNvPr id="89215" name="Line 1151"/>
            <p:cNvSpPr>
              <a:spLocks noChangeShapeType="1"/>
            </p:cNvSpPr>
            <p:nvPr/>
          </p:nvSpPr>
          <p:spPr bwMode="auto">
            <a:xfrm>
              <a:off x="2261" y="2500"/>
              <a:ext cx="1" cy="16"/>
            </a:xfrm>
            <a:prstGeom prst="line">
              <a:avLst/>
            </a:prstGeom>
            <a:noFill/>
            <a:ln w="12700">
              <a:solidFill>
                <a:schemeClr val="tx2"/>
              </a:solidFill>
              <a:round/>
              <a:headEnd/>
              <a:tailEnd/>
            </a:ln>
          </p:spPr>
          <p:txBody>
            <a:bodyPr/>
            <a:lstStyle/>
            <a:p>
              <a:endParaRPr lang="en-US"/>
            </a:p>
          </p:txBody>
        </p:sp>
        <p:sp>
          <p:nvSpPr>
            <p:cNvPr id="89216" name="Line 1152"/>
            <p:cNvSpPr>
              <a:spLocks noChangeShapeType="1"/>
            </p:cNvSpPr>
            <p:nvPr/>
          </p:nvSpPr>
          <p:spPr bwMode="auto">
            <a:xfrm>
              <a:off x="2261" y="2548"/>
              <a:ext cx="1" cy="16"/>
            </a:xfrm>
            <a:prstGeom prst="line">
              <a:avLst/>
            </a:prstGeom>
            <a:noFill/>
            <a:ln w="12700">
              <a:solidFill>
                <a:schemeClr val="tx2"/>
              </a:solidFill>
              <a:round/>
              <a:headEnd/>
              <a:tailEnd/>
            </a:ln>
          </p:spPr>
          <p:txBody>
            <a:bodyPr/>
            <a:lstStyle/>
            <a:p>
              <a:endParaRPr lang="en-US"/>
            </a:p>
          </p:txBody>
        </p:sp>
        <p:sp>
          <p:nvSpPr>
            <p:cNvPr id="89217" name="Line 1153"/>
            <p:cNvSpPr>
              <a:spLocks noChangeShapeType="1"/>
            </p:cNvSpPr>
            <p:nvPr/>
          </p:nvSpPr>
          <p:spPr bwMode="auto">
            <a:xfrm>
              <a:off x="2261" y="2596"/>
              <a:ext cx="1" cy="16"/>
            </a:xfrm>
            <a:prstGeom prst="line">
              <a:avLst/>
            </a:prstGeom>
            <a:noFill/>
            <a:ln w="12700">
              <a:solidFill>
                <a:schemeClr val="tx2"/>
              </a:solidFill>
              <a:round/>
              <a:headEnd/>
              <a:tailEnd/>
            </a:ln>
          </p:spPr>
          <p:txBody>
            <a:bodyPr/>
            <a:lstStyle/>
            <a:p>
              <a:endParaRPr lang="en-US"/>
            </a:p>
          </p:txBody>
        </p:sp>
        <p:sp>
          <p:nvSpPr>
            <p:cNvPr id="89218" name="Line 1154"/>
            <p:cNvSpPr>
              <a:spLocks noChangeShapeType="1"/>
            </p:cNvSpPr>
            <p:nvPr/>
          </p:nvSpPr>
          <p:spPr bwMode="auto">
            <a:xfrm>
              <a:off x="2261" y="2644"/>
              <a:ext cx="1" cy="16"/>
            </a:xfrm>
            <a:prstGeom prst="line">
              <a:avLst/>
            </a:prstGeom>
            <a:noFill/>
            <a:ln w="12700">
              <a:solidFill>
                <a:schemeClr val="tx2"/>
              </a:solidFill>
              <a:round/>
              <a:headEnd/>
              <a:tailEnd/>
            </a:ln>
          </p:spPr>
          <p:txBody>
            <a:bodyPr/>
            <a:lstStyle/>
            <a:p>
              <a:endParaRPr lang="en-US"/>
            </a:p>
          </p:txBody>
        </p:sp>
        <p:sp>
          <p:nvSpPr>
            <p:cNvPr id="89219" name="Line 1155"/>
            <p:cNvSpPr>
              <a:spLocks noChangeShapeType="1"/>
            </p:cNvSpPr>
            <p:nvPr/>
          </p:nvSpPr>
          <p:spPr bwMode="auto">
            <a:xfrm>
              <a:off x="2261" y="2692"/>
              <a:ext cx="1" cy="16"/>
            </a:xfrm>
            <a:prstGeom prst="line">
              <a:avLst/>
            </a:prstGeom>
            <a:noFill/>
            <a:ln w="12700">
              <a:solidFill>
                <a:schemeClr val="tx2"/>
              </a:solidFill>
              <a:round/>
              <a:headEnd/>
              <a:tailEnd/>
            </a:ln>
          </p:spPr>
          <p:txBody>
            <a:bodyPr/>
            <a:lstStyle/>
            <a:p>
              <a:endParaRPr lang="en-US"/>
            </a:p>
          </p:txBody>
        </p:sp>
        <p:sp>
          <p:nvSpPr>
            <p:cNvPr id="89220" name="Line 1156"/>
            <p:cNvSpPr>
              <a:spLocks noChangeShapeType="1"/>
            </p:cNvSpPr>
            <p:nvPr/>
          </p:nvSpPr>
          <p:spPr bwMode="auto">
            <a:xfrm>
              <a:off x="2261" y="2740"/>
              <a:ext cx="1" cy="16"/>
            </a:xfrm>
            <a:prstGeom prst="line">
              <a:avLst/>
            </a:prstGeom>
            <a:noFill/>
            <a:ln w="12700">
              <a:solidFill>
                <a:schemeClr val="tx2"/>
              </a:solidFill>
              <a:round/>
              <a:headEnd/>
              <a:tailEnd/>
            </a:ln>
          </p:spPr>
          <p:txBody>
            <a:bodyPr/>
            <a:lstStyle/>
            <a:p>
              <a:endParaRPr lang="en-US"/>
            </a:p>
          </p:txBody>
        </p:sp>
        <p:sp>
          <p:nvSpPr>
            <p:cNvPr id="89221" name="Line 1157"/>
            <p:cNvSpPr>
              <a:spLocks noChangeShapeType="1"/>
            </p:cNvSpPr>
            <p:nvPr/>
          </p:nvSpPr>
          <p:spPr bwMode="auto">
            <a:xfrm>
              <a:off x="2261" y="2788"/>
              <a:ext cx="1" cy="16"/>
            </a:xfrm>
            <a:prstGeom prst="line">
              <a:avLst/>
            </a:prstGeom>
            <a:noFill/>
            <a:ln w="12700">
              <a:solidFill>
                <a:schemeClr val="tx2"/>
              </a:solidFill>
              <a:round/>
              <a:headEnd/>
              <a:tailEnd/>
            </a:ln>
          </p:spPr>
          <p:txBody>
            <a:bodyPr/>
            <a:lstStyle/>
            <a:p>
              <a:endParaRPr lang="en-US"/>
            </a:p>
          </p:txBody>
        </p:sp>
        <p:sp>
          <p:nvSpPr>
            <p:cNvPr id="89222" name="Line 1158"/>
            <p:cNvSpPr>
              <a:spLocks noChangeShapeType="1"/>
            </p:cNvSpPr>
            <p:nvPr/>
          </p:nvSpPr>
          <p:spPr bwMode="auto">
            <a:xfrm>
              <a:off x="2261" y="2835"/>
              <a:ext cx="1" cy="16"/>
            </a:xfrm>
            <a:prstGeom prst="line">
              <a:avLst/>
            </a:prstGeom>
            <a:noFill/>
            <a:ln w="12700">
              <a:solidFill>
                <a:schemeClr val="tx2"/>
              </a:solidFill>
              <a:round/>
              <a:headEnd/>
              <a:tailEnd/>
            </a:ln>
          </p:spPr>
          <p:txBody>
            <a:bodyPr/>
            <a:lstStyle/>
            <a:p>
              <a:endParaRPr lang="en-US"/>
            </a:p>
          </p:txBody>
        </p:sp>
        <p:sp>
          <p:nvSpPr>
            <p:cNvPr id="89223" name="Line 1159"/>
            <p:cNvSpPr>
              <a:spLocks noChangeShapeType="1"/>
            </p:cNvSpPr>
            <p:nvPr/>
          </p:nvSpPr>
          <p:spPr bwMode="auto">
            <a:xfrm>
              <a:off x="2261" y="2883"/>
              <a:ext cx="1" cy="16"/>
            </a:xfrm>
            <a:prstGeom prst="line">
              <a:avLst/>
            </a:prstGeom>
            <a:noFill/>
            <a:ln w="12700">
              <a:solidFill>
                <a:schemeClr val="tx2"/>
              </a:solidFill>
              <a:round/>
              <a:headEnd/>
              <a:tailEnd/>
            </a:ln>
          </p:spPr>
          <p:txBody>
            <a:bodyPr/>
            <a:lstStyle/>
            <a:p>
              <a:endParaRPr lang="en-US"/>
            </a:p>
          </p:txBody>
        </p:sp>
        <p:sp>
          <p:nvSpPr>
            <p:cNvPr id="89224" name="Line 1160"/>
            <p:cNvSpPr>
              <a:spLocks noChangeShapeType="1"/>
            </p:cNvSpPr>
            <p:nvPr/>
          </p:nvSpPr>
          <p:spPr bwMode="auto">
            <a:xfrm>
              <a:off x="2261" y="2931"/>
              <a:ext cx="1" cy="16"/>
            </a:xfrm>
            <a:prstGeom prst="line">
              <a:avLst/>
            </a:prstGeom>
            <a:noFill/>
            <a:ln w="12700">
              <a:solidFill>
                <a:schemeClr val="tx2"/>
              </a:solidFill>
              <a:round/>
              <a:headEnd/>
              <a:tailEnd/>
            </a:ln>
          </p:spPr>
          <p:txBody>
            <a:bodyPr/>
            <a:lstStyle/>
            <a:p>
              <a:endParaRPr lang="en-US"/>
            </a:p>
          </p:txBody>
        </p:sp>
        <p:sp>
          <p:nvSpPr>
            <p:cNvPr id="89225" name="Line 1161"/>
            <p:cNvSpPr>
              <a:spLocks noChangeShapeType="1"/>
            </p:cNvSpPr>
            <p:nvPr/>
          </p:nvSpPr>
          <p:spPr bwMode="auto">
            <a:xfrm>
              <a:off x="2261" y="2979"/>
              <a:ext cx="1" cy="16"/>
            </a:xfrm>
            <a:prstGeom prst="line">
              <a:avLst/>
            </a:prstGeom>
            <a:noFill/>
            <a:ln w="12700">
              <a:solidFill>
                <a:schemeClr val="tx2"/>
              </a:solidFill>
              <a:round/>
              <a:headEnd/>
              <a:tailEnd/>
            </a:ln>
          </p:spPr>
          <p:txBody>
            <a:bodyPr/>
            <a:lstStyle/>
            <a:p>
              <a:endParaRPr lang="en-US"/>
            </a:p>
          </p:txBody>
        </p:sp>
        <p:sp>
          <p:nvSpPr>
            <p:cNvPr id="89226" name="Line 1162"/>
            <p:cNvSpPr>
              <a:spLocks noChangeShapeType="1"/>
            </p:cNvSpPr>
            <p:nvPr/>
          </p:nvSpPr>
          <p:spPr bwMode="auto">
            <a:xfrm>
              <a:off x="2261" y="3027"/>
              <a:ext cx="1" cy="16"/>
            </a:xfrm>
            <a:prstGeom prst="line">
              <a:avLst/>
            </a:prstGeom>
            <a:noFill/>
            <a:ln w="12700">
              <a:solidFill>
                <a:schemeClr val="tx2"/>
              </a:solidFill>
              <a:round/>
              <a:headEnd/>
              <a:tailEnd/>
            </a:ln>
          </p:spPr>
          <p:txBody>
            <a:bodyPr/>
            <a:lstStyle/>
            <a:p>
              <a:endParaRPr lang="en-US"/>
            </a:p>
          </p:txBody>
        </p:sp>
        <p:sp>
          <p:nvSpPr>
            <p:cNvPr id="89227" name="Line 1163"/>
            <p:cNvSpPr>
              <a:spLocks noChangeShapeType="1"/>
            </p:cNvSpPr>
            <p:nvPr/>
          </p:nvSpPr>
          <p:spPr bwMode="auto">
            <a:xfrm>
              <a:off x="2261" y="3075"/>
              <a:ext cx="1" cy="16"/>
            </a:xfrm>
            <a:prstGeom prst="line">
              <a:avLst/>
            </a:prstGeom>
            <a:noFill/>
            <a:ln w="12700">
              <a:solidFill>
                <a:schemeClr val="tx2"/>
              </a:solidFill>
              <a:round/>
              <a:headEnd/>
              <a:tailEnd/>
            </a:ln>
          </p:spPr>
          <p:txBody>
            <a:bodyPr/>
            <a:lstStyle/>
            <a:p>
              <a:endParaRPr lang="en-US"/>
            </a:p>
          </p:txBody>
        </p:sp>
        <p:sp>
          <p:nvSpPr>
            <p:cNvPr id="89228" name="Line 1164"/>
            <p:cNvSpPr>
              <a:spLocks noChangeShapeType="1"/>
            </p:cNvSpPr>
            <p:nvPr/>
          </p:nvSpPr>
          <p:spPr bwMode="auto">
            <a:xfrm>
              <a:off x="2261" y="3123"/>
              <a:ext cx="1" cy="16"/>
            </a:xfrm>
            <a:prstGeom prst="line">
              <a:avLst/>
            </a:prstGeom>
            <a:noFill/>
            <a:ln w="12700">
              <a:solidFill>
                <a:schemeClr val="tx2"/>
              </a:solidFill>
              <a:round/>
              <a:headEnd/>
              <a:tailEnd/>
            </a:ln>
          </p:spPr>
          <p:txBody>
            <a:bodyPr/>
            <a:lstStyle/>
            <a:p>
              <a:endParaRPr lang="en-US"/>
            </a:p>
          </p:txBody>
        </p:sp>
        <p:sp>
          <p:nvSpPr>
            <p:cNvPr id="89229" name="Line 1165"/>
            <p:cNvSpPr>
              <a:spLocks noChangeShapeType="1"/>
            </p:cNvSpPr>
            <p:nvPr/>
          </p:nvSpPr>
          <p:spPr bwMode="auto">
            <a:xfrm>
              <a:off x="2261" y="3171"/>
              <a:ext cx="1" cy="16"/>
            </a:xfrm>
            <a:prstGeom prst="line">
              <a:avLst/>
            </a:prstGeom>
            <a:noFill/>
            <a:ln w="12700">
              <a:solidFill>
                <a:schemeClr val="tx2"/>
              </a:solidFill>
              <a:round/>
              <a:headEnd/>
              <a:tailEnd/>
            </a:ln>
          </p:spPr>
          <p:txBody>
            <a:bodyPr/>
            <a:lstStyle/>
            <a:p>
              <a:endParaRPr lang="en-US"/>
            </a:p>
          </p:txBody>
        </p:sp>
        <p:sp>
          <p:nvSpPr>
            <p:cNvPr id="89230" name="Line 1166"/>
            <p:cNvSpPr>
              <a:spLocks noChangeShapeType="1"/>
            </p:cNvSpPr>
            <p:nvPr/>
          </p:nvSpPr>
          <p:spPr bwMode="auto">
            <a:xfrm>
              <a:off x="2261" y="3218"/>
              <a:ext cx="1" cy="16"/>
            </a:xfrm>
            <a:prstGeom prst="line">
              <a:avLst/>
            </a:prstGeom>
            <a:noFill/>
            <a:ln w="12700">
              <a:solidFill>
                <a:schemeClr val="tx2"/>
              </a:solidFill>
              <a:round/>
              <a:headEnd/>
              <a:tailEnd/>
            </a:ln>
          </p:spPr>
          <p:txBody>
            <a:bodyPr/>
            <a:lstStyle/>
            <a:p>
              <a:endParaRPr lang="en-US"/>
            </a:p>
          </p:txBody>
        </p:sp>
        <p:sp>
          <p:nvSpPr>
            <p:cNvPr id="89231" name="Line 1167"/>
            <p:cNvSpPr>
              <a:spLocks noChangeShapeType="1"/>
            </p:cNvSpPr>
            <p:nvPr/>
          </p:nvSpPr>
          <p:spPr bwMode="auto">
            <a:xfrm>
              <a:off x="2261" y="3266"/>
              <a:ext cx="1" cy="16"/>
            </a:xfrm>
            <a:prstGeom prst="line">
              <a:avLst/>
            </a:prstGeom>
            <a:noFill/>
            <a:ln w="12700">
              <a:solidFill>
                <a:schemeClr val="tx2"/>
              </a:solidFill>
              <a:round/>
              <a:headEnd/>
              <a:tailEnd/>
            </a:ln>
          </p:spPr>
          <p:txBody>
            <a:bodyPr/>
            <a:lstStyle/>
            <a:p>
              <a:endParaRPr lang="en-US"/>
            </a:p>
          </p:txBody>
        </p:sp>
        <p:sp>
          <p:nvSpPr>
            <p:cNvPr id="89232" name="Line 1168"/>
            <p:cNvSpPr>
              <a:spLocks noChangeShapeType="1"/>
            </p:cNvSpPr>
            <p:nvPr/>
          </p:nvSpPr>
          <p:spPr bwMode="auto">
            <a:xfrm>
              <a:off x="2261" y="3314"/>
              <a:ext cx="1" cy="16"/>
            </a:xfrm>
            <a:prstGeom prst="line">
              <a:avLst/>
            </a:prstGeom>
            <a:noFill/>
            <a:ln w="12700">
              <a:solidFill>
                <a:schemeClr val="tx2"/>
              </a:solidFill>
              <a:round/>
              <a:headEnd/>
              <a:tailEnd/>
            </a:ln>
          </p:spPr>
          <p:txBody>
            <a:bodyPr/>
            <a:lstStyle/>
            <a:p>
              <a:endParaRPr lang="en-US"/>
            </a:p>
          </p:txBody>
        </p:sp>
        <p:sp>
          <p:nvSpPr>
            <p:cNvPr id="89233" name="Line 1169"/>
            <p:cNvSpPr>
              <a:spLocks noChangeShapeType="1"/>
            </p:cNvSpPr>
            <p:nvPr/>
          </p:nvSpPr>
          <p:spPr bwMode="auto">
            <a:xfrm>
              <a:off x="2261" y="3362"/>
              <a:ext cx="1" cy="16"/>
            </a:xfrm>
            <a:prstGeom prst="line">
              <a:avLst/>
            </a:prstGeom>
            <a:noFill/>
            <a:ln w="12700">
              <a:solidFill>
                <a:schemeClr val="tx2"/>
              </a:solidFill>
              <a:round/>
              <a:headEnd/>
              <a:tailEnd/>
            </a:ln>
          </p:spPr>
          <p:txBody>
            <a:bodyPr/>
            <a:lstStyle/>
            <a:p>
              <a:endParaRPr lang="en-US"/>
            </a:p>
          </p:txBody>
        </p:sp>
        <p:sp>
          <p:nvSpPr>
            <p:cNvPr id="89234" name="Line 1170"/>
            <p:cNvSpPr>
              <a:spLocks noChangeShapeType="1"/>
            </p:cNvSpPr>
            <p:nvPr/>
          </p:nvSpPr>
          <p:spPr bwMode="auto">
            <a:xfrm>
              <a:off x="2261" y="3410"/>
              <a:ext cx="1" cy="16"/>
            </a:xfrm>
            <a:prstGeom prst="line">
              <a:avLst/>
            </a:prstGeom>
            <a:noFill/>
            <a:ln w="12700">
              <a:solidFill>
                <a:schemeClr val="tx2"/>
              </a:solidFill>
              <a:round/>
              <a:headEnd/>
              <a:tailEnd/>
            </a:ln>
          </p:spPr>
          <p:txBody>
            <a:bodyPr/>
            <a:lstStyle/>
            <a:p>
              <a:endParaRPr lang="en-US"/>
            </a:p>
          </p:txBody>
        </p:sp>
        <p:sp>
          <p:nvSpPr>
            <p:cNvPr id="89235" name="Line 1171"/>
            <p:cNvSpPr>
              <a:spLocks noChangeShapeType="1"/>
            </p:cNvSpPr>
            <p:nvPr/>
          </p:nvSpPr>
          <p:spPr bwMode="auto">
            <a:xfrm>
              <a:off x="2261" y="3458"/>
              <a:ext cx="1" cy="16"/>
            </a:xfrm>
            <a:prstGeom prst="line">
              <a:avLst/>
            </a:prstGeom>
            <a:noFill/>
            <a:ln w="12700">
              <a:solidFill>
                <a:schemeClr val="tx2"/>
              </a:solidFill>
              <a:round/>
              <a:headEnd/>
              <a:tailEnd/>
            </a:ln>
          </p:spPr>
          <p:txBody>
            <a:bodyPr/>
            <a:lstStyle/>
            <a:p>
              <a:endParaRPr lang="en-US"/>
            </a:p>
          </p:txBody>
        </p:sp>
      </p:grpSp>
      <p:grpSp>
        <p:nvGrpSpPr>
          <p:cNvPr id="89437" name="Group 1373"/>
          <p:cNvGrpSpPr>
            <a:grpSpLocks/>
          </p:cNvGrpSpPr>
          <p:nvPr/>
        </p:nvGrpSpPr>
        <p:grpSpPr bwMode="auto">
          <a:xfrm>
            <a:off x="3589338" y="2144713"/>
            <a:ext cx="508000" cy="3522662"/>
            <a:chOff x="2261" y="1351"/>
            <a:chExt cx="320" cy="2219"/>
          </a:xfrm>
        </p:grpSpPr>
        <p:sp>
          <p:nvSpPr>
            <p:cNvPr id="89237" name="Line 1173"/>
            <p:cNvSpPr>
              <a:spLocks noChangeShapeType="1"/>
            </p:cNvSpPr>
            <p:nvPr/>
          </p:nvSpPr>
          <p:spPr bwMode="auto">
            <a:xfrm>
              <a:off x="2261" y="3506"/>
              <a:ext cx="1" cy="16"/>
            </a:xfrm>
            <a:prstGeom prst="line">
              <a:avLst/>
            </a:prstGeom>
            <a:noFill/>
            <a:ln w="12700">
              <a:solidFill>
                <a:schemeClr val="tx2"/>
              </a:solidFill>
              <a:round/>
              <a:headEnd/>
              <a:tailEnd/>
            </a:ln>
          </p:spPr>
          <p:txBody>
            <a:bodyPr/>
            <a:lstStyle/>
            <a:p>
              <a:endParaRPr lang="en-US"/>
            </a:p>
          </p:txBody>
        </p:sp>
        <p:sp>
          <p:nvSpPr>
            <p:cNvPr id="89238" name="Line 1174"/>
            <p:cNvSpPr>
              <a:spLocks noChangeShapeType="1"/>
            </p:cNvSpPr>
            <p:nvPr/>
          </p:nvSpPr>
          <p:spPr bwMode="auto">
            <a:xfrm>
              <a:off x="2261" y="3554"/>
              <a:ext cx="1" cy="16"/>
            </a:xfrm>
            <a:prstGeom prst="line">
              <a:avLst/>
            </a:prstGeom>
            <a:noFill/>
            <a:ln w="12700">
              <a:solidFill>
                <a:schemeClr val="tx2"/>
              </a:solidFill>
              <a:round/>
              <a:headEnd/>
              <a:tailEnd/>
            </a:ln>
          </p:spPr>
          <p:txBody>
            <a:bodyPr/>
            <a:lstStyle/>
            <a:p>
              <a:endParaRPr lang="en-US"/>
            </a:p>
          </p:txBody>
        </p:sp>
        <p:sp>
          <p:nvSpPr>
            <p:cNvPr id="89239" name="Line 1175"/>
            <p:cNvSpPr>
              <a:spLocks noChangeShapeType="1"/>
            </p:cNvSpPr>
            <p:nvPr/>
          </p:nvSpPr>
          <p:spPr bwMode="auto">
            <a:xfrm>
              <a:off x="2357" y="1351"/>
              <a:ext cx="1" cy="16"/>
            </a:xfrm>
            <a:prstGeom prst="line">
              <a:avLst/>
            </a:prstGeom>
            <a:noFill/>
            <a:ln w="12700">
              <a:solidFill>
                <a:schemeClr val="tx2"/>
              </a:solidFill>
              <a:round/>
              <a:headEnd/>
              <a:tailEnd/>
            </a:ln>
          </p:spPr>
          <p:txBody>
            <a:bodyPr/>
            <a:lstStyle/>
            <a:p>
              <a:endParaRPr lang="en-US"/>
            </a:p>
          </p:txBody>
        </p:sp>
        <p:sp>
          <p:nvSpPr>
            <p:cNvPr id="89240" name="Line 1176"/>
            <p:cNvSpPr>
              <a:spLocks noChangeShapeType="1"/>
            </p:cNvSpPr>
            <p:nvPr/>
          </p:nvSpPr>
          <p:spPr bwMode="auto">
            <a:xfrm>
              <a:off x="2357" y="1399"/>
              <a:ext cx="1" cy="16"/>
            </a:xfrm>
            <a:prstGeom prst="line">
              <a:avLst/>
            </a:prstGeom>
            <a:noFill/>
            <a:ln w="12700">
              <a:solidFill>
                <a:schemeClr val="tx2"/>
              </a:solidFill>
              <a:round/>
              <a:headEnd/>
              <a:tailEnd/>
            </a:ln>
          </p:spPr>
          <p:txBody>
            <a:bodyPr/>
            <a:lstStyle/>
            <a:p>
              <a:endParaRPr lang="en-US"/>
            </a:p>
          </p:txBody>
        </p:sp>
        <p:sp>
          <p:nvSpPr>
            <p:cNvPr id="89241" name="Line 1177"/>
            <p:cNvSpPr>
              <a:spLocks noChangeShapeType="1"/>
            </p:cNvSpPr>
            <p:nvPr/>
          </p:nvSpPr>
          <p:spPr bwMode="auto">
            <a:xfrm>
              <a:off x="2357" y="1447"/>
              <a:ext cx="1" cy="16"/>
            </a:xfrm>
            <a:prstGeom prst="line">
              <a:avLst/>
            </a:prstGeom>
            <a:noFill/>
            <a:ln w="12700">
              <a:solidFill>
                <a:schemeClr val="tx2"/>
              </a:solidFill>
              <a:round/>
              <a:headEnd/>
              <a:tailEnd/>
            </a:ln>
          </p:spPr>
          <p:txBody>
            <a:bodyPr/>
            <a:lstStyle/>
            <a:p>
              <a:endParaRPr lang="en-US"/>
            </a:p>
          </p:txBody>
        </p:sp>
        <p:sp>
          <p:nvSpPr>
            <p:cNvPr id="89242" name="Line 1178"/>
            <p:cNvSpPr>
              <a:spLocks noChangeShapeType="1"/>
            </p:cNvSpPr>
            <p:nvPr/>
          </p:nvSpPr>
          <p:spPr bwMode="auto">
            <a:xfrm>
              <a:off x="2357" y="1495"/>
              <a:ext cx="1" cy="16"/>
            </a:xfrm>
            <a:prstGeom prst="line">
              <a:avLst/>
            </a:prstGeom>
            <a:noFill/>
            <a:ln w="12700">
              <a:solidFill>
                <a:schemeClr val="tx2"/>
              </a:solidFill>
              <a:round/>
              <a:headEnd/>
              <a:tailEnd/>
            </a:ln>
          </p:spPr>
          <p:txBody>
            <a:bodyPr/>
            <a:lstStyle/>
            <a:p>
              <a:endParaRPr lang="en-US"/>
            </a:p>
          </p:txBody>
        </p:sp>
        <p:sp>
          <p:nvSpPr>
            <p:cNvPr id="89243" name="Line 1179"/>
            <p:cNvSpPr>
              <a:spLocks noChangeShapeType="1"/>
            </p:cNvSpPr>
            <p:nvPr/>
          </p:nvSpPr>
          <p:spPr bwMode="auto">
            <a:xfrm>
              <a:off x="2357" y="1543"/>
              <a:ext cx="1" cy="16"/>
            </a:xfrm>
            <a:prstGeom prst="line">
              <a:avLst/>
            </a:prstGeom>
            <a:noFill/>
            <a:ln w="12700">
              <a:solidFill>
                <a:schemeClr val="tx2"/>
              </a:solidFill>
              <a:round/>
              <a:headEnd/>
              <a:tailEnd/>
            </a:ln>
          </p:spPr>
          <p:txBody>
            <a:bodyPr/>
            <a:lstStyle/>
            <a:p>
              <a:endParaRPr lang="en-US"/>
            </a:p>
          </p:txBody>
        </p:sp>
        <p:sp>
          <p:nvSpPr>
            <p:cNvPr id="89244" name="Line 1180"/>
            <p:cNvSpPr>
              <a:spLocks noChangeShapeType="1"/>
            </p:cNvSpPr>
            <p:nvPr/>
          </p:nvSpPr>
          <p:spPr bwMode="auto">
            <a:xfrm>
              <a:off x="2357" y="1591"/>
              <a:ext cx="1" cy="16"/>
            </a:xfrm>
            <a:prstGeom prst="line">
              <a:avLst/>
            </a:prstGeom>
            <a:noFill/>
            <a:ln w="12700">
              <a:solidFill>
                <a:schemeClr val="tx2"/>
              </a:solidFill>
              <a:round/>
              <a:headEnd/>
              <a:tailEnd/>
            </a:ln>
          </p:spPr>
          <p:txBody>
            <a:bodyPr/>
            <a:lstStyle/>
            <a:p>
              <a:endParaRPr lang="en-US"/>
            </a:p>
          </p:txBody>
        </p:sp>
        <p:sp>
          <p:nvSpPr>
            <p:cNvPr id="89245" name="Line 1181"/>
            <p:cNvSpPr>
              <a:spLocks noChangeShapeType="1"/>
            </p:cNvSpPr>
            <p:nvPr/>
          </p:nvSpPr>
          <p:spPr bwMode="auto">
            <a:xfrm>
              <a:off x="2357" y="1639"/>
              <a:ext cx="1" cy="16"/>
            </a:xfrm>
            <a:prstGeom prst="line">
              <a:avLst/>
            </a:prstGeom>
            <a:noFill/>
            <a:ln w="12700">
              <a:solidFill>
                <a:schemeClr val="tx2"/>
              </a:solidFill>
              <a:round/>
              <a:headEnd/>
              <a:tailEnd/>
            </a:ln>
          </p:spPr>
          <p:txBody>
            <a:bodyPr/>
            <a:lstStyle/>
            <a:p>
              <a:endParaRPr lang="en-US"/>
            </a:p>
          </p:txBody>
        </p:sp>
        <p:sp>
          <p:nvSpPr>
            <p:cNvPr id="89246" name="Line 1182"/>
            <p:cNvSpPr>
              <a:spLocks noChangeShapeType="1"/>
            </p:cNvSpPr>
            <p:nvPr/>
          </p:nvSpPr>
          <p:spPr bwMode="auto">
            <a:xfrm>
              <a:off x="2357" y="1687"/>
              <a:ext cx="1" cy="15"/>
            </a:xfrm>
            <a:prstGeom prst="line">
              <a:avLst/>
            </a:prstGeom>
            <a:noFill/>
            <a:ln w="12700">
              <a:solidFill>
                <a:schemeClr val="tx2"/>
              </a:solidFill>
              <a:round/>
              <a:headEnd/>
              <a:tailEnd/>
            </a:ln>
          </p:spPr>
          <p:txBody>
            <a:bodyPr/>
            <a:lstStyle/>
            <a:p>
              <a:endParaRPr lang="en-US"/>
            </a:p>
          </p:txBody>
        </p:sp>
        <p:sp>
          <p:nvSpPr>
            <p:cNvPr id="89247" name="Line 1183"/>
            <p:cNvSpPr>
              <a:spLocks noChangeShapeType="1"/>
            </p:cNvSpPr>
            <p:nvPr/>
          </p:nvSpPr>
          <p:spPr bwMode="auto">
            <a:xfrm>
              <a:off x="2357" y="1734"/>
              <a:ext cx="1" cy="16"/>
            </a:xfrm>
            <a:prstGeom prst="line">
              <a:avLst/>
            </a:prstGeom>
            <a:noFill/>
            <a:ln w="12700">
              <a:solidFill>
                <a:schemeClr val="tx2"/>
              </a:solidFill>
              <a:round/>
              <a:headEnd/>
              <a:tailEnd/>
            </a:ln>
          </p:spPr>
          <p:txBody>
            <a:bodyPr/>
            <a:lstStyle/>
            <a:p>
              <a:endParaRPr lang="en-US"/>
            </a:p>
          </p:txBody>
        </p:sp>
        <p:sp>
          <p:nvSpPr>
            <p:cNvPr id="89248" name="Line 1184"/>
            <p:cNvSpPr>
              <a:spLocks noChangeShapeType="1"/>
            </p:cNvSpPr>
            <p:nvPr/>
          </p:nvSpPr>
          <p:spPr bwMode="auto">
            <a:xfrm>
              <a:off x="2357" y="1782"/>
              <a:ext cx="1" cy="16"/>
            </a:xfrm>
            <a:prstGeom prst="line">
              <a:avLst/>
            </a:prstGeom>
            <a:noFill/>
            <a:ln w="12700">
              <a:solidFill>
                <a:schemeClr val="tx2"/>
              </a:solidFill>
              <a:round/>
              <a:headEnd/>
              <a:tailEnd/>
            </a:ln>
          </p:spPr>
          <p:txBody>
            <a:bodyPr/>
            <a:lstStyle/>
            <a:p>
              <a:endParaRPr lang="en-US"/>
            </a:p>
          </p:txBody>
        </p:sp>
        <p:sp>
          <p:nvSpPr>
            <p:cNvPr id="89249" name="Line 1185"/>
            <p:cNvSpPr>
              <a:spLocks noChangeShapeType="1"/>
            </p:cNvSpPr>
            <p:nvPr/>
          </p:nvSpPr>
          <p:spPr bwMode="auto">
            <a:xfrm>
              <a:off x="2357" y="1830"/>
              <a:ext cx="1" cy="16"/>
            </a:xfrm>
            <a:prstGeom prst="line">
              <a:avLst/>
            </a:prstGeom>
            <a:noFill/>
            <a:ln w="12700">
              <a:solidFill>
                <a:schemeClr val="tx2"/>
              </a:solidFill>
              <a:round/>
              <a:headEnd/>
              <a:tailEnd/>
            </a:ln>
          </p:spPr>
          <p:txBody>
            <a:bodyPr/>
            <a:lstStyle/>
            <a:p>
              <a:endParaRPr lang="en-US"/>
            </a:p>
          </p:txBody>
        </p:sp>
        <p:sp>
          <p:nvSpPr>
            <p:cNvPr id="89250" name="Line 1186"/>
            <p:cNvSpPr>
              <a:spLocks noChangeShapeType="1"/>
            </p:cNvSpPr>
            <p:nvPr/>
          </p:nvSpPr>
          <p:spPr bwMode="auto">
            <a:xfrm>
              <a:off x="2357" y="1878"/>
              <a:ext cx="1" cy="16"/>
            </a:xfrm>
            <a:prstGeom prst="line">
              <a:avLst/>
            </a:prstGeom>
            <a:noFill/>
            <a:ln w="12700">
              <a:solidFill>
                <a:schemeClr val="tx2"/>
              </a:solidFill>
              <a:round/>
              <a:headEnd/>
              <a:tailEnd/>
            </a:ln>
          </p:spPr>
          <p:txBody>
            <a:bodyPr/>
            <a:lstStyle/>
            <a:p>
              <a:endParaRPr lang="en-US"/>
            </a:p>
          </p:txBody>
        </p:sp>
        <p:sp>
          <p:nvSpPr>
            <p:cNvPr id="89251" name="Line 1187"/>
            <p:cNvSpPr>
              <a:spLocks noChangeShapeType="1"/>
            </p:cNvSpPr>
            <p:nvPr/>
          </p:nvSpPr>
          <p:spPr bwMode="auto">
            <a:xfrm>
              <a:off x="2357" y="1926"/>
              <a:ext cx="1" cy="16"/>
            </a:xfrm>
            <a:prstGeom prst="line">
              <a:avLst/>
            </a:prstGeom>
            <a:noFill/>
            <a:ln w="12700">
              <a:solidFill>
                <a:schemeClr val="tx2"/>
              </a:solidFill>
              <a:round/>
              <a:headEnd/>
              <a:tailEnd/>
            </a:ln>
          </p:spPr>
          <p:txBody>
            <a:bodyPr/>
            <a:lstStyle/>
            <a:p>
              <a:endParaRPr lang="en-US"/>
            </a:p>
          </p:txBody>
        </p:sp>
        <p:sp>
          <p:nvSpPr>
            <p:cNvPr id="89252" name="Line 1188"/>
            <p:cNvSpPr>
              <a:spLocks noChangeShapeType="1"/>
            </p:cNvSpPr>
            <p:nvPr/>
          </p:nvSpPr>
          <p:spPr bwMode="auto">
            <a:xfrm>
              <a:off x="2357" y="1974"/>
              <a:ext cx="1" cy="16"/>
            </a:xfrm>
            <a:prstGeom prst="line">
              <a:avLst/>
            </a:prstGeom>
            <a:noFill/>
            <a:ln w="12700">
              <a:solidFill>
                <a:schemeClr val="tx2"/>
              </a:solidFill>
              <a:round/>
              <a:headEnd/>
              <a:tailEnd/>
            </a:ln>
          </p:spPr>
          <p:txBody>
            <a:bodyPr/>
            <a:lstStyle/>
            <a:p>
              <a:endParaRPr lang="en-US"/>
            </a:p>
          </p:txBody>
        </p:sp>
        <p:sp>
          <p:nvSpPr>
            <p:cNvPr id="89253" name="Line 1189"/>
            <p:cNvSpPr>
              <a:spLocks noChangeShapeType="1"/>
            </p:cNvSpPr>
            <p:nvPr/>
          </p:nvSpPr>
          <p:spPr bwMode="auto">
            <a:xfrm>
              <a:off x="2357" y="2022"/>
              <a:ext cx="1" cy="16"/>
            </a:xfrm>
            <a:prstGeom prst="line">
              <a:avLst/>
            </a:prstGeom>
            <a:noFill/>
            <a:ln w="12700">
              <a:solidFill>
                <a:schemeClr val="tx2"/>
              </a:solidFill>
              <a:round/>
              <a:headEnd/>
              <a:tailEnd/>
            </a:ln>
          </p:spPr>
          <p:txBody>
            <a:bodyPr/>
            <a:lstStyle/>
            <a:p>
              <a:endParaRPr lang="en-US"/>
            </a:p>
          </p:txBody>
        </p:sp>
        <p:sp>
          <p:nvSpPr>
            <p:cNvPr id="89254" name="Line 1190"/>
            <p:cNvSpPr>
              <a:spLocks noChangeShapeType="1"/>
            </p:cNvSpPr>
            <p:nvPr/>
          </p:nvSpPr>
          <p:spPr bwMode="auto">
            <a:xfrm>
              <a:off x="2357" y="2070"/>
              <a:ext cx="1" cy="15"/>
            </a:xfrm>
            <a:prstGeom prst="line">
              <a:avLst/>
            </a:prstGeom>
            <a:noFill/>
            <a:ln w="12700">
              <a:solidFill>
                <a:schemeClr val="tx2"/>
              </a:solidFill>
              <a:round/>
              <a:headEnd/>
              <a:tailEnd/>
            </a:ln>
          </p:spPr>
          <p:txBody>
            <a:bodyPr/>
            <a:lstStyle/>
            <a:p>
              <a:endParaRPr lang="en-US"/>
            </a:p>
          </p:txBody>
        </p:sp>
        <p:sp>
          <p:nvSpPr>
            <p:cNvPr id="89255" name="Line 1191"/>
            <p:cNvSpPr>
              <a:spLocks noChangeShapeType="1"/>
            </p:cNvSpPr>
            <p:nvPr/>
          </p:nvSpPr>
          <p:spPr bwMode="auto">
            <a:xfrm>
              <a:off x="2357" y="2117"/>
              <a:ext cx="1" cy="16"/>
            </a:xfrm>
            <a:prstGeom prst="line">
              <a:avLst/>
            </a:prstGeom>
            <a:noFill/>
            <a:ln w="12700">
              <a:solidFill>
                <a:schemeClr val="tx2"/>
              </a:solidFill>
              <a:round/>
              <a:headEnd/>
              <a:tailEnd/>
            </a:ln>
          </p:spPr>
          <p:txBody>
            <a:bodyPr/>
            <a:lstStyle/>
            <a:p>
              <a:endParaRPr lang="en-US"/>
            </a:p>
          </p:txBody>
        </p:sp>
        <p:sp>
          <p:nvSpPr>
            <p:cNvPr id="89256" name="Line 1192"/>
            <p:cNvSpPr>
              <a:spLocks noChangeShapeType="1"/>
            </p:cNvSpPr>
            <p:nvPr/>
          </p:nvSpPr>
          <p:spPr bwMode="auto">
            <a:xfrm>
              <a:off x="2357" y="2165"/>
              <a:ext cx="1" cy="16"/>
            </a:xfrm>
            <a:prstGeom prst="line">
              <a:avLst/>
            </a:prstGeom>
            <a:noFill/>
            <a:ln w="12700">
              <a:solidFill>
                <a:schemeClr val="tx2"/>
              </a:solidFill>
              <a:round/>
              <a:headEnd/>
              <a:tailEnd/>
            </a:ln>
          </p:spPr>
          <p:txBody>
            <a:bodyPr/>
            <a:lstStyle/>
            <a:p>
              <a:endParaRPr lang="en-US"/>
            </a:p>
          </p:txBody>
        </p:sp>
        <p:sp>
          <p:nvSpPr>
            <p:cNvPr id="89257" name="Line 1193"/>
            <p:cNvSpPr>
              <a:spLocks noChangeShapeType="1"/>
            </p:cNvSpPr>
            <p:nvPr/>
          </p:nvSpPr>
          <p:spPr bwMode="auto">
            <a:xfrm>
              <a:off x="2357" y="2213"/>
              <a:ext cx="1" cy="16"/>
            </a:xfrm>
            <a:prstGeom prst="line">
              <a:avLst/>
            </a:prstGeom>
            <a:noFill/>
            <a:ln w="12700">
              <a:solidFill>
                <a:schemeClr val="tx2"/>
              </a:solidFill>
              <a:round/>
              <a:headEnd/>
              <a:tailEnd/>
            </a:ln>
          </p:spPr>
          <p:txBody>
            <a:bodyPr/>
            <a:lstStyle/>
            <a:p>
              <a:endParaRPr lang="en-US"/>
            </a:p>
          </p:txBody>
        </p:sp>
        <p:sp>
          <p:nvSpPr>
            <p:cNvPr id="89258" name="Line 1194"/>
            <p:cNvSpPr>
              <a:spLocks noChangeShapeType="1"/>
            </p:cNvSpPr>
            <p:nvPr/>
          </p:nvSpPr>
          <p:spPr bwMode="auto">
            <a:xfrm>
              <a:off x="2357" y="2261"/>
              <a:ext cx="1" cy="16"/>
            </a:xfrm>
            <a:prstGeom prst="line">
              <a:avLst/>
            </a:prstGeom>
            <a:noFill/>
            <a:ln w="12700">
              <a:solidFill>
                <a:schemeClr val="tx2"/>
              </a:solidFill>
              <a:round/>
              <a:headEnd/>
              <a:tailEnd/>
            </a:ln>
          </p:spPr>
          <p:txBody>
            <a:bodyPr/>
            <a:lstStyle/>
            <a:p>
              <a:endParaRPr lang="en-US"/>
            </a:p>
          </p:txBody>
        </p:sp>
        <p:sp>
          <p:nvSpPr>
            <p:cNvPr id="89259" name="Line 1195"/>
            <p:cNvSpPr>
              <a:spLocks noChangeShapeType="1"/>
            </p:cNvSpPr>
            <p:nvPr/>
          </p:nvSpPr>
          <p:spPr bwMode="auto">
            <a:xfrm>
              <a:off x="2357" y="2309"/>
              <a:ext cx="1" cy="16"/>
            </a:xfrm>
            <a:prstGeom prst="line">
              <a:avLst/>
            </a:prstGeom>
            <a:noFill/>
            <a:ln w="12700">
              <a:solidFill>
                <a:schemeClr val="tx2"/>
              </a:solidFill>
              <a:round/>
              <a:headEnd/>
              <a:tailEnd/>
            </a:ln>
          </p:spPr>
          <p:txBody>
            <a:bodyPr/>
            <a:lstStyle/>
            <a:p>
              <a:endParaRPr lang="en-US"/>
            </a:p>
          </p:txBody>
        </p:sp>
        <p:sp>
          <p:nvSpPr>
            <p:cNvPr id="89260" name="Line 1196"/>
            <p:cNvSpPr>
              <a:spLocks noChangeShapeType="1"/>
            </p:cNvSpPr>
            <p:nvPr/>
          </p:nvSpPr>
          <p:spPr bwMode="auto">
            <a:xfrm>
              <a:off x="2357" y="2357"/>
              <a:ext cx="1" cy="16"/>
            </a:xfrm>
            <a:prstGeom prst="line">
              <a:avLst/>
            </a:prstGeom>
            <a:noFill/>
            <a:ln w="12700">
              <a:solidFill>
                <a:schemeClr val="tx2"/>
              </a:solidFill>
              <a:round/>
              <a:headEnd/>
              <a:tailEnd/>
            </a:ln>
          </p:spPr>
          <p:txBody>
            <a:bodyPr/>
            <a:lstStyle/>
            <a:p>
              <a:endParaRPr lang="en-US"/>
            </a:p>
          </p:txBody>
        </p:sp>
        <p:sp>
          <p:nvSpPr>
            <p:cNvPr id="89261" name="Line 1197"/>
            <p:cNvSpPr>
              <a:spLocks noChangeShapeType="1"/>
            </p:cNvSpPr>
            <p:nvPr/>
          </p:nvSpPr>
          <p:spPr bwMode="auto">
            <a:xfrm>
              <a:off x="2357" y="2405"/>
              <a:ext cx="1" cy="16"/>
            </a:xfrm>
            <a:prstGeom prst="line">
              <a:avLst/>
            </a:prstGeom>
            <a:noFill/>
            <a:ln w="12700">
              <a:solidFill>
                <a:schemeClr val="tx2"/>
              </a:solidFill>
              <a:round/>
              <a:headEnd/>
              <a:tailEnd/>
            </a:ln>
          </p:spPr>
          <p:txBody>
            <a:bodyPr/>
            <a:lstStyle/>
            <a:p>
              <a:endParaRPr lang="en-US"/>
            </a:p>
          </p:txBody>
        </p:sp>
        <p:sp>
          <p:nvSpPr>
            <p:cNvPr id="89262" name="Line 1198"/>
            <p:cNvSpPr>
              <a:spLocks noChangeShapeType="1"/>
            </p:cNvSpPr>
            <p:nvPr/>
          </p:nvSpPr>
          <p:spPr bwMode="auto">
            <a:xfrm>
              <a:off x="2357" y="2452"/>
              <a:ext cx="1" cy="16"/>
            </a:xfrm>
            <a:prstGeom prst="line">
              <a:avLst/>
            </a:prstGeom>
            <a:noFill/>
            <a:ln w="12700">
              <a:solidFill>
                <a:schemeClr val="tx2"/>
              </a:solidFill>
              <a:round/>
              <a:headEnd/>
              <a:tailEnd/>
            </a:ln>
          </p:spPr>
          <p:txBody>
            <a:bodyPr/>
            <a:lstStyle/>
            <a:p>
              <a:endParaRPr lang="en-US"/>
            </a:p>
          </p:txBody>
        </p:sp>
        <p:sp>
          <p:nvSpPr>
            <p:cNvPr id="89263" name="Line 1199"/>
            <p:cNvSpPr>
              <a:spLocks noChangeShapeType="1"/>
            </p:cNvSpPr>
            <p:nvPr/>
          </p:nvSpPr>
          <p:spPr bwMode="auto">
            <a:xfrm>
              <a:off x="2357" y="2500"/>
              <a:ext cx="1" cy="16"/>
            </a:xfrm>
            <a:prstGeom prst="line">
              <a:avLst/>
            </a:prstGeom>
            <a:noFill/>
            <a:ln w="12700">
              <a:solidFill>
                <a:schemeClr val="tx2"/>
              </a:solidFill>
              <a:round/>
              <a:headEnd/>
              <a:tailEnd/>
            </a:ln>
          </p:spPr>
          <p:txBody>
            <a:bodyPr/>
            <a:lstStyle/>
            <a:p>
              <a:endParaRPr lang="en-US"/>
            </a:p>
          </p:txBody>
        </p:sp>
        <p:sp>
          <p:nvSpPr>
            <p:cNvPr id="89264" name="Line 1200"/>
            <p:cNvSpPr>
              <a:spLocks noChangeShapeType="1"/>
            </p:cNvSpPr>
            <p:nvPr/>
          </p:nvSpPr>
          <p:spPr bwMode="auto">
            <a:xfrm>
              <a:off x="2357" y="2548"/>
              <a:ext cx="1" cy="16"/>
            </a:xfrm>
            <a:prstGeom prst="line">
              <a:avLst/>
            </a:prstGeom>
            <a:noFill/>
            <a:ln w="12700">
              <a:solidFill>
                <a:schemeClr val="tx2"/>
              </a:solidFill>
              <a:round/>
              <a:headEnd/>
              <a:tailEnd/>
            </a:ln>
          </p:spPr>
          <p:txBody>
            <a:bodyPr/>
            <a:lstStyle/>
            <a:p>
              <a:endParaRPr lang="en-US"/>
            </a:p>
          </p:txBody>
        </p:sp>
        <p:sp>
          <p:nvSpPr>
            <p:cNvPr id="89265" name="Line 1201"/>
            <p:cNvSpPr>
              <a:spLocks noChangeShapeType="1"/>
            </p:cNvSpPr>
            <p:nvPr/>
          </p:nvSpPr>
          <p:spPr bwMode="auto">
            <a:xfrm>
              <a:off x="2357" y="2596"/>
              <a:ext cx="1" cy="16"/>
            </a:xfrm>
            <a:prstGeom prst="line">
              <a:avLst/>
            </a:prstGeom>
            <a:noFill/>
            <a:ln w="12700">
              <a:solidFill>
                <a:schemeClr val="tx2"/>
              </a:solidFill>
              <a:round/>
              <a:headEnd/>
              <a:tailEnd/>
            </a:ln>
          </p:spPr>
          <p:txBody>
            <a:bodyPr/>
            <a:lstStyle/>
            <a:p>
              <a:endParaRPr lang="en-US"/>
            </a:p>
          </p:txBody>
        </p:sp>
        <p:sp>
          <p:nvSpPr>
            <p:cNvPr id="89266" name="Line 1202"/>
            <p:cNvSpPr>
              <a:spLocks noChangeShapeType="1"/>
            </p:cNvSpPr>
            <p:nvPr/>
          </p:nvSpPr>
          <p:spPr bwMode="auto">
            <a:xfrm>
              <a:off x="2357" y="2644"/>
              <a:ext cx="1" cy="16"/>
            </a:xfrm>
            <a:prstGeom prst="line">
              <a:avLst/>
            </a:prstGeom>
            <a:noFill/>
            <a:ln w="12700">
              <a:solidFill>
                <a:schemeClr val="tx2"/>
              </a:solidFill>
              <a:round/>
              <a:headEnd/>
              <a:tailEnd/>
            </a:ln>
          </p:spPr>
          <p:txBody>
            <a:bodyPr/>
            <a:lstStyle/>
            <a:p>
              <a:endParaRPr lang="en-US"/>
            </a:p>
          </p:txBody>
        </p:sp>
        <p:sp>
          <p:nvSpPr>
            <p:cNvPr id="89267" name="Line 1203"/>
            <p:cNvSpPr>
              <a:spLocks noChangeShapeType="1"/>
            </p:cNvSpPr>
            <p:nvPr/>
          </p:nvSpPr>
          <p:spPr bwMode="auto">
            <a:xfrm>
              <a:off x="2357" y="2692"/>
              <a:ext cx="1" cy="16"/>
            </a:xfrm>
            <a:prstGeom prst="line">
              <a:avLst/>
            </a:prstGeom>
            <a:noFill/>
            <a:ln w="12700">
              <a:solidFill>
                <a:schemeClr val="tx2"/>
              </a:solidFill>
              <a:round/>
              <a:headEnd/>
              <a:tailEnd/>
            </a:ln>
          </p:spPr>
          <p:txBody>
            <a:bodyPr/>
            <a:lstStyle/>
            <a:p>
              <a:endParaRPr lang="en-US"/>
            </a:p>
          </p:txBody>
        </p:sp>
        <p:sp>
          <p:nvSpPr>
            <p:cNvPr id="89268" name="Line 1204"/>
            <p:cNvSpPr>
              <a:spLocks noChangeShapeType="1"/>
            </p:cNvSpPr>
            <p:nvPr/>
          </p:nvSpPr>
          <p:spPr bwMode="auto">
            <a:xfrm>
              <a:off x="2357" y="2740"/>
              <a:ext cx="1" cy="16"/>
            </a:xfrm>
            <a:prstGeom prst="line">
              <a:avLst/>
            </a:prstGeom>
            <a:noFill/>
            <a:ln w="12700">
              <a:solidFill>
                <a:schemeClr val="tx2"/>
              </a:solidFill>
              <a:round/>
              <a:headEnd/>
              <a:tailEnd/>
            </a:ln>
          </p:spPr>
          <p:txBody>
            <a:bodyPr/>
            <a:lstStyle/>
            <a:p>
              <a:endParaRPr lang="en-US"/>
            </a:p>
          </p:txBody>
        </p:sp>
        <p:sp>
          <p:nvSpPr>
            <p:cNvPr id="89269" name="Line 1205"/>
            <p:cNvSpPr>
              <a:spLocks noChangeShapeType="1"/>
            </p:cNvSpPr>
            <p:nvPr/>
          </p:nvSpPr>
          <p:spPr bwMode="auto">
            <a:xfrm>
              <a:off x="2357" y="2788"/>
              <a:ext cx="1" cy="16"/>
            </a:xfrm>
            <a:prstGeom prst="line">
              <a:avLst/>
            </a:prstGeom>
            <a:noFill/>
            <a:ln w="12700">
              <a:solidFill>
                <a:schemeClr val="tx2"/>
              </a:solidFill>
              <a:round/>
              <a:headEnd/>
              <a:tailEnd/>
            </a:ln>
          </p:spPr>
          <p:txBody>
            <a:bodyPr/>
            <a:lstStyle/>
            <a:p>
              <a:endParaRPr lang="en-US"/>
            </a:p>
          </p:txBody>
        </p:sp>
        <p:sp>
          <p:nvSpPr>
            <p:cNvPr id="89270" name="Line 1206"/>
            <p:cNvSpPr>
              <a:spLocks noChangeShapeType="1"/>
            </p:cNvSpPr>
            <p:nvPr/>
          </p:nvSpPr>
          <p:spPr bwMode="auto">
            <a:xfrm>
              <a:off x="2357" y="2835"/>
              <a:ext cx="1" cy="16"/>
            </a:xfrm>
            <a:prstGeom prst="line">
              <a:avLst/>
            </a:prstGeom>
            <a:noFill/>
            <a:ln w="12700">
              <a:solidFill>
                <a:schemeClr val="tx2"/>
              </a:solidFill>
              <a:round/>
              <a:headEnd/>
              <a:tailEnd/>
            </a:ln>
          </p:spPr>
          <p:txBody>
            <a:bodyPr/>
            <a:lstStyle/>
            <a:p>
              <a:endParaRPr lang="en-US"/>
            </a:p>
          </p:txBody>
        </p:sp>
        <p:sp>
          <p:nvSpPr>
            <p:cNvPr id="89271" name="Line 1207"/>
            <p:cNvSpPr>
              <a:spLocks noChangeShapeType="1"/>
            </p:cNvSpPr>
            <p:nvPr/>
          </p:nvSpPr>
          <p:spPr bwMode="auto">
            <a:xfrm>
              <a:off x="2357" y="2883"/>
              <a:ext cx="1" cy="16"/>
            </a:xfrm>
            <a:prstGeom prst="line">
              <a:avLst/>
            </a:prstGeom>
            <a:noFill/>
            <a:ln w="12700">
              <a:solidFill>
                <a:schemeClr val="tx2"/>
              </a:solidFill>
              <a:round/>
              <a:headEnd/>
              <a:tailEnd/>
            </a:ln>
          </p:spPr>
          <p:txBody>
            <a:bodyPr/>
            <a:lstStyle/>
            <a:p>
              <a:endParaRPr lang="en-US"/>
            </a:p>
          </p:txBody>
        </p:sp>
        <p:sp>
          <p:nvSpPr>
            <p:cNvPr id="89272" name="Line 1208"/>
            <p:cNvSpPr>
              <a:spLocks noChangeShapeType="1"/>
            </p:cNvSpPr>
            <p:nvPr/>
          </p:nvSpPr>
          <p:spPr bwMode="auto">
            <a:xfrm>
              <a:off x="2357" y="2931"/>
              <a:ext cx="1" cy="16"/>
            </a:xfrm>
            <a:prstGeom prst="line">
              <a:avLst/>
            </a:prstGeom>
            <a:noFill/>
            <a:ln w="12700">
              <a:solidFill>
                <a:schemeClr val="tx2"/>
              </a:solidFill>
              <a:round/>
              <a:headEnd/>
              <a:tailEnd/>
            </a:ln>
          </p:spPr>
          <p:txBody>
            <a:bodyPr/>
            <a:lstStyle/>
            <a:p>
              <a:endParaRPr lang="en-US"/>
            </a:p>
          </p:txBody>
        </p:sp>
        <p:sp>
          <p:nvSpPr>
            <p:cNvPr id="89273" name="Line 1209"/>
            <p:cNvSpPr>
              <a:spLocks noChangeShapeType="1"/>
            </p:cNvSpPr>
            <p:nvPr/>
          </p:nvSpPr>
          <p:spPr bwMode="auto">
            <a:xfrm>
              <a:off x="2357" y="2979"/>
              <a:ext cx="1" cy="16"/>
            </a:xfrm>
            <a:prstGeom prst="line">
              <a:avLst/>
            </a:prstGeom>
            <a:noFill/>
            <a:ln w="12700">
              <a:solidFill>
                <a:schemeClr val="tx2"/>
              </a:solidFill>
              <a:round/>
              <a:headEnd/>
              <a:tailEnd/>
            </a:ln>
          </p:spPr>
          <p:txBody>
            <a:bodyPr/>
            <a:lstStyle/>
            <a:p>
              <a:endParaRPr lang="en-US"/>
            </a:p>
          </p:txBody>
        </p:sp>
        <p:sp>
          <p:nvSpPr>
            <p:cNvPr id="89274" name="Line 1210"/>
            <p:cNvSpPr>
              <a:spLocks noChangeShapeType="1"/>
            </p:cNvSpPr>
            <p:nvPr/>
          </p:nvSpPr>
          <p:spPr bwMode="auto">
            <a:xfrm>
              <a:off x="2357" y="3027"/>
              <a:ext cx="1" cy="16"/>
            </a:xfrm>
            <a:prstGeom prst="line">
              <a:avLst/>
            </a:prstGeom>
            <a:noFill/>
            <a:ln w="12700">
              <a:solidFill>
                <a:schemeClr val="tx2"/>
              </a:solidFill>
              <a:round/>
              <a:headEnd/>
              <a:tailEnd/>
            </a:ln>
          </p:spPr>
          <p:txBody>
            <a:bodyPr/>
            <a:lstStyle/>
            <a:p>
              <a:endParaRPr lang="en-US"/>
            </a:p>
          </p:txBody>
        </p:sp>
        <p:sp>
          <p:nvSpPr>
            <p:cNvPr id="89275" name="Line 1211"/>
            <p:cNvSpPr>
              <a:spLocks noChangeShapeType="1"/>
            </p:cNvSpPr>
            <p:nvPr/>
          </p:nvSpPr>
          <p:spPr bwMode="auto">
            <a:xfrm>
              <a:off x="2357" y="3075"/>
              <a:ext cx="1" cy="16"/>
            </a:xfrm>
            <a:prstGeom prst="line">
              <a:avLst/>
            </a:prstGeom>
            <a:noFill/>
            <a:ln w="12700">
              <a:solidFill>
                <a:schemeClr val="tx2"/>
              </a:solidFill>
              <a:round/>
              <a:headEnd/>
              <a:tailEnd/>
            </a:ln>
          </p:spPr>
          <p:txBody>
            <a:bodyPr/>
            <a:lstStyle/>
            <a:p>
              <a:endParaRPr lang="en-US"/>
            </a:p>
          </p:txBody>
        </p:sp>
        <p:sp>
          <p:nvSpPr>
            <p:cNvPr id="89276" name="Line 1212"/>
            <p:cNvSpPr>
              <a:spLocks noChangeShapeType="1"/>
            </p:cNvSpPr>
            <p:nvPr/>
          </p:nvSpPr>
          <p:spPr bwMode="auto">
            <a:xfrm>
              <a:off x="2357" y="3123"/>
              <a:ext cx="1" cy="16"/>
            </a:xfrm>
            <a:prstGeom prst="line">
              <a:avLst/>
            </a:prstGeom>
            <a:noFill/>
            <a:ln w="12700">
              <a:solidFill>
                <a:schemeClr val="tx2"/>
              </a:solidFill>
              <a:round/>
              <a:headEnd/>
              <a:tailEnd/>
            </a:ln>
          </p:spPr>
          <p:txBody>
            <a:bodyPr/>
            <a:lstStyle/>
            <a:p>
              <a:endParaRPr lang="en-US"/>
            </a:p>
          </p:txBody>
        </p:sp>
        <p:sp>
          <p:nvSpPr>
            <p:cNvPr id="89277" name="Line 1213"/>
            <p:cNvSpPr>
              <a:spLocks noChangeShapeType="1"/>
            </p:cNvSpPr>
            <p:nvPr/>
          </p:nvSpPr>
          <p:spPr bwMode="auto">
            <a:xfrm>
              <a:off x="2357" y="3171"/>
              <a:ext cx="1" cy="16"/>
            </a:xfrm>
            <a:prstGeom prst="line">
              <a:avLst/>
            </a:prstGeom>
            <a:noFill/>
            <a:ln w="12700">
              <a:solidFill>
                <a:schemeClr val="tx2"/>
              </a:solidFill>
              <a:round/>
              <a:headEnd/>
              <a:tailEnd/>
            </a:ln>
          </p:spPr>
          <p:txBody>
            <a:bodyPr/>
            <a:lstStyle/>
            <a:p>
              <a:endParaRPr lang="en-US"/>
            </a:p>
          </p:txBody>
        </p:sp>
        <p:sp>
          <p:nvSpPr>
            <p:cNvPr id="89278" name="Line 1214"/>
            <p:cNvSpPr>
              <a:spLocks noChangeShapeType="1"/>
            </p:cNvSpPr>
            <p:nvPr/>
          </p:nvSpPr>
          <p:spPr bwMode="auto">
            <a:xfrm>
              <a:off x="2357" y="3218"/>
              <a:ext cx="1" cy="16"/>
            </a:xfrm>
            <a:prstGeom prst="line">
              <a:avLst/>
            </a:prstGeom>
            <a:noFill/>
            <a:ln w="12700">
              <a:solidFill>
                <a:schemeClr val="tx2"/>
              </a:solidFill>
              <a:round/>
              <a:headEnd/>
              <a:tailEnd/>
            </a:ln>
          </p:spPr>
          <p:txBody>
            <a:bodyPr/>
            <a:lstStyle/>
            <a:p>
              <a:endParaRPr lang="en-US"/>
            </a:p>
          </p:txBody>
        </p:sp>
        <p:sp>
          <p:nvSpPr>
            <p:cNvPr id="89279" name="Line 1215"/>
            <p:cNvSpPr>
              <a:spLocks noChangeShapeType="1"/>
            </p:cNvSpPr>
            <p:nvPr/>
          </p:nvSpPr>
          <p:spPr bwMode="auto">
            <a:xfrm>
              <a:off x="2357" y="3266"/>
              <a:ext cx="1" cy="16"/>
            </a:xfrm>
            <a:prstGeom prst="line">
              <a:avLst/>
            </a:prstGeom>
            <a:noFill/>
            <a:ln w="12700">
              <a:solidFill>
                <a:schemeClr val="tx2"/>
              </a:solidFill>
              <a:round/>
              <a:headEnd/>
              <a:tailEnd/>
            </a:ln>
          </p:spPr>
          <p:txBody>
            <a:bodyPr/>
            <a:lstStyle/>
            <a:p>
              <a:endParaRPr lang="en-US"/>
            </a:p>
          </p:txBody>
        </p:sp>
        <p:sp>
          <p:nvSpPr>
            <p:cNvPr id="89280" name="Line 1216"/>
            <p:cNvSpPr>
              <a:spLocks noChangeShapeType="1"/>
            </p:cNvSpPr>
            <p:nvPr/>
          </p:nvSpPr>
          <p:spPr bwMode="auto">
            <a:xfrm>
              <a:off x="2357" y="3314"/>
              <a:ext cx="1" cy="16"/>
            </a:xfrm>
            <a:prstGeom prst="line">
              <a:avLst/>
            </a:prstGeom>
            <a:noFill/>
            <a:ln w="12700">
              <a:solidFill>
                <a:schemeClr val="tx2"/>
              </a:solidFill>
              <a:round/>
              <a:headEnd/>
              <a:tailEnd/>
            </a:ln>
          </p:spPr>
          <p:txBody>
            <a:bodyPr/>
            <a:lstStyle/>
            <a:p>
              <a:endParaRPr lang="en-US"/>
            </a:p>
          </p:txBody>
        </p:sp>
        <p:sp>
          <p:nvSpPr>
            <p:cNvPr id="89281" name="Line 1217"/>
            <p:cNvSpPr>
              <a:spLocks noChangeShapeType="1"/>
            </p:cNvSpPr>
            <p:nvPr/>
          </p:nvSpPr>
          <p:spPr bwMode="auto">
            <a:xfrm>
              <a:off x="2357" y="3362"/>
              <a:ext cx="1" cy="16"/>
            </a:xfrm>
            <a:prstGeom prst="line">
              <a:avLst/>
            </a:prstGeom>
            <a:noFill/>
            <a:ln w="12700">
              <a:solidFill>
                <a:schemeClr val="tx2"/>
              </a:solidFill>
              <a:round/>
              <a:headEnd/>
              <a:tailEnd/>
            </a:ln>
          </p:spPr>
          <p:txBody>
            <a:bodyPr/>
            <a:lstStyle/>
            <a:p>
              <a:endParaRPr lang="en-US"/>
            </a:p>
          </p:txBody>
        </p:sp>
        <p:sp>
          <p:nvSpPr>
            <p:cNvPr id="89282" name="Line 1218"/>
            <p:cNvSpPr>
              <a:spLocks noChangeShapeType="1"/>
            </p:cNvSpPr>
            <p:nvPr/>
          </p:nvSpPr>
          <p:spPr bwMode="auto">
            <a:xfrm>
              <a:off x="2357" y="3410"/>
              <a:ext cx="1" cy="16"/>
            </a:xfrm>
            <a:prstGeom prst="line">
              <a:avLst/>
            </a:prstGeom>
            <a:noFill/>
            <a:ln w="12700">
              <a:solidFill>
                <a:schemeClr val="tx2"/>
              </a:solidFill>
              <a:round/>
              <a:headEnd/>
              <a:tailEnd/>
            </a:ln>
          </p:spPr>
          <p:txBody>
            <a:bodyPr/>
            <a:lstStyle/>
            <a:p>
              <a:endParaRPr lang="en-US"/>
            </a:p>
          </p:txBody>
        </p:sp>
        <p:sp>
          <p:nvSpPr>
            <p:cNvPr id="89283" name="Line 1219"/>
            <p:cNvSpPr>
              <a:spLocks noChangeShapeType="1"/>
            </p:cNvSpPr>
            <p:nvPr/>
          </p:nvSpPr>
          <p:spPr bwMode="auto">
            <a:xfrm>
              <a:off x="2357" y="3458"/>
              <a:ext cx="1" cy="16"/>
            </a:xfrm>
            <a:prstGeom prst="line">
              <a:avLst/>
            </a:prstGeom>
            <a:noFill/>
            <a:ln w="12700">
              <a:solidFill>
                <a:schemeClr val="tx2"/>
              </a:solidFill>
              <a:round/>
              <a:headEnd/>
              <a:tailEnd/>
            </a:ln>
          </p:spPr>
          <p:txBody>
            <a:bodyPr/>
            <a:lstStyle/>
            <a:p>
              <a:endParaRPr lang="en-US"/>
            </a:p>
          </p:txBody>
        </p:sp>
        <p:sp>
          <p:nvSpPr>
            <p:cNvPr id="89284" name="Line 1220"/>
            <p:cNvSpPr>
              <a:spLocks noChangeShapeType="1"/>
            </p:cNvSpPr>
            <p:nvPr/>
          </p:nvSpPr>
          <p:spPr bwMode="auto">
            <a:xfrm>
              <a:off x="2357" y="3506"/>
              <a:ext cx="1" cy="16"/>
            </a:xfrm>
            <a:prstGeom prst="line">
              <a:avLst/>
            </a:prstGeom>
            <a:noFill/>
            <a:ln w="12700">
              <a:solidFill>
                <a:schemeClr val="tx2"/>
              </a:solidFill>
              <a:round/>
              <a:headEnd/>
              <a:tailEnd/>
            </a:ln>
          </p:spPr>
          <p:txBody>
            <a:bodyPr/>
            <a:lstStyle/>
            <a:p>
              <a:endParaRPr lang="en-US"/>
            </a:p>
          </p:txBody>
        </p:sp>
        <p:sp>
          <p:nvSpPr>
            <p:cNvPr id="89285" name="Line 1221"/>
            <p:cNvSpPr>
              <a:spLocks noChangeShapeType="1"/>
            </p:cNvSpPr>
            <p:nvPr/>
          </p:nvSpPr>
          <p:spPr bwMode="auto">
            <a:xfrm>
              <a:off x="2357" y="3554"/>
              <a:ext cx="1" cy="16"/>
            </a:xfrm>
            <a:prstGeom prst="line">
              <a:avLst/>
            </a:prstGeom>
            <a:noFill/>
            <a:ln w="12700">
              <a:solidFill>
                <a:schemeClr val="tx2"/>
              </a:solidFill>
              <a:round/>
              <a:headEnd/>
              <a:tailEnd/>
            </a:ln>
          </p:spPr>
          <p:txBody>
            <a:bodyPr/>
            <a:lstStyle/>
            <a:p>
              <a:endParaRPr lang="en-US"/>
            </a:p>
          </p:txBody>
        </p:sp>
        <p:sp>
          <p:nvSpPr>
            <p:cNvPr id="89286" name="Line 1222"/>
            <p:cNvSpPr>
              <a:spLocks noChangeShapeType="1"/>
            </p:cNvSpPr>
            <p:nvPr/>
          </p:nvSpPr>
          <p:spPr bwMode="auto">
            <a:xfrm>
              <a:off x="2429" y="1351"/>
              <a:ext cx="1" cy="16"/>
            </a:xfrm>
            <a:prstGeom prst="line">
              <a:avLst/>
            </a:prstGeom>
            <a:noFill/>
            <a:ln w="12700">
              <a:solidFill>
                <a:schemeClr val="tx2"/>
              </a:solidFill>
              <a:round/>
              <a:headEnd/>
              <a:tailEnd/>
            </a:ln>
          </p:spPr>
          <p:txBody>
            <a:bodyPr/>
            <a:lstStyle/>
            <a:p>
              <a:endParaRPr lang="en-US"/>
            </a:p>
          </p:txBody>
        </p:sp>
        <p:sp>
          <p:nvSpPr>
            <p:cNvPr id="89287" name="Line 1223"/>
            <p:cNvSpPr>
              <a:spLocks noChangeShapeType="1"/>
            </p:cNvSpPr>
            <p:nvPr/>
          </p:nvSpPr>
          <p:spPr bwMode="auto">
            <a:xfrm>
              <a:off x="2429" y="1399"/>
              <a:ext cx="1" cy="16"/>
            </a:xfrm>
            <a:prstGeom prst="line">
              <a:avLst/>
            </a:prstGeom>
            <a:noFill/>
            <a:ln w="12700">
              <a:solidFill>
                <a:schemeClr val="tx2"/>
              </a:solidFill>
              <a:round/>
              <a:headEnd/>
              <a:tailEnd/>
            </a:ln>
          </p:spPr>
          <p:txBody>
            <a:bodyPr/>
            <a:lstStyle/>
            <a:p>
              <a:endParaRPr lang="en-US"/>
            </a:p>
          </p:txBody>
        </p:sp>
        <p:sp>
          <p:nvSpPr>
            <p:cNvPr id="89288" name="Line 1224"/>
            <p:cNvSpPr>
              <a:spLocks noChangeShapeType="1"/>
            </p:cNvSpPr>
            <p:nvPr/>
          </p:nvSpPr>
          <p:spPr bwMode="auto">
            <a:xfrm>
              <a:off x="2429" y="1447"/>
              <a:ext cx="1" cy="16"/>
            </a:xfrm>
            <a:prstGeom prst="line">
              <a:avLst/>
            </a:prstGeom>
            <a:noFill/>
            <a:ln w="12700">
              <a:solidFill>
                <a:schemeClr val="tx2"/>
              </a:solidFill>
              <a:round/>
              <a:headEnd/>
              <a:tailEnd/>
            </a:ln>
          </p:spPr>
          <p:txBody>
            <a:bodyPr/>
            <a:lstStyle/>
            <a:p>
              <a:endParaRPr lang="en-US"/>
            </a:p>
          </p:txBody>
        </p:sp>
        <p:sp>
          <p:nvSpPr>
            <p:cNvPr id="89289" name="Line 1225"/>
            <p:cNvSpPr>
              <a:spLocks noChangeShapeType="1"/>
            </p:cNvSpPr>
            <p:nvPr/>
          </p:nvSpPr>
          <p:spPr bwMode="auto">
            <a:xfrm>
              <a:off x="2429" y="1495"/>
              <a:ext cx="1" cy="16"/>
            </a:xfrm>
            <a:prstGeom prst="line">
              <a:avLst/>
            </a:prstGeom>
            <a:noFill/>
            <a:ln w="12700">
              <a:solidFill>
                <a:schemeClr val="tx2"/>
              </a:solidFill>
              <a:round/>
              <a:headEnd/>
              <a:tailEnd/>
            </a:ln>
          </p:spPr>
          <p:txBody>
            <a:bodyPr/>
            <a:lstStyle/>
            <a:p>
              <a:endParaRPr lang="en-US"/>
            </a:p>
          </p:txBody>
        </p:sp>
        <p:sp>
          <p:nvSpPr>
            <p:cNvPr id="89290" name="Line 1226"/>
            <p:cNvSpPr>
              <a:spLocks noChangeShapeType="1"/>
            </p:cNvSpPr>
            <p:nvPr/>
          </p:nvSpPr>
          <p:spPr bwMode="auto">
            <a:xfrm>
              <a:off x="2429" y="1543"/>
              <a:ext cx="1" cy="16"/>
            </a:xfrm>
            <a:prstGeom prst="line">
              <a:avLst/>
            </a:prstGeom>
            <a:noFill/>
            <a:ln w="12700">
              <a:solidFill>
                <a:schemeClr val="tx2"/>
              </a:solidFill>
              <a:round/>
              <a:headEnd/>
              <a:tailEnd/>
            </a:ln>
          </p:spPr>
          <p:txBody>
            <a:bodyPr/>
            <a:lstStyle/>
            <a:p>
              <a:endParaRPr lang="en-US"/>
            </a:p>
          </p:txBody>
        </p:sp>
        <p:sp>
          <p:nvSpPr>
            <p:cNvPr id="89291" name="Line 1227"/>
            <p:cNvSpPr>
              <a:spLocks noChangeShapeType="1"/>
            </p:cNvSpPr>
            <p:nvPr/>
          </p:nvSpPr>
          <p:spPr bwMode="auto">
            <a:xfrm>
              <a:off x="2429" y="1591"/>
              <a:ext cx="1" cy="16"/>
            </a:xfrm>
            <a:prstGeom prst="line">
              <a:avLst/>
            </a:prstGeom>
            <a:noFill/>
            <a:ln w="12700">
              <a:solidFill>
                <a:schemeClr val="tx2"/>
              </a:solidFill>
              <a:round/>
              <a:headEnd/>
              <a:tailEnd/>
            </a:ln>
          </p:spPr>
          <p:txBody>
            <a:bodyPr/>
            <a:lstStyle/>
            <a:p>
              <a:endParaRPr lang="en-US"/>
            </a:p>
          </p:txBody>
        </p:sp>
        <p:sp>
          <p:nvSpPr>
            <p:cNvPr id="89292" name="Line 1228"/>
            <p:cNvSpPr>
              <a:spLocks noChangeShapeType="1"/>
            </p:cNvSpPr>
            <p:nvPr/>
          </p:nvSpPr>
          <p:spPr bwMode="auto">
            <a:xfrm>
              <a:off x="2429" y="1639"/>
              <a:ext cx="1" cy="16"/>
            </a:xfrm>
            <a:prstGeom prst="line">
              <a:avLst/>
            </a:prstGeom>
            <a:noFill/>
            <a:ln w="12700">
              <a:solidFill>
                <a:schemeClr val="tx2"/>
              </a:solidFill>
              <a:round/>
              <a:headEnd/>
              <a:tailEnd/>
            </a:ln>
          </p:spPr>
          <p:txBody>
            <a:bodyPr/>
            <a:lstStyle/>
            <a:p>
              <a:endParaRPr lang="en-US"/>
            </a:p>
          </p:txBody>
        </p:sp>
        <p:sp>
          <p:nvSpPr>
            <p:cNvPr id="89293" name="Line 1229"/>
            <p:cNvSpPr>
              <a:spLocks noChangeShapeType="1"/>
            </p:cNvSpPr>
            <p:nvPr/>
          </p:nvSpPr>
          <p:spPr bwMode="auto">
            <a:xfrm>
              <a:off x="2429" y="1687"/>
              <a:ext cx="1" cy="15"/>
            </a:xfrm>
            <a:prstGeom prst="line">
              <a:avLst/>
            </a:prstGeom>
            <a:noFill/>
            <a:ln w="12700">
              <a:solidFill>
                <a:schemeClr val="tx2"/>
              </a:solidFill>
              <a:round/>
              <a:headEnd/>
              <a:tailEnd/>
            </a:ln>
          </p:spPr>
          <p:txBody>
            <a:bodyPr/>
            <a:lstStyle/>
            <a:p>
              <a:endParaRPr lang="en-US"/>
            </a:p>
          </p:txBody>
        </p:sp>
        <p:sp>
          <p:nvSpPr>
            <p:cNvPr id="89294" name="Line 1230"/>
            <p:cNvSpPr>
              <a:spLocks noChangeShapeType="1"/>
            </p:cNvSpPr>
            <p:nvPr/>
          </p:nvSpPr>
          <p:spPr bwMode="auto">
            <a:xfrm>
              <a:off x="2429" y="1734"/>
              <a:ext cx="1" cy="16"/>
            </a:xfrm>
            <a:prstGeom prst="line">
              <a:avLst/>
            </a:prstGeom>
            <a:noFill/>
            <a:ln w="12700">
              <a:solidFill>
                <a:schemeClr val="tx2"/>
              </a:solidFill>
              <a:round/>
              <a:headEnd/>
              <a:tailEnd/>
            </a:ln>
          </p:spPr>
          <p:txBody>
            <a:bodyPr/>
            <a:lstStyle/>
            <a:p>
              <a:endParaRPr lang="en-US"/>
            </a:p>
          </p:txBody>
        </p:sp>
        <p:sp>
          <p:nvSpPr>
            <p:cNvPr id="89295" name="Line 1231"/>
            <p:cNvSpPr>
              <a:spLocks noChangeShapeType="1"/>
            </p:cNvSpPr>
            <p:nvPr/>
          </p:nvSpPr>
          <p:spPr bwMode="auto">
            <a:xfrm>
              <a:off x="2429" y="1782"/>
              <a:ext cx="1" cy="16"/>
            </a:xfrm>
            <a:prstGeom prst="line">
              <a:avLst/>
            </a:prstGeom>
            <a:noFill/>
            <a:ln w="12700">
              <a:solidFill>
                <a:schemeClr val="tx2"/>
              </a:solidFill>
              <a:round/>
              <a:headEnd/>
              <a:tailEnd/>
            </a:ln>
          </p:spPr>
          <p:txBody>
            <a:bodyPr/>
            <a:lstStyle/>
            <a:p>
              <a:endParaRPr lang="en-US"/>
            </a:p>
          </p:txBody>
        </p:sp>
        <p:sp>
          <p:nvSpPr>
            <p:cNvPr id="89296" name="Line 1232"/>
            <p:cNvSpPr>
              <a:spLocks noChangeShapeType="1"/>
            </p:cNvSpPr>
            <p:nvPr/>
          </p:nvSpPr>
          <p:spPr bwMode="auto">
            <a:xfrm>
              <a:off x="2429" y="1830"/>
              <a:ext cx="1" cy="16"/>
            </a:xfrm>
            <a:prstGeom prst="line">
              <a:avLst/>
            </a:prstGeom>
            <a:noFill/>
            <a:ln w="12700">
              <a:solidFill>
                <a:schemeClr val="tx2"/>
              </a:solidFill>
              <a:round/>
              <a:headEnd/>
              <a:tailEnd/>
            </a:ln>
          </p:spPr>
          <p:txBody>
            <a:bodyPr/>
            <a:lstStyle/>
            <a:p>
              <a:endParaRPr lang="en-US"/>
            </a:p>
          </p:txBody>
        </p:sp>
        <p:sp>
          <p:nvSpPr>
            <p:cNvPr id="89297" name="Line 1233"/>
            <p:cNvSpPr>
              <a:spLocks noChangeShapeType="1"/>
            </p:cNvSpPr>
            <p:nvPr/>
          </p:nvSpPr>
          <p:spPr bwMode="auto">
            <a:xfrm>
              <a:off x="2429" y="1878"/>
              <a:ext cx="1" cy="16"/>
            </a:xfrm>
            <a:prstGeom prst="line">
              <a:avLst/>
            </a:prstGeom>
            <a:noFill/>
            <a:ln w="12700">
              <a:solidFill>
                <a:schemeClr val="tx2"/>
              </a:solidFill>
              <a:round/>
              <a:headEnd/>
              <a:tailEnd/>
            </a:ln>
          </p:spPr>
          <p:txBody>
            <a:bodyPr/>
            <a:lstStyle/>
            <a:p>
              <a:endParaRPr lang="en-US"/>
            </a:p>
          </p:txBody>
        </p:sp>
        <p:sp>
          <p:nvSpPr>
            <p:cNvPr id="89298" name="Line 1234"/>
            <p:cNvSpPr>
              <a:spLocks noChangeShapeType="1"/>
            </p:cNvSpPr>
            <p:nvPr/>
          </p:nvSpPr>
          <p:spPr bwMode="auto">
            <a:xfrm>
              <a:off x="2429" y="1926"/>
              <a:ext cx="1" cy="16"/>
            </a:xfrm>
            <a:prstGeom prst="line">
              <a:avLst/>
            </a:prstGeom>
            <a:noFill/>
            <a:ln w="12700">
              <a:solidFill>
                <a:schemeClr val="tx2"/>
              </a:solidFill>
              <a:round/>
              <a:headEnd/>
              <a:tailEnd/>
            </a:ln>
          </p:spPr>
          <p:txBody>
            <a:bodyPr/>
            <a:lstStyle/>
            <a:p>
              <a:endParaRPr lang="en-US"/>
            </a:p>
          </p:txBody>
        </p:sp>
        <p:sp>
          <p:nvSpPr>
            <p:cNvPr id="89299" name="Line 1235"/>
            <p:cNvSpPr>
              <a:spLocks noChangeShapeType="1"/>
            </p:cNvSpPr>
            <p:nvPr/>
          </p:nvSpPr>
          <p:spPr bwMode="auto">
            <a:xfrm>
              <a:off x="2429" y="1974"/>
              <a:ext cx="1" cy="16"/>
            </a:xfrm>
            <a:prstGeom prst="line">
              <a:avLst/>
            </a:prstGeom>
            <a:noFill/>
            <a:ln w="12700">
              <a:solidFill>
                <a:schemeClr val="tx2"/>
              </a:solidFill>
              <a:round/>
              <a:headEnd/>
              <a:tailEnd/>
            </a:ln>
          </p:spPr>
          <p:txBody>
            <a:bodyPr/>
            <a:lstStyle/>
            <a:p>
              <a:endParaRPr lang="en-US"/>
            </a:p>
          </p:txBody>
        </p:sp>
        <p:sp>
          <p:nvSpPr>
            <p:cNvPr id="89300" name="Line 1236"/>
            <p:cNvSpPr>
              <a:spLocks noChangeShapeType="1"/>
            </p:cNvSpPr>
            <p:nvPr/>
          </p:nvSpPr>
          <p:spPr bwMode="auto">
            <a:xfrm>
              <a:off x="2429" y="2022"/>
              <a:ext cx="1" cy="16"/>
            </a:xfrm>
            <a:prstGeom prst="line">
              <a:avLst/>
            </a:prstGeom>
            <a:noFill/>
            <a:ln w="12700">
              <a:solidFill>
                <a:schemeClr val="tx2"/>
              </a:solidFill>
              <a:round/>
              <a:headEnd/>
              <a:tailEnd/>
            </a:ln>
          </p:spPr>
          <p:txBody>
            <a:bodyPr/>
            <a:lstStyle/>
            <a:p>
              <a:endParaRPr lang="en-US"/>
            </a:p>
          </p:txBody>
        </p:sp>
        <p:sp>
          <p:nvSpPr>
            <p:cNvPr id="89301" name="Line 1237"/>
            <p:cNvSpPr>
              <a:spLocks noChangeShapeType="1"/>
            </p:cNvSpPr>
            <p:nvPr/>
          </p:nvSpPr>
          <p:spPr bwMode="auto">
            <a:xfrm>
              <a:off x="2429" y="2070"/>
              <a:ext cx="1" cy="15"/>
            </a:xfrm>
            <a:prstGeom prst="line">
              <a:avLst/>
            </a:prstGeom>
            <a:noFill/>
            <a:ln w="12700">
              <a:solidFill>
                <a:schemeClr val="tx2"/>
              </a:solidFill>
              <a:round/>
              <a:headEnd/>
              <a:tailEnd/>
            </a:ln>
          </p:spPr>
          <p:txBody>
            <a:bodyPr/>
            <a:lstStyle/>
            <a:p>
              <a:endParaRPr lang="en-US"/>
            </a:p>
          </p:txBody>
        </p:sp>
        <p:sp>
          <p:nvSpPr>
            <p:cNvPr id="89302" name="Line 1238"/>
            <p:cNvSpPr>
              <a:spLocks noChangeShapeType="1"/>
            </p:cNvSpPr>
            <p:nvPr/>
          </p:nvSpPr>
          <p:spPr bwMode="auto">
            <a:xfrm>
              <a:off x="2429" y="2117"/>
              <a:ext cx="1" cy="16"/>
            </a:xfrm>
            <a:prstGeom prst="line">
              <a:avLst/>
            </a:prstGeom>
            <a:noFill/>
            <a:ln w="12700">
              <a:solidFill>
                <a:schemeClr val="tx2"/>
              </a:solidFill>
              <a:round/>
              <a:headEnd/>
              <a:tailEnd/>
            </a:ln>
          </p:spPr>
          <p:txBody>
            <a:bodyPr/>
            <a:lstStyle/>
            <a:p>
              <a:endParaRPr lang="en-US"/>
            </a:p>
          </p:txBody>
        </p:sp>
        <p:sp>
          <p:nvSpPr>
            <p:cNvPr id="89303" name="Line 1239"/>
            <p:cNvSpPr>
              <a:spLocks noChangeShapeType="1"/>
            </p:cNvSpPr>
            <p:nvPr/>
          </p:nvSpPr>
          <p:spPr bwMode="auto">
            <a:xfrm>
              <a:off x="2429" y="2165"/>
              <a:ext cx="1" cy="16"/>
            </a:xfrm>
            <a:prstGeom prst="line">
              <a:avLst/>
            </a:prstGeom>
            <a:noFill/>
            <a:ln w="12700">
              <a:solidFill>
                <a:schemeClr val="tx2"/>
              </a:solidFill>
              <a:round/>
              <a:headEnd/>
              <a:tailEnd/>
            </a:ln>
          </p:spPr>
          <p:txBody>
            <a:bodyPr/>
            <a:lstStyle/>
            <a:p>
              <a:endParaRPr lang="en-US"/>
            </a:p>
          </p:txBody>
        </p:sp>
        <p:sp>
          <p:nvSpPr>
            <p:cNvPr id="89304" name="Line 1240"/>
            <p:cNvSpPr>
              <a:spLocks noChangeShapeType="1"/>
            </p:cNvSpPr>
            <p:nvPr/>
          </p:nvSpPr>
          <p:spPr bwMode="auto">
            <a:xfrm>
              <a:off x="2429" y="2213"/>
              <a:ext cx="1" cy="16"/>
            </a:xfrm>
            <a:prstGeom prst="line">
              <a:avLst/>
            </a:prstGeom>
            <a:noFill/>
            <a:ln w="12700">
              <a:solidFill>
                <a:schemeClr val="tx2"/>
              </a:solidFill>
              <a:round/>
              <a:headEnd/>
              <a:tailEnd/>
            </a:ln>
          </p:spPr>
          <p:txBody>
            <a:bodyPr/>
            <a:lstStyle/>
            <a:p>
              <a:endParaRPr lang="en-US"/>
            </a:p>
          </p:txBody>
        </p:sp>
        <p:sp>
          <p:nvSpPr>
            <p:cNvPr id="89305" name="Line 1241"/>
            <p:cNvSpPr>
              <a:spLocks noChangeShapeType="1"/>
            </p:cNvSpPr>
            <p:nvPr/>
          </p:nvSpPr>
          <p:spPr bwMode="auto">
            <a:xfrm>
              <a:off x="2429" y="2261"/>
              <a:ext cx="1" cy="16"/>
            </a:xfrm>
            <a:prstGeom prst="line">
              <a:avLst/>
            </a:prstGeom>
            <a:noFill/>
            <a:ln w="12700">
              <a:solidFill>
                <a:schemeClr val="tx2"/>
              </a:solidFill>
              <a:round/>
              <a:headEnd/>
              <a:tailEnd/>
            </a:ln>
          </p:spPr>
          <p:txBody>
            <a:bodyPr/>
            <a:lstStyle/>
            <a:p>
              <a:endParaRPr lang="en-US"/>
            </a:p>
          </p:txBody>
        </p:sp>
        <p:sp>
          <p:nvSpPr>
            <p:cNvPr id="89306" name="Line 1242"/>
            <p:cNvSpPr>
              <a:spLocks noChangeShapeType="1"/>
            </p:cNvSpPr>
            <p:nvPr/>
          </p:nvSpPr>
          <p:spPr bwMode="auto">
            <a:xfrm>
              <a:off x="2429" y="2309"/>
              <a:ext cx="1" cy="16"/>
            </a:xfrm>
            <a:prstGeom prst="line">
              <a:avLst/>
            </a:prstGeom>
            <a:noFill/>
            <a:ln w="12700">
              <a:solidFill>
                <a:schemeClr val="tx2"/>
              </a:solidFill>
              <a:round/>
              <a:headEnd/>
              <a:tailEnd/>
            </a:ln>
          </p:spPr>
          <p:txBody>
            <a:bodyPr/>
            <a:lstStyle/>
            <a:p>
              <a:endParaRPr lang="en-US"/>
            </a:p>
          </p:txBody>
        </p:sp>
        <p:sp>
          <p:nvSpPr>
            <p:cNvPr id="89307" name="Line 1243"/>
            <p:cNvSpPr>
              <a:spLocks noChangeShapeType="1"/>
            </p:cNvSpPr>
            <p:nvPr/>
          </p:nvSpPr>
          <p:spPr bwMode="auto">
            <a:xfrm>
              <a:off x="2429" y="2357"/>
              <a:ext cx="1" cy="16"/>
            </a:xfrm>
            <a:prstGeom prst="line">
              <a:avLst/>
            </a:prstGeom>
            <a:noFill/>
            <a:ln w="12700">
              <a:solidFill>
                <a:schemeClr val="tx2"/>
              </a:solidFill>
              <a:round/>
              <a:headEnd/>
              <a:tailEnd/>
            </a:ln>
          </p:spPr>
          <p:txBody>
            <a:bodyPr/>
            <a:lstStyle/>
            <a:p>
              <a:endParaRPr lang="en-US"/>
            </a:p>
          </p:txBody>
        </p:sp>
        <p:sp>
          <p:nvSpPr>
            <p:cNvPr id="89308" name="Line 1244"/>
            <p:cNvSpPr>
              <a:spLocks noChangeShapeType="1"/>
            </p:cNvSpPr>
            <p:nvPr/>
          </p:nvSpPr>
          <p:spPr bwMode="auto">
            <a:xfrm>
              <a:off x="2429" y="2405"/>
              <a:ext cx="1" cy="16"/>
            </a:xfrm>
            <a:prstGeom prst="line">
              <a:avLst/>
            </a:prstGeom>
            <a:noFill/>
            <a:ln w="12700">
              <a:solidFill>
                <a:schemeClr val="tx2"/>
              </a:solidFill>
              <a:round/>
              <a:headEnd/>
              <a:tailEnd/>
            </a:ln>
          </p:spPr>
          <p:txBody>
            <a:bodyPr/>
            <a:lstStyle/>
            <a:p>
              <a:endParaRPr lang="en-US"/>
            </a:p>
          </p:txBody>
        </p:sp>
        <p:sp>
          <p:nvSpPr>
            <p:cNvPr id="89309" name="Line 1245"/>
            <p:cNvSpPr>
              <a:spLocks noChangeShapeType="1"/>
            </p:cNvSpPr>
            <p:nvPr/>
          </p:nvSpPr>
          <p:spPr bwMode="auto">
            <a:xfrm>
              <a:off x="2429" y="2452"/>
              <a:ext cx="1" cy="16"/>
            </a:xfrm>
            <a:prstGeom prst="line">
              <a:avLst/>
            </a:prstGeom>
            <a:noFill/>
            <a:ln w="12700">
              <a:solidFill>
                <a:schemeClr val="tx2"/>
              </a:solidFill>
              <a:round/>
              <a:headEnd/>
              <a:tailEnd/>
            </a:ln>
          </p:spPr>
          <p:txBody>
            <a:bodyPr/>
            <a:lstStyle/>
            <a:p>
              <a:endParaRPr lang="en-US"/>
            </a:p>
          </p:txBody>
        </p:sp>
        <p:sp>
          <p:nvSpPr>
            <p:cNvPr id="89310" name="Line 1246"/>
            <p:cNvSpPr>
              <a:spLocks noChangeShapeType="1"/>
            </p:cNvSpPr>
            <p:nvPr/>
          </p:nvSpPr>
          <p:spPr bwMode="auto">
            <a:xfrm>
              <a:off x="2429" y="2500"/>
              <a:ext cx="1" cy="16"/>
            </a:xfrm>
            <a:prstGeom prst="line">
              <a:avLst/>
            </a:prstGeom>
            <a:noFill/>
            <a:ln w="12700">
              <a:solidFill>
                <a:schemeClr val="tx2"/>
              </a:solidFill>
              <a:round/>
              <a:headEnd/>
              <a:tailEnd/>
            </a:ln>
          </p:spPr>
          <p:txBody>
            <a:bodyPr/>
            <a:lstStyle/>
            <a:p>
              <a:endParaRPr lang="en-US"/>
            </a:p>
          </p:txBody>
        </p:sp>
        <p:sp>
          <p:nvSpPr>
            <p:cNvPr id="89311" name="Line 1247"/>
            <p:cNvSpPr>
              <a:spLocks noChangeShapeType="1"/>
            </p:cNvSpPr>
            <p:nvPr/>
          </p:nvSpPr>
          <p:spPr bwMode="auto">
            <a:xfrm>
              <a:off x="2429" y="2548"/>
              <a:ext cx="1" cy="16"/>
            </a:xfrm>
            <a:prstGeom prst="line">
              <a:avLst/>
            </a:prstGeom>
            <a:noFill/>
            <a:ln w="12700">
              <a:solidFill>
                <a:schemeClr val="tx2"/>
              </a:solidFill>
              <a:round/>
              <a:headEnd/>
              <a:tailEnd/>
            </a:ln>
          </p:spPr>
          <p:txBody>
            <a:bodyPr/>
            <a:lstStyle/>
            <a:p>
              <a:endParaRPr lang="en-US"/>
            </a:p>
          </p:txBody>
        </p:sp>
        <p:sp>
          <p:nvSpPr>
            <p:cNvPr id="89312" name="Line 1248"/>
            <p:cNvSpPr>
              <a:spLocks noChangeShapeType="1"/>
            </p:cNvSpPr>
            <p:nvPr/>
          </p:nvSpPr>
          <p:spPr bwMode="auto">
            <a:xfrm>
              <a:off x="2429" y="2596"/>
              <a:ext cx="1" cy="16"/>
            </a:xfrm>
            <a:prstGeom prst="line">
              <a:avLst/>
            </a:prstGeom>
            <a:noFill/>
            <a:ln w="12700">
              <a:solidFill>
                <a:schemeClr val="tx2"/>
              </a:solidFill>
              <a:round/>
              <a:headEnd/>
              <a:tailEnd/>
            </a:ln>
          </p:spPr>
          <p:txBody>
            <a:bodyPr/>
            <a:lstStyle/>
            <a:p>
              <a:endParaRPr lang="en-US"/>
            </a:p>
          </p:txBody>
        </p:sp>
        <p:sp>
          <p:nvSpPr>
            <p:cNvPr id="89313" name="Line 1249"/>
            <p:cNvSpPr>
              <a:spLocks noChangeShapeType="1"/>
            </p:cNvSpPr>
            <p:nvPr/>
          </p:nvSpPr>
          <p:spPr bwMode="auto">
            <a:xfrm>
              <a:off x="2429" y="2644"/>
              <a:ext cx="1" cy="16"/>
            </a:xfrm>
            <a:prstGeom prst="line">
              <a:avLst/>
            </a:prstGeom>
            <a:noFill/>
            <a:ln w="12700">
              <a:solidFill>
                <a:schemeClr val="tx2"/>
              </a:solidFill>
              <a:round/>
              <a:headEnd/>
              <a:tailEnd/>
            </a:ln>
          </p:spPr>
          <p:txBody>
            <a:bodyPr/>
            <a:lstStyle/>
            <a:p>
              <a:endParaRPr lang="en-US"/>
            </a:p>
          </p:txBody>
        </p:sp>
        <p:sp>
          <p:nvSpPr>
            <p:cNvPr id="89314" name="Line 1250"/>
            <p:cNvSpPr>
              <a:spLocks noChangeShapeType="1"/>
            </p:cNvSpPr>
            <p:nvPr/>
          </p:nvSpPr>
          <p:spPr bwMode="auto">
            <a:xfrm>
              <a:off x="2429" y="2692"/>
              <a:ext cx="1" cy="16"/>
            </a:xfrm>
            <a:prstGeom prst="line">
              <a:avLst/>
            </a:prstGeom>
            <a:noFill/>
            <a:ln w="12700">
              <a:solidFill>
                <a:schemeClr val="tx2"/>
              </a:solidFill>
              <a:round/>
              <a:headEnd/>
              <a:tailEnd/>
            </a:ln>
          </p:spPr>
          <p:txBody>
            <a:bodyPr/>
            <a:lstStyle/>
            <a:p>
              <a:endParaRPr lang="en-US"/>
            </a:p>
          </p:txBody>
        </p:sp>
        <p:sp>
          <p:nvSpPr>
            <p:cNvPr id="89315" name="Line 1251"/>
            <p:cNvSpPr>
              <a:spLocks noChangeShapeType="1"/>
            </p:cNvSpPr>
            <p:nvPr/>
          </p:nvSpPr>
          <p:spPr bwMode="auto">
            <a:xfrm>
              <a:off x="2429" y="2740"/>
              <a:ext cx="1" cy="16"/>
            </a:xfrm>
            <a:prstGeom prst="line">
              <a:avLst/>
            </a:prstGeom>
            <a:noFill/>
            <a:ln w="12700">
              <a:solidFill>
                <a:schemeClr val="tx2"/>
              </a:solidFill>
              <a:round/>
              <a:headEnd/>
              <a:tailEnd/>
            </a:ln>
          </p:spPr>
          <p:txBody>
            <a:bodyPr/>
            <a:lstStyle/>
            <a:p>
              <a:endParaRPr lang="en-US"/>
            </a:p>
          </p:txBody>
        </p:sp>
        <p:sp>
          <p:nvSpPr>
            <p:cNvPr id="89316" name="Line 1252"/>
            <p:cNvSpPr>
              <a:spLocks noChangeShapeType="1"/>
            </p:cNvSpPr>
            <p:nvPr/>
          </p:nvSpPr>
          <p:spPr bwMode="auto">
            <a:xfrm>
              <a:off x="2429" y="2788"/>
              <a:ext cx="1" cy="16"/>
            </a:xfrm>
            <a:prstGeom prst="line">
              <a:avLst/>
            </a:prstGeom>
            <a:noFill/>
            <a:ln w="12700">
              <a:solidFill>
                <a:schemeClr val="tx2"/>
              </a:solidFill>
              <a:round/>
              <a:headEnd/>
              <a:tailEnd/>
            </a:ln>
          </p:spPr>
          <p:txBody>
            <a:bodyPr/>
            <a:lstStyle/>
            <a:p>
              <a:endParaRPr lang="en-US"/>
            </a:p>
          </p:txBody>
        </p:sp>
        <p:sp>
          <p:nvSpPr>
            <p:cNvPr id="89317" name="Line 1253"/>
            <p:cNvSpPr>
              <a:spLocks noChangeShapeType="1"/>
            </p:cNvSpPr>
            <p:nvPr/>
          </p:nvSpPr>
          <p:spPr bwMode="auto">
            <a:xfrm>
              <a:off x="2429" y="2835"/>
              <a:ext cx="1" cy="16"/>
            </a:xfrm>
            <a:prstGeom prst="line">
              <a:avLst/>
            </a:prstGeom>
            <a:noFill/>
            <a:ln w="12700">
              <a:solidFill>
                <a:schemeClr val="tx2"/>
              </a:solidFill>
              <a:round/>
              <a:headEnd/>
              <a:tailEnd/>
            </a:ln>
          </p:spPr>
          <p:txBody>
            <a:bodyPr/>
            <a:lstStyle/>
            <a:p>
              <a:endParaRPr lang="en-US"/>
            </a:p>
          </p:txBody>
        </p:sp>
        <p:sp>
          <p:nvSpPr>
            <p:cNvPr id="89318" name="Line 1254"/>
            <p:cNvSpPr>
              <a:spLocks noChangeShapeType="1"/>
            </p:cNvSpPr>
            <p:nvPr/>
          </p:nvSpPr>
          <p:spPr bwMode="auto">
            <a:xfrm>
              <a:off x="2429" y="2883"/>
              <a:ext cx="1" cy="16"/>
            </a:xfrm>
            <a:prstGeom prst="line">
              <a:avLst/>
            </a:prstGeom>
            <a:noFill/>
            <a:ln w="12700">
              <a:solidFill>
                <a:schemeClr val="tx2"/>
              </a:solidFill>
              <a:round/>
              <a:headEnd/>
              <a:tailEnd/>
            </a:ln>
          </p:spPr>
          <p:txBody>
            <a:bodyPr/>
            <a:lstStyle/>
            <a:p>
              <a:endParaRPr lang="en-US"/>
            </a:p>
          </p:txBody>
        </p:sp>
        <p:sp>
          <p:nvSpPr>
            <p:cNvPr id="89319" name="Line 1255"/>
            <p:cNvSpPr>
              <a:spLocks noChangeShapeType="1"/>
            </p:cNvSpPr>
            <p:nvPr/>
          </p:nvSpPr>
          <p:spPr bwMode="auto">
            <a:xfrm>
              <a:off x="2429" y="2931"/>
              <a:ext cx="1" cy="16"/>
            </a:xfrm>
            <a:prstGeom prst="line">
              <a:avLst/>
            </a:prstGeom>
            <a:noFill/>
            <a:ln w="12700">
              <a:solidFill>
                <a:schemeClr val="tx2"/>
              </a:solidFill>
              <a:round/>
              <a:headEnd/>
              <a:tailEnd/>
            </a:ln>
          </p:spPr>
          <p:txBody>
            <a:bodyPr/>
            <a:lstStyle/>
            <a:p>
              <a:endParaRPr lang="en-US"/>
            </a:p>
          </p:txBody>
        </p:sp>
        <p:sp>
          <p:nvSpPr>
            <p:cNvPr id="89320" name="Line 1256"/>
            <p:cNvSpPr>
              <a:spLocks noChangeShapeType="1"/>
            </p:cNvSpPr>
            <p:nvPr/>
          </p:nvSpPr>
          <p:spPr bwMode="auto">
            <a:xfrm>
              <a:off x="2429" y="2979"/>
              <a:ext cx="1" cy="16"/>
            </a:xfrm>
            <a:prstGeom prst="line">
              <a:avLst/>
            </a:prstGeom>
            <a:noFill/>
            <a:ln w="12700">
              <a:solidFill>
                <a:schemeClr val="tx2"/>
              </a:solidFill>
              <a:round/>
              <a:headEnd/>
              <a:tailEnd/>
            </a:ln>
          </p:spPr>
          <p:txBody>
            <a:bodyPr/>
            <a:lstStyle/>
            <a:p>
              <a:endParaRPr lang="en-US"/>
            </a:p>
          </p:txBody>
        </p:sp>
        <p:sp>
          <p:nvSpPr>
            <p:cNvPr id="89321" name="Line 1257"/>
            <p:cNvSpPr>
              <a:spLocks noChangeShapeType="1"/>
            </p:cNvSpPr>
            <p:nvPr/>
          </p:nvSpPr>
          <p:spPr bwMode="auto">
            <a:xfrm>
              <a:off x="2429" y="3027"/>
              <a:ext cx="1" cy="16"/>
            </a:xfrm>
            <a:prstGeom prst="line">
              <a:avLst/>
            </a:prstGeom>
            <a:noFill/>
            <a:ln w="12700">
              <a:solidFill>
                <a:schemeClr val="tx2"/>
              </a:solidFill>
              <a:round/>
              <a:headEnd/>
              <a:tailEnd/>
            </a:ln>
          </p:spPr>
          <p:txBody>
            <a:bodyPr/>
            <a:lstStyle/>
            <a:p>
              <a:endParaRPr lang="en-US"/>
            </a:p>
          </p:txBody>
        </p:sp>
        <p:sp>
          <p:nvSpPr>
            <p:cNvPr id="89322" name="Line 1258"/>
            <p:cNvSpPr>
              <a:spLocks noChangeShapeType="1"/>
            </p:cNvSpPr>
            <p:nvPr/>
          </p:nvSpPr>
          <p:spPr bwMode="auto">
            <a:xfrm>
              <a:off x="2429" y="3075"/>
              <a:ext cx="1" cy="16"/>
            </a:xfrm>
            <a:prstGeom prst="line">
              <a:avLst/>
            </a:prstGeom>
            <a:noFill/>
            <a:ln w="12700">
              <a:solidFill>
                <a:schemeClr val="tx2"/>
              </a:solidFill>
              <a:round/>
              <a:headEnd/>
              <a:tailEnd/>
            </a:ln>
          </p:spPr>
          <p:txBody>
            <a:bodyPr/>
            <a:lstStyle/>
            <a:p>
              <a:endParaRPr lang="en-US"/>
            </a:p>
          </p:txBody>
        </p:sp>
        <p:sp>
          <p:nvSpPr>
            <p:cNvPr id="89323" name="Line 1259"/>
            <p:cNvSpPr>
              <a:spLocks noChangeShapeType="1"/>
            </p:cNvSpPr>
            <p:nvPr/>
          </p:nvSpPr>
          <p:spPr bwMode="auto">
            <a:xfrm>
              <a:off x="2429" y="3123"/>
              <a:ext cx="1" cy="16"/>
            </a:xfrm>
            <a:prstGeom prst="line">
              <a:avLst/>
            </a:prstGeom>
            <a:noFill/>
            <a:ln w="12700">
              <a:solidFill>
                <a:schemeClr val="tx2"/>
              </a:solidFill>
              <a:round/>
              <a:headEnd/>
              <a:tailEnd/>
            </a:ln>
          </p:spPr>
          <p:txBody>
            <a:bodyPr/>
            <a:lstStyle/>
            <a:p>
              <a:endParaRPr lang="en-US"/>
            </a:p>
          </p:txBody>
        </p:sp>
        <p:sp>
          <p:nvSpPr>
            <p:cNvPr id="89324" name="Line 1260"/>
            <p:cNvSpPr>
              <a:spLocks noChangeShapeType="1"/>
            </p:cNvSpPr>
            <p:nvPr/>
          </p:nvSpPr>
          <p:spPr bwMode="auto">
            <a:xfrm>
              <a:off x="2429" y="3171"/>
              <a:ext cx="1" cy="16"/>
            </a:xfrm>
            <a:prstGeom prst="line">
              <a:avLst/>
            </a:prstGeom>
            <a:noFill/>
            <a:ln w="12700">
              <a:solidFill>
                <a:schemeClr val="tx2"/>
              </a:solidFill>
              <a:round/>
              <a:headEnd/>
              <a:tailEnd/>
            </a:ln>
          </p:spPr>
          <p:txBody>
            <a:bodyPr/>
            <a:lstStyle/>
            <a:p>
              <a:endParaRPr lang="en-US"/>
            </a:p>
          </p:txBody>
        </p:sp>
        <p:sp>
          <p:nvSpPr>
            <p:cNvPr id="89325" name="Line 1261"/>
            <p:cNvSpPr>
              <a:spLocks noChangeShapeType="1"/>
            </p:cNvSpPr>
            <p:nvPr/>
          </p:nvSpPr>
          <p:spPr bwMode="auto">
            <a:xfrm>
              <a:off x="2429" y="3218"/>
              <a:ext cx="1" cy="16"/>
            </a:xfrm>
            <a:prstGeom prst="line">
              <a:avLst/>
            </a:prstGeom>
            <a:noFill/>
            <a:ln w="12700">
              <a:solidFill>
                <a:schemeClr val="tx2"/>
              </a:solidFill>
              <a:round/>
              <a:headEnd/>
              <a:tailEnd/>
            </a:ln>
          </p:spPr>
          <p:txBody>
            <a:bodyPr/>
            <a:lstStyle/>
            <a:p>
              <a:endParaRPr lang="en-US"/>
            </a:p>
          </p:txBody>
        </p:sp>
        <p:sp>
          <p:nvSpPr>
            <p:cNvPr id="89326" name="Line 1262"/>
            <p:cNvSpPr>
              <a:spLocks noChangeShapeType="1"/>
            </p:cNvSpPr>
            <p:nvPr/>
          </p:nvSpPr>
          <p:spPr bwMode="auto">
            <a:xfrm>
              <a:off x="2429" y="3266"/>
              <a:ext cx="1" cy="16"/>
            </a:xfrm>
            <a:prstGeom prst="line">
              <a:avLst/>
            </a:prstGeom>
            <a:noFill/>
            <a:ln w="12700">
              <a:solidFill>
                <a:schemeClr val="tx2"/>
              </a:solidFill>
              <a:round/>
              <a:headEnd/>
              <a:tailEnd/>
            </a:ln>
          </p:spPr>
          <p:txBody>
            <a:bodyPr/>
            <a:lstStyle/>
            <a:p>
              <a:endParaRPr lang="en-US"/>
            </a:p>
          </p:txBody>
        </p:sp>
        <p:sp>
          <p:nvSpPr>
            <p:cNvPr id="89327" name="Line 1263"/>
            <p:cNvSpPr>
              <a:spLocks noChangeShapeType="1"/>
            </p:cNvSpPr>
            <p:nvPr/>
          </p:nvSpPr>
          <p:spPr bwMode="auto">
            <a:xfrm>
              <a:off x="2429" y="3314"/>
              <a:ext cx="1" cy="16"/>
            </a:xfrm>
            <a:prstGeom prst="line">
              <a:avLst/>
            </a:prstGeom>
            <a:noFill/>
            <a:ln w="12700">
              <a:solidFill>
                <a:schemeClr val="tx2"/>
              </a:solidFill>
              <a:round/>
              <a:headEnd/>
              <a:tailEnd/>
            </a:ln>
          </p:spPr>
          <p:txBody>
            <a:bodyPr/>
            <a:lstStyle/>
            <a:p>
              <a:endParaRPr lang="en-US"/>
            </a:p>
          </p:txBody>
        </p:sp>
        <p:sp>
          <p:nvSpPr>
            <p:cNvPr id="89328" name="Line 1264"/>
            <p:cNvSpPr>
              <a:spLocks noChangeShapeType="1"/>
            </p:cNvSpPr>
            <p:nvPr/>
          </p:nvSpPr>
          <p:spPr bwMode="auto">
            <a:xfrm>
              <a:off x="2429" y="3362"/>
              <a:ext cx="1" cy="16"/>
            </a:xfrm>
            <a:prstGeom prst="line">
              <a:avLst/>
            </a:prstGeom>
            <a:noFill/>
            <a:ln w="12700">
              <a:solidFill>
                <a:schemeClr val="tx2"/>
              </a:solidFill>
              <a:round/>
              <a:headEnd/>
              <a:tailEnd/>
            </a:ln>
          </p:spPr>
          <p:txBody>
            <a:bodyPr/>
            <a:lstStyle/>
            <a:p>
              <a:endParaRPr lang="en-US"/>
            </a:p>
          </p:txBody>
        </p:sp>
        <p:sp>
          <p:nvSpPr>
            <p:cNvPr id="89329" name="Line 1265"/>
            <p:cNvSpPr>
              <a:spLocks noChangeShapeType="1"/>
            </p:cNvSpPr>
            <p:nvPr/>
          </p:nvSpPr>
          <p:spPr bwMode="auto">
            <a:xfrm>
              <a:off x="2429" y="3410"/>
              <a:ext cx="1" cy="16"/>
            </a:xfrm>
            <a:prstGeom prst="line">
              <a:avLst/>
            </a:prstGeom>
            <a:noFill/>
            <a:ln w="12700">
              <a:solidFill>
                <a:schemeClr val="tx2"/>
              </a:solidFill>
              <a:round/>
              <a:headEnd/>
              <a:tailEnd/>
            </a:ln>
          </p:spPr>
          <p:txBody>
            <a:bodyPr/>
            <a:lstStyle/>
            <a:p>
              <a:endParaRPr lang="en-US"/>
            </a:p>
          </p:txBody>
        </p:sp>
        <p:sp>
          <p:nvSpPr>
            <p:cNvPr id="89330" name="Line 1266"/>
            <p:cNvSpPr>
              <a:spLocks noChangeShapeType="1"/>
            </p:cNvSpPr>
            <p:nvPr/>
          </p:nvSpPr>
          <p:spPr bwMode="auto">
            <a:xfrm>
              <a:off x="2429" y="3458"/>
              <a:ext cx="1" cy="16"/>
            </a:xfrm>
            <a:prstGeom prst="line">
              <a:avLst/>
            </a:prstGeom>
            <a:noFill/>
            <a:ln w="12700">
              <a:solidFill>
                <a:schemeClr val="tx2"/>
              </a:solidFill>
              <a:round/>
              <a:headEnd/>
              <a:tailEnd/>
            </a:ln>
          </p:spPr>
          <p:txBody>
            <a:bodyPr/>
            <a:lstStyle/>
            <a:p>
              <a:endParaRPr lang="en-US"/>
            </a:p>
          </p:txBody>
        </p:sp>
        <p:sp>
          <p:nvSpPr>
            <p:cNvPr id="89331" name="Line 1267"/>
            <p:cNvSpPr>
              <a:spLocks noChangeShapeType="1"/>
            </p:cNvSpPr>
            <p:nvPr/>
          </p:nvSpPr>
          <p:spPr bwMode="auto">
            <a:xfrm>
              <a:off x="2429" y="3506"/>
              <a:ext cx="1" cy="16"/>
            </a:xfrm>
            <a:prstGeom prst="line">
              <a:avLst/>
            </a:prstGeom>
            <a:noFill/>
            <a:ln w="12700">
              <a:solidFill>
                <a:schemeClr val="tx2"/>
              </a:solidFill>
              <a:round/>
              <a:headEnd/>
              <a:tailEnd/>
            </a:ln>
          </p:spPr>
          <p:txBody>
            <a:bodyPr/>
            <a:lstStyle/>
            <a:p>
              <a:endParaRPr lang="en-US"/>
            </a:p>
          </p:txBody>
        </p:sp>
        <p:sp>
          <p:nvSpPr>
            <p:cNvPr id="89332" name="Line 1268"/>
            <p:cNvSpPr>
              <a:spLocks noChangeShapeType="1"/>
            </p:cNvSpPr>
            <p:nvPr/>
          </p:nvSpPr>
          <p:spPr bwMode="auto">
            <a:xfrm>
              <a:off x="2429" y="3554"/>
              <a:ext cx="1" cy="16"/>
            </a:xfrm>
            <a:prstGeom prst="line">
              <a:avLst/>
            </a:prstGeom>
            <a:noFill/>
            <a:ln w="12700">
              <a:solidFill>
                <a:schemeClr val="tx2"/>
              </a:solidFill>
              <a:round/>
              <a:headEnd/>
              <a:tailEnd/>
            </a:ln>
          </p:spPr>
          <p:txBody>
            <a:bodyPr/>
            <a:lstStyle/>
            <a:p>
              <a:endParaRPr lang="en-US"/>
            </a:p>
          </p:txBody>
        </p:sp>
        <p:sp>
          <p:nvSpPr>
            <p:cNvPr id="89333" name="Line 1269"/>
            <p:cNvSpPr>
              <a:spLocks noChangeShapeType="1"/>
            </p:cNvSpPr>
            <p:nvPr/>
          </p:nvSpPr>
          <p:spPr bwMode="auto">
            <a:xfrm>
              <a:off x="2493" y="1351"/>
              <a:ext cx="1" cy="16"/>
            </a:xfrm>
            <a:prstGeom prst="line">
              <a:avLst/>
            </a:prstGeom>
            <a:noFill/>
            <a:ln w="12700">
              <a:solidFill>
                <a:schemeClr val="tx2"/>
              </a:solidFill>
              <a:round/>
              <a:headEnd/>
              <a:tailEnd/>
            </a:ln>
          </p:spPr>
          <p:txBody>
            <a:bodyPr/>
            <a:lstStyle/>
            <a:p>
              <a:endParaRPr lang="en-US"/>
            </a:p>
          </p:txBody>
        </p:sp>
        <p:sp>
          <p:nvSpPr>
            <p:cNvPr id="89334" name="Line 1270"/>
            <p:cNvSpPr>
              <a:spLocks noChangeShapeType="1"/>
            </p:cNvSpPr>
            <p:nvPr/>
          </p:nvSpPr>
          <p:spPr bwMode="auto">
            <a:xfrm>
              <a:off x="2493" y="1399"/>
              <a:ext cx="1" cy="16"/>
            </a:xfrm>
            <a:prstGeom prst="line">
              <a:avLst/>
            </a:prstGeom>
            <a:noFill/>
            <a:ln w="12700">
              <a:solidFill>
                <a:schemeClr val="tx2"/>
              </a:solidFill>
              <a:round/>
              <a:headEnd/>
              <a:tailEnd/>
            </a:ln>
          </p:spPr>
          <p:txBody>
            <a:bodyPr/>
            <a:lstStyle/>
            <a:p>
              <a:endParaRPr lang="en-US"/>
            </a:p>
          </p:txBody>
        </p:sp>
        <p:sp>
          <p:nvSpPr>
            <p:cNvPr id="89335" name="Line 1271"/>
            <p:cNvSpPr>
              <a:spLocks noChangeShapeType="1"/>
            </p:cNvSpPr>
            <p:nvPr/>
          </p:nvSpPr>
          <p:spPr bwMode="auto">
            <a:xfrm>
              <a:off x="2493" y="1447"/>
              <a:ext cx="1" cy="16"/>
            </a:xfrm>
            <a:prstGeom prst="line">
              <a:avLst/>
            </a:prstGeom>
            <a:noFill/>
            <a:ln w="12700">
              <a:solidFill>
                <a:schemeClr val="tx2"/>
              </a:solidFill>
              <a:round/>
              <a:headEnd/>
              <a:tailEnd/>
            </a:ln>
          </p:spPr>
          <p:txBody>
            <a:bodyPr/>
            <a:lstStyle/>
            <a:p>
              <a:endParaRPr lang="en-US"/>
            </a:p>
          </p:txBody>
        </p:sp>
        <p:sp>
          <p:nvSpPr>
            <p:cNvPr id="89336" name="Line 1272"/>
            <p:cNvSpPr>
              <a:spLocks noChangeShapeType="1"/>
            </p:cNvSpPr>
            <p:nvPr/>
          </p:nvSpPr>
          <p:spPr bwMode="auto">
            <a:xfrm>
              <a:off x="2493" y="1495"/>
              <a:ext cx="1" cy="16"/>
            </a:xfrm>
            <a:prstGeom prst="line">
              <a:avLst/>
            </a:prstGeom>
            <a:noFill/>
            <a:ln w="12700">
              <a:solidFill>
                <a:schemeClr val="tx2"/>
              </a:solidFill>
              <a:round/>
              <a:headEnd/>
              <a:tailEnd/>
            </a:ln>
          </p:spPr>
          <p:txBody>
            <a:bodyPr/>
            <a:lstStyle/>
            <a:p>
              <a:endParaRPr lang="en-US"/>
            </a:p>
          </p:txBody>
        </p:sp>
        <p:sp>
          <p:nvSpPr>
            <p:cNvPr id="89337" name="Line 1273"/>
            <p:cNvSpPr>
              <a:spLocks noChangeShapeType="1"/>
            </p:cNvSpPr>
            <p:nvPr/>
          </p:nvSpPr>
          <p:spPr bwMode="auto">
            <a:xfrm>
              <a:off x="2493" y="1543"/>
              <a:ext cx="1" cy="16"/>
            </a:xfrm>
            <a:prstGeom prst="line">
              <a:avLst/>
            </a:prstGeom>
            <a:noFill/>
            <a:ln w="12700">
              <a:solidFill>
                <a:schemeClr val="tx2"/>
              </a:solidFill>
              <a:round/>
              <a:headEnd/>
              <a:tailEnd/>
            </a:ln>
          </p:spPr>
          <p:txBody>
            <a:bodyPr/>
            <a:lstStyle/>
            <a:p>
              <a:endParaRPr lang="en-US"/>
            </a:p>
          </p:txBody>
        </p:sp>
        <p:sp>
          <p:nvSpPr>
            <p:cNvPr id="89338" name="Line 1274"/>
            <p:cNvSpPr>
              <a:spLocks noChangeShapeType="1"/>
            </p:cNvSpPr>
            <p:nvPr/>
          </p:nvSpPr>
          <p:spPr bwMode="auto">
            <a:xfrm>
              <a:off x="2493" y="1591"/>
              <a:ext cx="1" cy="16"/>
            </a:xfrm>
            <a:prstGeom prst="line">
              <a:avLst/>
            </a:prstGeom>
            <a:noFill/>
            <a:ln w="12700">
              <a:solidFill>
                <a:schemeClr val="tx2"/>
              </a:solidFill>
              <a:round/>
              <a:headEnd/>
              <a:tailEnd/>
            </a:ln>
          </p:spPr>
          <p:txBody>
            <a:bodyPr/>
            <a:lstStyle/>
            <a:p>
              <a:endParaRPr lang="en-US"/>
            </a:p>
          </p:txBody>
        </p:sp>
        <p:sp>
          <p:nvSpPr>
            <p:cNvPr id="89339" name="Line 1275"/>
            <p:cNvSpPr>
              <a:spLocks noChangeShapeType="1"/>
            </p:cNvSpPr>
            <p:nvPr/>
          </p:nvSpPr>
          <p:spPr bwMode="auto">
            <a:xfrm>
              <a:off x="2493" y="1639"/>
              <a:ext cx="1" cy="16"/>
            </a:xfrm>
            <a:prstGeom prst="line">
              <a:avLst/>
            </a:prstGeom>
            <a:noFill/>
            <a:ln w="12700">
              <a:solidFill>
                <a:schemeClr val="tx2"/>
              </a:solidFill>
              <a:round/>
              <a:headEnd/>
              <a:tailEnd/>
            </a:ln>
          </p:spPr>
          <p:txBody>
            <a:bodyPr/>
            <a:lstStyle/>
            <a:p>
              <a:endParaRPr lang="en-US"/>
            </a:p>
          </p:txBody>
        </p:sp>
        <p:sp>
          <p:nvSpPr>
            <p:cNvPr id="89340" name="Line 1276"/>
            <p:cNvSpPr>
              <a:spLocks noChangeShapeType="1"/>
            </p:cNvSpPr>
            <p:nvPr/>
          </p:nvSpPr>
          <p:spPr bwMode="auto">
            <a:xfrm>
              <a:off x="2493" y="1687"/>
              <a:ext cx="1" cy="15"/>
            </a:xfrm>
            <a:prstGeom prst="line">
              <a:avLst/>
            </a:prstGeom>
            <a:noFill/>
            <a:ln w="12700">
              <a:solidFill>
                <a:schemeClr val="tx2"/>
              </a:solidFill>
              <a:round/>
              <a:headEnd/>
              <a:tailEnd/>
            </a:ln>
          </p:spPr>
          <p:txBody>
            <a:bodyPr/>
            <a:lstStyle/>
            <a:p>
              <a:endParaRPr lang="en-US"/>
            </a:p>
          </p:txBody>
        </p:sp>
        <p:sp>
          <p:nvSpPr>
            <p:cNvPr id="89341" name="Line 1277"/>
            <p:cNvSpPr>
              <a:spLocks noChangeShapeType="1"/>
            </p:cNvSpPr>
            <p:nvPr/>
          </p:nvSpPr>
          <p:spPr bwMode="auto">
            <a:xfrm>
              <a:off x="2493" y="1734"/>
              <a:ext cx="1" cy="16"/>
            </a:xfrm>
            <a:prstGeom prst="line">
              <a:avLst/>
            </a:prstGeom>
            <a:noFill/>
            <a:ln w="12700">
              <a:solidFill>
                <a:schemeClr val="tx2"/>
              </a:solidFill>
              <a:round/>
              <a:headEnd/>
              <a:tailEnd/>
            </a:ln>
          </p:spPr>
          <p:txBody>
            <a:bodyPr/>
            <a:lstStyle/>
            <a:p>
              <a:endParaRPr lang="en-US"/>
            </a:p>
          </p:txBody>
        </p:sp>
        <p:sp>
          <p:nvSpPr>
            <p:cNvPr id="89342" name="Line 1278"/>
            <p:cNvSpPr>
              <a:spLocks noChangeShapeType="1"/>
            </p:cNvSpPr>
            <p:nvPr/>
          </p:nvSpPr>
          <p:spPr bwMode="auto">
            <a:xfrm>
              <a:off x="2493" y="1782"/>
              <a:ext cx="1" cy="16"/>
            </a:xfrm>
            <a:prstGeom prst="line">
              <a:avLst/>
            </a:prstGeom>
            <a:noFill/>
            <a:ln w="12700">
              <a:solidFill>
                <a:schemeClr val="tx2"/>
              </a:solidFill>
              <a:round/>
              <a:headEnd/>
              <a:tailEnd/>
            </a:ln>
          </p:spPr>
          <p:txBody>
            <a:bodyPr/>
            <a:lstStyle/>
            <a:p>
              <a:endParaRPr lang="en-US"/>
            </a:p>
          </p:txBody>
        </p:sp>
        <p:sp>
          <p:nvSpPr>
            <p:cNvPr id="89343" name="Line 1279"/>
            <p:cNvSpPr>
              <a:spLocks noChangeShapeType="1"/>
            </p:cNvSpPr>
            <p:nvPr/>
          </p:nvSpPr>
          <p:spPr bwMode="auto">
            <a:xfrm>
              <a:off x="2493" y="1830"/>
              <a:ext cx="1" cy="16"/>
            </a:xfrm>
            <a:prstGeom prst="line">
              <a:avLst/>
            </a:prstGeom>
            <a:noFill/>
            <a:ln w="12700">
              <a:solidFill>
                <a:schemeClr val="tx2"/>
              </a:solidFill>
              <a:round/>
              <a:headEnd/>
              <a:tailEnd/>
            </a:ln>
          </p:spPr>
          <p:txBody>
            <a:bodyPr/>
            <a:lstStyle/>
            <a:p>
              <a:endParaRPr lang="en-US"/>
            </a:p>
          </p:txBody>
        </p:sp>
        <p:sp>
          <p:nvSpPr>
            <p:cNvPr id="89344" name="Line 1280"/>
            <p:cNvSpPr>
              <a:spLocks noChangeShapeType="1"/>
            </p:cNvSpPr>
            <p:nvPr/>
          </p:nvSpPr>
          <p:spPr bwMode="auto">
            <a:xfrm>
              <a:off x="2493" y="1878"/>
              <a:ext cx="1" cy="16"/>
            </a:xfrm>
            <a:prstGeom prst="line">
              <a:avLst/>
            </a:prstGeom>
            <a:noFill/>
            <a:ln w="12700">
              <a:solidFill>
                <a:schemeClr val="tx2"/>
              </a:solidFill>
              <a:round/>
              <a:headEnd/>
              <a:tailEnd/>
            </a:ln>
          </p:spPr>
          <p:txBody>
            <a:bodyPr/>
            <a:lstStyle/>
            <a:p>
              <a:endParaRPr lang="en-US"/>
            </a:p>
          </p:txBody>
        </p:sp>
        <p:sp>
          <p:nvSpPr>
            <p:cNvPr id="89345" name="Line 1281"/>
            <p:cNvSpPr>
              <a:spLocks noChangeShapeType="1"/>
            </p:cNvSpPr>
            <p:nvPr/>
          </p:nvSpPr>
          <p:spPr bwMode="auto">
            <a:xfrm>
              <a:off x="2493" y="1926"/>
              <a:ext cx="1" cy="16"/>
            </a:xfrm>
            <a:prstGeom prst="line">
              <a:avLst/>
            </a:prstGeom>
            <a:noFill/>
            <a:ln w="12700">
              <a:solidFill>
                <a:schemeClr val="tx2"/>
              </a:solidFill>
              <a:round/>
              <a:headEnd/>
              <a:tailEnd/>
            </a:ln>
          </p:spPr>
          <p:txBody>
            <a:bodyPr/>
            <a:lstStyle/>
            <a:p>
              <a:endParaRPr lang="en-US"/>
            </a:p>
          </p:txBody>
        </p:sp>
        <p:sp>
          <p:nvSpPr>
            <p:cNvPr id="89346" name="Line 1282"/>
            <p:cNvSpPr>
              <a:spLocks noChangeShapeType="1"/>
            </p:cNvSpPr>
            <p:nvPr/>
          </p:nvSpPr>
          <p:spPr bwMode="auto">
            <a:xfrm>
              <a:off x="2493" y="1974"/>
              <a:ext cx="1" cy="16"/>
            </a:xfrm>
            <a:prstGeom prst="line">
              <a:avLst/>
            </a:prstGeom>
            <a:noFill/>
            <a:ln w="12700">
              <a:solidFill>
                <a:schemeClr val="tx2"/>
              </a:solidFill>
              <a:round/>
              <a:headEnd/>
              <a:tailEnd/>
            </a:ln>
          </p:spPr>
          <p:txBody>
            <a:bodyPr/>
            <a:lstStyle/>
            <a:p>
              <a:endParaRPr lang="en-US"/>
            </a:p>
          </p:txBody>
        </p:sp>
        <p:sp>
          <p:nvSpPr>
            <p:cNvPr id="89347" name="Line 1283"/>
            <p:cNvSpPr>
              <a:spLocks noChangeShapeType="1"/>
            </p:cNvSpPr>
            <p:nvPr/>
          </p:nvSpPr>
          <p:spPr bwMode="auto">
            <a:xfrm>
              <a:off x="2493" y="2022"/>
              <a:ext cx="1" cy="16"/>
            </a:xfrm>
            <a:prstGeom prst="line">
              <a:avLst/>
            </a:prstGeom>
            <a:noFill/>
            <a:ln w="12700">
              <a:solidFill>
                <a:schemeClr val="tx2"/>
              </a:solidFill>
              <a:round/>
              <a:headEnd/>
              <a:tailEnd/>
            </a:ln>
          </p:spPr>
          <p:txBody>
            <a:bodyPr/>
            <a:lstStyle/>
            <a:p>
              <a:endParaRPr lang="en-US"/>
            </a:p>
          </p:txBody>
        </p:sp>
        <p:sp>
          <p:nvSpPr>
            <p:cNvPr id="89348" name="Line 1284"/>
            <p:cNvSpPr>
              <a:spLocks noChangeShapeType="1"/>
            </p:cNvSpPr>
            <p:nvPr/>
          </p:nvSpPr>
          <p:spPr bwMode="auto">
            <a:xfrm>
              <a:off x="2493" y="2070"/>
              <a:ext cx="1" cy="15"/>
            </a:xfrm>
            <a:prstGeom prst="line">
              <a:avLst/>
            </a:prstGeom>
            <a:noFill/>
            <a:ln w="12700">
              <a:solidFill>
                <a:schemeClr val="tx2"/>
              </a:solidFill>
              <a:round/>
              <a:headEnd/>
              <a:tailEnd/>
            </a:ln>
          </p:spPr>
          <p:txBody>
            <a:bodyPr/>
            <a:lstStyle/>
            <a:p>
              <a:endParaRPr lang="en-US"/>
            </a:p>
          </p:txBody>
        </p:sp>
        <p:sp>
          <p:nvSpPr>
            <p:cNvPr id="89349" name="Line 1285"/>
            <p:cNvSpPr>
              <a:spLocks noChangeShapeType="1"/>
            </p:cNvSpPr>
            <p:nvPr/>
          </p:nvSpPr>
          <p:spPr bwMode="auto">
            <a:xfrm>
              <a:off x="2493" y="2117"/>
              <a:ext cx="1" cy="16"/>
            </a:xfrm>
            <a:prstGeom prst="line">
              <a:avLst/>
            </a:prstGeom>
            <a:noFill/>
            <a:ln w="12700">
              <a:solidFill>
                <a:schemeClr val="tx2"/>
              </a:solidFill>
              <a:round/>
              <a:headEnd/>
              <a:tailEnd/>
            </a:ln>
          </p:spPr>
          <p:txBody>
            <a:bodyPr/>
            <a:lstStyle/>
            <a:p>
              <a:endParaRPr lang="en-US"/>
            </a:p>
          </p:txBody>
        </p:sp>
        <p:sp>
          <p:nvSpPr>
            <p:cNvPr id="89350" name="Line 1286"/>
            <p:cNvSpPr>
              <a:spLocks noChangeShapeType="1"/>
            </p:cNvSpPr>
            <p:nvPr/>
          </p:nvSpPr>
          <p:spPr bwMode="auto">
            <a:xfrm>
              <a:off x="2493" y="2165"/>
              <a:ext cx="1" cy="16"/>
            </a:xfrm>
            <a:prstGeom prst="line">
              <a:avLst/>
            </a:prstGeom>
            <a:noFill/>
            <a:ln w="12700">
              <a:solidFill>
                <a:schemeClr val="tx2"/>
              </a:solidFill>
              <a:round/>
              <a:headEnd/>
              <a:tailEnd/>
            </a:ln>
          </p:spPr>
          <p:txBody>
            <a:bodyPr/>
            <a:lstStyle/>
            <a:p>
              <a:endParaRPr lang="en-US"/>
            </a:p>
          </p:txBody>
        </p:sp>
        <p:sp>
          <p:nvSpPr>
            <p:cNvPr id="89351" name="Line 1287"/>
            <p:cNvSpPr>
              <a:spLocks noChangeShapeType="1"/>
            </p:cNvSpPr>
            <p:nvPr/>
          </p:nvSpPr>
          <p:spPr bwMode="auto">
            <a:xfrm>
              <a:off x="2493" y="2213"/>
              <a:ext cx="1" cy="16"/>
            </a:xfrm>
            <a:prstGeom prst="line">
              <a:avLst/>
            </a:prstGeom>
            <a:noFill/>
            <a:ln w="12700">
              <a:solidFill>
                <a:schemeClr val="tx2"/>
              </a:solidFill>
              <a:round/>
              <a:headEnd/>
              <a:tailEnd/>
            </a:ln>
          </p:spPr>
          <p:txBody>
            <a:bodyPr/>
            <a:lstStyle/>
            <a:p>
              <a:endParaRPr lang="en-US"/>
            </a:p>
          </p:txBody>
        </p:sp>
        <p:sp>
          <p:nvSpPr>
            <p:cNvPr id="89352" name="Line 1288"/>
            <p:cNvSpPr>
              <a:spLocks noChangeShapeType="1"/>
            </p:cNvSpPr>
            <p:nvPr/>
          </p:nvSpPr>
          <p:spPr bwMode="auto">
            <a:xfrm>
              <a:off x="2493" y="2261"/>
              <a:ext cx="1" cy="16"/>
            </a:xfrm>
            <a:prstGeom prst="line">
              <a:avLst/>
            </a:prstGeom>
            <a:noFill/>
            <a:ln w="12700">
              <a:solidFill>
                <a:schemeClr val="tx2"/>
              </a:solidFill>
              <a:round/>
              <a:headEnd/>
              <a:tailEnd/>
            </a:ln>
          </p:spPr>
          <p:txBody>
            <a:bodyPr/>
            <a:lstStyle/>
            <a:p>
              <a:endParaRPr lang="en-US"/>
            </a:p>
          </p:txBody>
        </p:sp>
        <p:sp>
          <p:nvSpPr>
            <p:cNvPr id="89353" name="Line 1289"/>
            <p:cNvSpPr>
              <a:spLocks noChangeShapeType="1"/>
            </p:cNvSpPr>
            <p:nvPr/>
          </p:nvSpPr>
          <p:spPr bwMode="auto">
            <a:xfrm>
              <a:off x="2493" y="2309"/>
              <a:ext cx="1" cy="16"/>
            </a:xfrm>
            <a:prstGeom prst="line">
              <a:avLst/>
            </a:prstGeom>
            <a:noFill/>
            <a:ln w="12700">
              <a:solidFill>
                <a:schemeClr val="tx2"/>
              </a:solidFill>
              <a:round/>
              <a:headEnd/>
              <a:tailEnd/>
            </a:ln>
          </p:spPr>
          <p:txBody>
            <a:bodyPr/>
            <a:lstStyle/>
            <a:p>
              <a:endParaRPr lang="en-US"/>
            </a:p>
          </p:txBody>
        </p:sp>
        <p:sp>
          <p:nvSpPr>
            <p:cNvPr id="89354" name="Line 1290"/>
            <p:cNvSpPr>
              <a:spLocks noChangeShapeType="1"/>
            </p:cNvSpPr>
            <p:nvPr/>
          </p:nvSpPr>
          <p:spPr bwMode="auto">
            <a:xfrm>
              <a:off x="2493" y="2357"/>
              <a:ext cx="1" cy="16"/>
            </a:xfrm>
            <a:prstGeom prst="line">
              <a:avLst/>
            </a:prstGeom>
            <a:noFill/>
            <a:ln w="12700">
              <a:solidFill>
                <a:schemeClr val="tx2"/>
              </a:solidFill>
              <a:round/>
              <a:headEnd/>
              <a:tailEnd/>
            </a:ln>
          </p:spPr>
          <p:txBody>
            <a:bodyPr/>
            <a:lstStyle/>
            <a:p>
              <a:endParaRPr lang="en-US"/>
            </a:p>
          </p:txBody>
        </p:sp>
        <p:sp>
          <p:nvSpPr>
            <p:cNvPr id="89355" name="Line 1291"/>
            <p:cNvSpPr>
              <a:spLocks noChangeShapeType="1"/>
            </p:cNvSpPr>
            <p:nvPr/>
          </p:nvSpPr>
          <p:spPr bwMode="auto">
            <a:xfrm>
              <a:off x="2493" y="2405"/>
              <a:ext cx="1" cy="16"/>
            </a:xfrm>
            <a:prstGeom prst="line">
              <a:avLst/>
            </a:prstGeom>
            <a:noFill/>
            <a:ln w="12700">
              <a:solidFill>
                <a:schemeClr val="tx2"/>
              </a:solidFill>
              <a:round/>
              <a:headEnd/>
              <a:tailEnd/>
            </a:ln>
          </p:spPr>
          <p:txBody>
            <a:bodyPr/>
            <a:lstStyle/>
            <a:p>
              <a:endParaRPr lang="en-US"/>
            </a:p>
          </p:txBody>
        </p:sp>
        <p:sp>
          <p:nvSpPr>
            <p:cNvPr id="89356" name="Line 1292"/>
            <p:cNvSpPr>
              <a:spLocks noChangeShapeType="1"/>
            </p:cNvSpPr>
            <p:nvPr/>
          </p:nvSpPr>
          <p:spPr bwMode="auto">
            <a:xfrm>
              <a:off x="2493" y="2452"/>
              <a:ext cx="1" cy="16"/>
            </a:xfrm>
            <a:prstGeom prst="line">
              <a:avLst/>
            </a:prstGeom>
            <a:noFill/>
            <a:ln w="12700">
              <a:solidFill>
                <a:schemeClr val="tx2"/>
              </a:solidFill>
              <a:round/>
              <a:headEnd/>
              <a:tailEnd/>
            </a:ln>
          </p:spPr>
          <p:txBody>
            <a:bodyPr/>
            <a:lstStyle/>
            <a:p>
              <a:endParaRPr lang="en-US"/>
            </a:p>
          </p:txBody>
        </p:sp>
        <p:sp>
          <p:nvSpPr>
            <p:cNvPr id="89357" name="Line 1293"/>
            <p:cNvSpPr>
              <a:spLocks noChangeShapeType="1"/>
            </p:cNvSpPr>
            <p:nvPr/>
          </p:nvSpPr>
          <p:spPr bwMode="auto">
            <a:xfrm>
              <a:off x="2493" y="2500"/>
              <a:ext cx="1" cy="16"/>
            </a:xfrm>
            <a:prstGeom prst="line">
              <a:avLst/>
            </a:prstGeom>
            <a:noFill/>
            <a:ln w="12700">
              <a:solidFill>
                <a:schemeClr val="tx2"/>
              </a:solidFill>
              <a:round/>
              <a:headEnd/>
              <a:tailEnd/>
            </a:ln>
          </p:spPr>
          <p:txBody>
            <a:bodyPr/>
            <a:lstStyle/>
            <a:p>
              <a:endParaRPr lang="en-US"/>
            </a:p>
          </p:txBody>
        </p:sp>
        <p:sp>
          <p:nvSpPr>
            <p:cNvPr id="89358" name="Line 1294"/>
            <p:cNvSpPr>
              <a:spLocks noChangeShapeType="1"/>
            </p:cNvSpPr>
            <p:nvPr/>
          </p:nvSpPr>
          <p:spPr bwMode="auto">
            <a:xfrm>
              <a:off x="2493" y="2548"/>
              <a:ext cx="1" cy="16"/>
            </a:xfrm>
            <a:prstGeom prst="line">
              <a:avLst/>
            </a:prstGeom>
            <a:noFill/>
            <a:ln w="12700">
              <a:solidFill>
                <a:schemeClr val="tx2"/>
              </a:solidFill>
              <a:round/>
              <a:headEnd/>
              <a:tailEnd/>
            </a:ln>
          </p:spPr>
          <p:txBody>
            <a:bodyPr/>
            <a:lstStyle/>
            <a:p>
              <a:endParaRPr lang="en-US"/>
            </a:p>
          </p:txBody>
        </p:sp>
        <p:sp>
          <p:nvSpPr>
            <p:cNvPr id="89359" name="Line 1295"/>
            <p:cNvSpPr>
              <a:spLocks noChangeShapeType="1"/>
            </p:cNvSpPr>
            <p:nvPr/>
          </p:nvSpPr>
          <p:spPr bwMode="auto">
            <a:xfrm>
              <a:off x="2493" y="2596"/>
              <a:ext cx="1" cy="16"/>
            </a:xfrm>
            <a:prstGeom prst="line">
              <a:avLst/>
            </a:prstGeom>
            <a:noFill/>
            <a:ln w="12700">
              <a:solidFill>
                <a:schemeClr val="tx2"/>
              </a:solidFill>
              <a:round/>
              <a:headEnd/>
              <a:tailEnd/>
            </a:ln>
          </p:spPr>
          <p:txBody>
            <a:bodyPr/>
            <a:lstStyle/>
            <a:p>
              <a:endParaRPr lang="en-US"/>
            </a:p>
          </p:txBody>
        </p:sp>
        <p:sp>
          <p:nvSpPr>
            <p:cNvPr id="89360" name="Line 1296"/>
            <p:cNvSpPr>
              <a:spLocks noChangeShapeType="1"/>
            </p:cNvSpPr>
            <p:nvPr/>
          </p:nvSpPr>
          <p:spPr bwMode="auto">
            <a:xfrm>
              <a:off x="2493" y="2644"/>
              <a:ext cx="1" cy="16"/>
            </a:xfrm>
            <a:prstGeom prst="line">
              <a:avLst/>
            </a:prstGeom>
            <a:noFill/>
            <a:ln w="12700">
              <a:solidFill>
                <a:schemeClr val="tx2"/>
              </a:solidFill>
              <a:round/>
              <a:headEnd/>
              <a:tailEnd/>
            </a:ln>
          </p:spPr>
          <p:txBody>
            <a:bodyPr/>
            <a:lstStyle/>
            <a:p>
              <a:endParaRPr lang="en-US"/>
            </a:p>
          </p:txBody>
        </p:sp>
        <p:sp>
          <p:nvSpPr>
            <p:cNvPr id="89361" name="Line 1297"/>
            <p:cNvSpPr>
              <a:spLocks noChangeShapeType="1"/>
            </p:cNvSpPr>
            <p:nvPr/>
          </p:nvSpPr>
          <p:spPr bwMode="auto">
            <a:xfrm>
              <a:off x="2493" y="2692"/>
              <a:ext cx="1" cy="16"/>
            </a:xfrm>
            <a:prstGeom prst="line">
              <a:avLst/>
            </a:prstGeom>
            <a:noFill/>
            <a:ln w="12700">
              <a:solidFill>
                <a:schemeClr val="tx2"/>
              </a:solidFill>
              <a:round/>
              <a:headEnd/>
              <a:tailEnd/>
            </a:ln>
          </p:spPr>
          <p:txBody>
            <a:bodyPr/>
            <a:lstStyle/>
            <a:p>
              <a:endParaRPr lang="en-US"/>
            </a:p>
          </p:txBody>
        </p:sp>
        <p:sp>
          <p:nvSpPr>
            <p:cNvPr id="89362" name="Line 1298"/>
            <p:cNvSpPr>
              <a:spLocks noChangeShapeType="1"/>
            </p:cNvSpPr>
            <p:nvPr/>
          </p:nvSpPr>
          <p:spPr bwMode="auto">
            <a:xfrm>
              <a:off x="2493" y="2740"/>
              <a:ext cx="1" cy="16"/>
            </a:xfrm>
            <a:prstGeom prst="line">
              <a:avLst/>
            </a:prstGeom>
            <a:noFill/>
            <a:ln w="12700">
              <a:solidFill>
                <a:schemeClr val="tx2"/>
              </a:solidFill>
              <a:round/>
              <a:headEnd/>
              <a:tailEnd/>
            </a:ln>
          </p:spPr>
          <p:txBody>
            <a:bodyPr/>
            <a:lstStyle/>
            <a:p>
              <a:endParaRPr lang="en-US"/>
            </a:p>
          </p:txBody>
        </p:sp>
        <p:sp>
          <p:nvSpPr>
            <p:cNvPr id="89363" name="Line 1299"/>
            <p:cNvSpPr>
              <a:spLocks noChangeShapeType="1"/>
            </p:cNvSpPr>
            <p:nvPr/>
          </p:nvSpPr>
          <p:spPr bwMode="auto">
            <a:xfrm>
              <a:off x="2493" y="2788"/>
              <a:ext cx="1" cy="16"/>
            </a:xfrm>
            <a:prstGeom prst="line">
              <a:avLst/>
            </a:prstGeom>
            <a:noFill/>
            <a:ln w="12700">
              <a:solidFill>
                <a:schemeClr val="tx2"/>
              </a:solidFill>
              <a:round/>
              <a:headEnd/>
              <a:tailEnd/>
            </a:ln>
          </p:spPr>
          <p:txBody>
            <a:bodyPr/>
            <a:lstStyle/>
            <a:p>
              <a:endParaRPr lang="en-US"/>
            </a:p>
          </p:txBody>
        </p:sp>
        <p:sp>
          <p:nvSpPr>
            <p:cNvPr id="89364" name="Line 1300"/>
            <p:cNvSpPr>
              <a:spLocks noChangeShapeType="1"/>
            </p:cNvSpPr>
            <p:nvPr/>
          </p:nvSpPr>
          <p:spPr bwMode="auto">
            <a:xfrm>
              <a:off x="2493" y="2835"/>
              <a:ext cx="1" cy="16"/>
            </a:xfrm>
            <a:prstGeom prst="line">
              <a:avLst/>
            </a:prstGeom>
            <a:noFill/>
            <a:ln w="12700">
              <a:solidFill>
                <a:schemeClr val="tx2"/>
              </a:solidFill>
              <a:round/>
              <a:headEnd/>
              <a:tailEnd/>
            </a:ln>
          </p:spPr>
          <p:txBody>
            <a:bodyPr/>
            <a:lstStyle/>
            <a:p>
              <a:endParaRPr lang="en-US"/>
            </a:p>
          </p:txBody>
        </p:sp>
        <p:sp>
          <p:nvSpPr>
            <p:cNvPr id="89365" name="Line 1301"/>
            <p:cNvSpPr>
              <a:spLocks noChangeShapeType="1"/>
            </p:cNvSpPr>
            <p:nvPr/>
          </p:nvSpPr>
          <p:spPr bwMode="auto">
            <a:xfrm>
              <a:off x="2493" y="2883"/>
              <a:ext cx="1" cy="16"/>
            </a:xfrm>
            <a:prstGeom prst="line">
              <a:avLst/>
            </a:prstGeom>
            <a:noFill/>
            <a:ln w="12700">
              <a:solidFill>
                <a:schemeClr val="tx2"/>
              </a:solidFill>
              <a:round/>
              <a:headEnd/>
              <a:tailEnd/>
            </a:ln>
          </p:spPr>
          <p:txBody>
            <a:bodyPr/>
            <a:lstStyle/>
            <a:p>
              <a:endParaRPr lang="en-US"/>
            </a:p>
          </p:txBody>
        </p:sp>
        <p:sp>
          <p:nvSpPr>
            <p:cNvPr id="89366" name="Line 1302"/>
            <p:cNvSpPr>
              <a:spLocks noChangeShapeType="1"/>
            </p:cNvSpPr>
            <p:nvPr/>
          </p:nvSpPr>
          <p:spPr bwMode="auto">
            <a:xfrm>
              <a:off x="2493" y="2931"/>
              <a:ext cx="1" cy="16"/>
            </a:xfrm>
            <a:prstGeom prst="line">
              <a:avLst/>
            </a:prstGeom>
            <a:noFill/>
            <a:ln w="12700">
              <a:solidFill>
                <a:schemeClr val="tx2"/>
              </a:solidFill>
              <a:round/>
              <a:headEnd/>
              <a:tailEnd/>
            </a:ln>
          </p:spPr>
          <p:txBody>
            <a:bodyPr/>
            <a:lstStyle/>
            <a:p>
              <a:endParaRPr lang="en-US"/>
            </a:p>
          </p:txBody>
        </p:sp>
        <p:sp>
          <p:nvSpPr>
            <p:cNvPr id="89367" name="Line 1303"/>
            <p:cNvSpPr>
              <a:spLocks noChangeShapeType="1"/>
            </p:cNvSpPr>
            <p:nvPr/>
          </p:nvSpPr>
          <p:spPr bwMode="auto">
            <a:xfrm>
              <a:off x="2493" y="2979"/>
              <a:ext cx="1" cy="16"/>
            </a:xfrm>
            <a:prstGeom prst="line">
              <a:avLst/>
            </a:prstGeom>
            <a:noFill/>
            <a:ln w="12700">
              <a:solidFill>
                <a:schemeClr val="tx2"/>
              </a:solidFill>
              <a:round/>
              <a:headEnd/>
              <a:tailEnd/>
            </a:ln>
          </p:spPr>
          <p:txBody>
            <a:bodyPr/>
            <a:lstStyle/>
            <a:p>
              <a:endParaRPr lang="en-US"/>
            </a:p>
          </p:txBody>
        </p:sp>
        <p:sp>
          <p:nvSpPr>
            <p:cNvPr id="89368" name="Line 1304"/>
            <p:cNvSpPr>
              <a:spLocks noChangeShapeType="1"/>
            </p:cNvSpPr>
            <p:nvPr/>
          </p:nvSpPr>
          <p:spPr bwMode="auto">
            <a:xfrm>
              <a:off x="2493" y="3027"/>
              <a:ext cx="1" cy="16"/>
            </a:xfrm>
            <a:prstGeom prst="line">
              <a:avLst/>
            </a:prstGeom>
            <a:noFill/>
            <a:ln w="12700">
              <a:solidFill>
                <a:schemeClr val="tx2"/>
              </a:solidFill>
              <a:round/>
              <a:headEnd/>
              <a:tailEnd/>
            </a:ln>
          </p:spPr>
          <p:txBody>
            <a:bodyPr/>
            <a:lstStyle/>
            <a:p>
              <a:endParaRPr lang="en-US"/>
            </a:p>
          </p:txBody>
        </p:sp>
        <p:sp>
          <p:nvSpPr>
            <p:cNvPr id="89369" name="Line 1305"/>
            <p:cNvSpPr>
              <a:spLocks noChangeShapeType="1"/>
            </p:cNvSpPr>
            <p:nvPr/>
          </p:nvSpPr>
          <p:spPr bwMode="auto">
            <a:xfrm>
              <a:off x="2493" y="3075"/>
              <a:ext cx="1" cy="16"/>
            </a:xfrm>
            <a:prstGeom prst="line">
              <a:avLst/>
            </a:prstGeom>
            <a:noFill/>
            <a:ln w="12700">
              <a:solidFill>
                <a:schemeClr val="tx2"/>
              </a:solidFill>
              <a:round/>
              <a:headEnd/>
              <a:tailEnd/>
            </a:ln>
          </p:spPr>
          <p:txBody>
            <a:bodyPr/>
            <a:lstStyle/>
            <a:p>
              <a:endParaRPr lang="en-US"/>
            </a:p>
          </p:txBody>
        </p:sp>
        <p:sp>
          <p:nvSpPr>
            <p:cNvPr id="89370" name="Line 1306"/>
            <p:cNvSpPr>
              <a:spLocks noChangeShapeType="1"/>
            </p:cNvSpPr>
            <p:nvPr/>
          </p:nvSpPr>
          <p:spPr bwMode="auto">
            <a:xfrm>
              <a:off x="2493" y="3123"/>
              <a:ext cx="1" cy="16"/>
            </a:xfrm>
            <a:prstGeom prst="line">
              <a:avLst/>
            </a:prstGeom>
            <a:noFill/>
            <a:ln w="12700">
              <a:solidFill>
                <a:schemeClr val="tx2"/>
              </a:solidFill>
              <a:round/>
              <a:headEnd/>
              <a:tailEnd/>
            </a:ln>
          </p:spPr>
          <p:txBody>
            <a:bodyPr/>
            <a:lstStyle/>
            <a:p>
              <a:endParaRPr lang="en-US"/>
            </a:p>
          </p:txBody>
        </p:sp>
        <p:sp>
          <p:nvSpPr>
            <p:cNvPr id="89371" name="Line 1307"/>
            <p:cNvSpPr>
              <a:spLocks noChangeShapeType="1"/>
            </p:cNvSpPr>
            <p:nvPr/>
          </p:nvSpPr>
          <p:spPr bwMode="auto">
            <a:xfrm>
              <a:off x="2493" y="3171"/>
              <a:ext cx="1" cy="16"/>
            </a:xfrm>
            <a:prstGeom prst="line">
              <a:avLst/>
            </a:prstGeom>
            <a:noFill/>
            <a:ln w="12700">
              <a:solidFill>
                <a:schemeClr val="tx2"/>
              </a:solidFill>
              <a:round/>
              <a:headEnd/>
              <a:tailEnd/>
            </a:ln>
          </p:spPr>
          <p:txBody>
            <a:bodyPr/>
            <a:lstStyle/>
            <a:p>
              <a:endParaRPr lang="en-US"/>
            </a:p>
          </p:txBody>
        </p:sp>
        <p:sp>
          <p:nvSpPr>
            <p:cNvPr id="89372" name="Line 1308"/>
            <p:cNvSpPr>
              <a:spLocks noChangeShapeType="1"/>
            </p:cNvSpPr>
            <p:nvPr/>
          </p:nvSpPr>
          <p:spPr bwMode="auto">
            <a:xfrm>
              <a:off x="2493" y="3218"/>
              <a:ext cx="1" cy="16"/>
            </a:xfrm>
            <a:prstGeom prst="line">
              <a:avLst/>
            </a:prstGeom>
            <a:noFill/>
            <a:ln w="12700">
              <a:solidFill>
                <a:schemeClr val="tx2"/>
              </a:solidFill>
              <a:round/>
              <a:headEnd/>
              <a:tailEnd/>
            </a:ln>
          </p:spPr>
          <p:txBody>
            <a:bodyPr/>
            <a:lstStyle/>
            <a:p>
              <a:endParaRPr lang="en-US"/>
            </a:p>
          </p:txBody>
        </p:sp>
        <p:sp>
          <p:nvSpPr>
            <p:cNvPr id="89373" name="Line 1309"/>
            <p:cNvSpPr>
              <a:spLocks noChangeShapeType="1"/>
            </p:cNvSpPr>
            <p:nvPr/>
          </p:nvSpPr>
          <p:spPr bwMode="auto">
            <a:xfrm>
              <a:off x="2493" y="3266"/>
              <a:ext cx="1" cy="16"/>
            </a:xfrm>
            <a:prstGeom prst="line">
              <a:avLst/>
            </a:prstGeom>
            <a:noFill/>
            <a:ln w="12700">
              <a:solidFill>
                <a:schemeClr val="tx2"/>
              </a:solidFill>
              <a:round/>
              <a:headEnd/>
              <a:tailEnd/>
            </a:ln>
          </p:spPr>
          <p:txBody>
            <a:bodyPr/>
            <a:lstStyle/>
            <a:p>
              <a:endParaRPr lang="en-US"/>
            </a:p>
          </p:txBody>
        </p:sp>
        <p:sp>
          <p:nvSpPr>
            <p:cNvPr id="89374" name="Line 1310"/>
            <p:cNvSpPr>
              <a:spLocks noChangeShapeType="1"/>
            </p:cNvSpPr>
            <p:nvPr/>
          </p:nvSpPr>
          <p:spPr bwMode="auto">
            <a:xfrm>
              <a:off x="2493" y="3314"/>
              <a:ext cx="1" cy="16"/>
            </a:xfrm>
            <a:prstGeom prst="line">
              <a:avLst/>
            </a:prstGeom>
            <a:noFill/>
            <a:ln w="12700">
              <a:solidFill>
                <a:schemeClr val="tx2"/>
              </a:solidFill>
              <a:round/>
              <a:headEnd/>
              <a:tailEnd/>
            </a:ln>
          </p:spPr>
          <p:txBody>
            <a:bodyPr/>
            <a:lstStyle/>
            <a:p>
              <a:endParaRPr lang="en-US"/>
            </a:p>
          </p:txBody>
        </p:sp>
        <p:sp>
          <p:nvSpPr>
            <p:cNvPr id="89375" name="Line 1311"/>
            <p:cNvSpPr>
              <a:spLocks noChangeShapeType="1"/>
            </p:cNvSpPr>
            <p:nvPr/>
          </p:nvSpPr>
          <p:spPr bwMode="auto">
            <a:xfrm>
              <a:off x="2493" y="3362"/>
              <a:ext cx="1" cy="16"/>
            </a:xfrm>
            <a:prstGeom prst="line">
              <a:avLst/>
            </a:prstGeom>
            <a:noFill/>
            <a:ln w="12700">
              <a:solidFill>
                <a:schemeClr val="tx2"/>
              </a:solidFill>
              <a:round/>
              <a:headEnd/>
              <a:tailEnd/>
            </a:ln>
          </p:spPr>
          <p:txBody>
            <a:bodyPr/>
            <a:lstStyle/>
            <a:p>
              <a:endParaRPr lang="en-US"/>
            </a:p>
          </p:txBody>
        </p:sp>
        <p:sp>
          <p:nvSpPr>
            <p:cNvPr id="89376" name="Line 1312"/>
            <p:cNvSpPr>
              <a:spLocks noChangeShapeType="1"/>
            </p:cNvSpPr>
            <p:nvPr/>
          </p:nvSpPr>
          <p:spPr bwMode="auto">
            <a:xfrm>
              <a:off x="2493" y="3410"/>
              <a:ext cx="1" cy="16"/>
            </a:xfrm>
            <a:prstGeom prst="line">
              <a:avLst/>
            </a:prstGeom>
            <a:noFill/>
            <a:ln w="12700">
              <a:solidFill>
                <a:schemeClr val="tx2"/>
              </a:solidFill>
              <a:round/>
              <a:headEnd/>
              <a:tailEnd/>
            </a:ln>
          </p:spPr>
          <p:txBody>
            <a:bodyPr/>
            <a:lstStyle/>
            <a:p>
              <a:endParaRPr lang="en-US"/>
            </a:p>
          </p:txBody>
        </p:sp>
        <p:sp>
          <p:nvSpPr>
            <p:cNvPr id="89377" name="Line 1313"/>
            <p:cNvSpPr>
              <a:spLocks noChangeShapeType="1"/>
            </p:cNvSpPr>
            <p:nvPr/>
          </p:nvSpPr>
          <p:spPr bwMode="auto">
            <a:xfrm>
              <a:off x="2493" y="3458"/>
              <a:ext cx="1" cy="16"/>
            </a:xfrm>
            <a:prstGeom prst="line">
              <a:avLst/>
            </a:prstGeom>
            <a:noFill/>
            <a:ln w="12700">
              <a:solidFill>
                <a:schemeClr val="tx2"/>
              </a:solidFill>
              <a:round/>
              <a:headEnd/>
              <a:tailEnd/>
            </a:ln>
          </p:spPr>
          <p:txBody>
            <a:bodyPr/>
            <a:lstStyle/>
            <a:p>
              <a:endParaRPr lang="en-US"/>
            </a:p>
          </p:txBody>
        </p:sp>
        <p:sp>
          <p:nvSpPr>
            <p:cNvPr id="89378" name="Line 1314"/>
            <p:cNvSpPr>
              <a:spLocks noChangeShapeType="1"/>
            </p:cNvSpPr>
            <p:nvPr/>
          </p:nvSpPr>
          <p:spPr bwMode="auto">
            <a:xfrm>
              <a:off x="2493" y="3506"/>
              <a:ext cx="1" cy="16"/>
            </a:xfrm>
            <a:prstGeom prst="line">
              <a:avLst/>
            </a:prstGeom>
            <a:noFill/>
            <a:ln w="12700">
              <a:solidFill>
                <a:schemeClr val="tx2"/>
              </a:solidFill>
              <a:round/>
              <a:headEnd/>
              <a:tailEnd/>
            </a:ln>
          </p:spPr>
          <p:txBody>
            <a:bodyPr/>
            <a:lstStyle/>
            <a:p>
              <a:endParaRPr lang="en-US"/>
            </a:p>
          </p:txBody>
        </p:sp>
        <p:sp>
          <p:nvSpPr>
            <p:cNvPr id="89379" name="Line 1315"/>
            <p:cNvSpPr>
              <a:spLocks noChangeShapeType="1"/>
            </p:cNvSpPr>
            <p:nvPr/>
          </p:nvSpPr>
          <p:spPr bwMode="auto">
            <a:xfrm>
              <a:off x="2493" y="3554"/>
              <a:ext cx="1" cy="16"/>
            </a:xfrm>
            <a:prstGeom prst="line">
              <a:avLst/>
            </a:prstGeom>
            <a:noFill/>
            <a:ln w="12700">
              <a:solidFill>
                <a:schemeClr val="tx2"/>
              </a:solidFill>
              <a:round/>
              <a:headEnd/>
              <a:tailEnd/>
            </a:ln>
          </p:spPr>
          <p:txBody>
            <a:bodyPr/>
            <a:lstStyle/>
            <a:p>
              <a:endParaRPr lang="en-US"/>
            </a:p>
          </p:txBody>
        </p:sp>
        <p:sp>
          <p:nvSpPr>
            <p:cNvPr id="89380" name="Line 1316"/>
            <p:cNvSpPr>
              <a:spLocks noChangeShapeType="1"/>
            </p:cNvSpPr>
            <p:nvPr/>
          </p:nvSpPr>
          <p:spPr bwMode="auto">
            <a:xfrm>
              <a:off x="2541" y="1351"/>
              <a:ext cx="1" cy="16"/>
            </a:xfrm>
            <a:prstGeom prst="line">
              <a:avLst/>
            </a:prstGeom>
            <a:noFill/>
            <a:ln w="12700">
              <a:solidFill>
                <a:schemeClr val="tx2"/>
              </a:solidFill>
              <a:round/>
              <a:headEnd/>
              <a:tailEnd/>
            </a:ln>
          </p:spPr>
          <p:txBody>
            <a:bodyPr/>
            <a:lstStyle/>
            <a:p>
              <a:endParaRPr lang="en-US"/>
            </a:p>
          </p:txBody>
        </p:sp>
        <p:sp>
          <p:nvSpPr>
            <p:cNvPr id="89381" name="Line 1317"/>
            <p:cNvSpPr>
              <a:spLocks noChangeShapeType="1"/>
            </p:cNvSpPr>
            <p:nvPr/>
          </p:nvSpPr>
          <p:spPr bwMode="auto">
            <a:xfrm>
              <a:off x="2541" y="1399"/>
              <a:ext cx="1" cy="16"/>
            </a:xfrm>
            <a:prstGeom prst="line">
              <a:avLst/>
            </a:prstGeom>
            <a:noFill/>
            <a:ln w="12700">
              <a:solidFill>
                <a:schemeClr val="tx2"/>
              </a:solidFill>
              <a:round/>
              <a:headEnd/>
              <a:tailEnd/>
            </a:ln>
          </p:spPr>
          <p:txBody>
            <a:bodyPr/>
            <a:lstStyle/>
            <a:p>
              <a:endParaRPr lang="en-US"/>
            </a:p>
          </p:txBody>
        </p:sp>
        <p:sp>
          <p:nvSpPr>
            <p:cNvPr id="89382" name="Line 1318"/>
            <p:cNvSpPr>
              <a:spLocks noChangeShapeType="1"/>
            </p:cNvSpPr>
            <p:nvPr/>
          </p:nvSpPr>
          <p:spPr bwMode="auto">
            <a:xfrm>
              <a:off x="2541" y="1447"/>
              <a:ext cx="1" cy="16"/>
            </a:xfrm>
            <a:prstGeom prst="line">
              <a:avLst/>
            </a:prstGeom>
            <a:noFill/>
            <a:ln w="12700">
              <a:solidFill>
                <a:schemeClr val="tx2"/>
              </a:solidFill>
              <a:round/>
              <a:headEnd/>
              <a:tailEnd/>
            </a:ln>
          </p:spPr>
          <p:txBody>
            <a:bodyPr/>
            <a:lstStyle/>
            <a:p>
              <a:endParaRPr lang="en-US"/>
            </a:p>
          </p:txBody>
        </p:sp>
        <p:sp>
          <p:nvSpPr>
            <p:cNvPr id="89383" name="Line 1319"/>
            <p:cNvSpPr>
              <a:spLocks noChangeShapeType="1"/>
            </p:cNvSpPr>
            <p:nvPr/>
          </p:nvSpPr>
          <p:spPr bwMode="auto">
            <a:xfrm>
              <a:off x="2541" y="1495"/>
              <a:ext cx="1" cy="16"/>
            </a:xfrm>
            <a:prstGeom prst="line">
              <a:avLst/>
            </a:prstGeom>
            <a:noFill/>
            <a:ln w="12700">
              <a:solidFill>
                <a:schemeClr val="tx2"/>
              </a:solidFill>
              <a:round/>
              <a:headEnd/>
              <a:tailEnd/>
            </a:ln>
          </p:spPr>
          <p:txBody>
            <a:bodyPr/>
            <a:lstStyle/>
            <a:p>
              <a:endParaRPr lang="en-US"/>
            </a:p>
          </p:txBody>
        </p:sp>
        <p:sp>
          <p:nvSpPr>
            <p:cNvPr id="89384" name="Line 1320"/>
            <p:cNvSpPr>
              <a:spLocks noChangeShapeType="1"/>
            </p:cNvSpPr>
            <p:nvPr/>
          </p:nvSpPr>
          <p:spPr bwMode="auto">
            <a:xfrm>
              <a:off x="2541" y="1543"/>
              <a:ext cx="1" cy="16"/>
            </a:xfrm>
            <a:prstGeom prst="line">
              <a:avLst/>
            </a:prstGeom>
            <a:noFill/>
            <a:ln w="12700">
              <a:solidFill>
                <a:schemeClr val="tx2"/>
              </a:solidFill>
              <a:round/>
              <a:headEnd/>
              <a:tailEnd/>
            </a:ln>
          </p:spPr>
          <p:txBody>
            <a:bodyPr/>
            <a:lstStyle/>
            <a:p>
              <a:endParaRPr lang="en-US"/>
            </a:p>
          </p:txBody>
        </p:sp>
        <p:sp>
          <p:nvSpPr>
            <p:cNvPr id="89385" name="Line 1321"/>
            <p:cNvSpPr>
              <a:spLocks noChangeShapeType="1"/>
            </p:cNvSpPr>
            <p:nvPr/>
          </p:nvSpPr>
          <p:spPr bwMode="auto">
            <a:xfrm>
              <a:off x="2541" y="1591"/>
              <a:ext cx="1" cy="16"/>
            </a:xfrm>
            <a:prstGeom prst="line">
              <a:avLst/>
            </a:prstGeom>
            <a:noFill/>
            <a:ln w="12700">
              <a:solidFill>
                <a:schemeClr val="tx2"/>
              </a:solidFill>
              <a:round/>
              <a:headEnd/>
              <a:tailEnd/>
            </a:ln>
          </p:spPr>
          <p:txBody>
            <a:bodyPr/>
            <a:lstStyle/>
            <a:p>
              <a:endParaRPr lang="en-US"/>
            </a:p>
          </p:txBody>
        </p:sp>
        <p:sp>
          <p:nvSpPr>
            <p:cNvPr id="89386" name="Line 1322"/>
            <p:cNvSpPr>
              <a:spLocks noChangeShapeType="1"/>
            </p:cNvSpPr>
            <p:nvPr/>
          </p:nvSpPr>
          <p:spPr bwMode="auto">
            <a:xfrm>
              <a:off x="2541" y="1639"/>
              <a:ext cx="1" cy="16"/>
            </a:xfrm>
            <a:prstGeom prst="line">
              <a:avLst/>
            </a:prstGeom>
            <a:noFill/>
            <a:ln w="12700">
              <a:solidFill>
                <a:schemeClr val="tx2"/>
              </a:solidFill>
              <a:round/>
              <a:headEnd/>
              <a:tailEnd/>
            </a:ln>
          </p:spPr>
          <p:txBody>
            <a:bodyPr/>
            <a:lstStyle/>
            <a:p>
              <a:endParaRPr lang="en-US"/>
            </a:p>
          </p:txBody>
        </p:sp>
        <p:sp>
          <p:nvSpPr>
            <p:cNvPr id="89387" name="Line 1323"/>
            <p:cNvSpPr>
              <a:spLocks noChangeShapeType="1"/>
            </p:cNvSpPr>
            <p:nvPr/>
          </p:nvSpPr>
          <p:spPr bwMode="auto">
            <a:xfrm>
              <a:off x="2541" y="1687"/>
              <a:ext cx="1" cy="15"/>
            </a:xfrm>
            <a:prstGeom prst="line">
              <a:avLst/>
            </a:prstGeom>
            <a:noFill/>
            <a:ln w="12700">
              <a:solidFill>
                <a:schemeClr val="tx2"/>
              </a:solidFill>
              <a:round/>
              <a:headEnd/>
              <a:tailEnd/>
            </a:ln>
          </p:spPr>
          <p:txBody>
            <a:bodyPr/>
            <a:lstStyle/>
            <a:p>
              <a:endParaRPr lang="en-US"/>
            </a:p>
          </p:txBody>
        </p:sp>
        <p:sp>
          <p:nvSpPr>
            <p:cNvPr id="89388" name="Line 1324"/>
            <p:cNvSpPr>
              <a:spLocks noChangeShapeType="1"/>
            </p:cNvSpPr>
            <p:nvPr/>
          </p:nvSpPr>
          <p:spPr bwMode="auto">
            <a:xfrm>
              <a:off x="2541" y="1734"/>
              <a:ext cx="1" cy="16"/>
            </a:xfrm>
            <a:prstGeom prst="line">
              <a:avLst/>
            </a:prstGeom>
            <a:noFill/>
            <a:ln w="12700">
              <a:solidFill>
                <a:schemeClr val="tx2"/>
              </a:solidFill>
              <a:round/>
              <a:headEnd/>
              <a:tailEnd/>
            </a:ln>
          </p:spPr>
          <p:txBody>
            <a:bodyPr/>
            <a:lstStyle/>
            <a:p>
              <a:endParaRPr lang="en-US"/>
            </a:p>
          </p:txBody>
        </p:sp>
        <p:sp>
          <p:nvSpPr>
            <p:cNvPr id="89389" name="Line 1325"/>
            <p:cNvSpPr>
              <a:spLocks noChangeShapeType="1"/>
            </p:cNvSpPr>
            <p:nvPr/>
          </p:nvSpPr>
          <p:spPr bwMode="auto">
            <a:xfrm>
              <a:off x="2541" y="1782"/>
              <a:ext cx="1" cy="16"/>
            </a:xfrm>
            <a:prstGeom prst="line">
              <a:avLst/>
            </a:prstGeom>
            <a:noFill/>
            <a:ln w="12700">
              <a:solidFill>
                <a:schemeClr val="tx2"/>
              </a:solidFill>
              <a:round/>
              <a:headEnd/>
              <a:tailEnd/>
            </a:ln>
          </p:spPr>
          <p:txBody>
            <a:bodyPr/>
            <a:lstStyle/>
            <a:p>
              <a:endParaRPr lang="en-US"/>
            </a:p>
          </p:txBody>
        </p:sp>
        <p:sp>
          <p:nvSpPr>
            <p:cNvPr id="89390" name="Line 1326"/>
            <p:cNvSpPr>
              <a:spLocks noChangeShapeType="1"/>
            </p:cNvSpPr>
            <p:nvPr/>
          </p:nvSpPr>
          <p:spPr bwMode="auto">
            <a:xfrm>
              <a:off x="2541" y="1830"/>
              <a:ext cx="1" cy="16"/>
            </a:xfrm>
            <a:prstGeom prst="line">
              <a:avLst/>
            </a:prstGeom>
            <a:noFill/>
            <a:ln w="12700">
              <a:solidFill>
                <a:schemeClr val="tx2"/>
              </a:solidFill>
              <a:round/>
              <a:headEnd/>
              <a:tailEnd/>
            </a:ln>
          </p:spPr>
          <p:txBody>
            <a:bodyPr/>
            <a:lstStyle/>
            <a:p>
              <a:endParaRPr lang="en-US"/>
            </a:p>
          </p:txBody>
        </p:sp>
        <p:sp>
          <p:nvSpPr>
            <p:cNvPr id="89391" name="Line 1327"/>
            <p:cNvSpPr>
              <a:spLocks noChangeShapeType="1"/>
            </p:cNvSpPr>
            <p:nvPr/>
          </p:nvSpPr>
          <p:spPr bwMode="auto">
            <a:xfrm>
              <a:off x="2541" y="1878"/>
              <a:ext cx="1" cy="16"/>
            </a:xfrm>
            <a:prstGeom prst="line">
              <a:avLst/>
            </a:prstGeom>
            <a:noFill/>
            <a:ln w="12700">
              <a:solidFill>
                <a:schemeClr val="tx2"/>
              </a:solidFill>
              <a:round/>
              <a:headEnd/>
              <a:tailEnd/>
            </a:ln>
          </p:spPr>
          <p:txBody>
            <a:bodyPr/>
            <a:lstStyle/>
            <a:p>
              <a:endParaRPr lang="en-US"/>
            </a:p>
          </p:txBody>
        </p:sp>
        <p:sp>
          <p:nvSpPr>
            <p:cNvPr id="89392" name="Line 1328"/>
            <p:cNvSpPr>
              <a:spLocks noChangeShapeType="1"/>
            </p:cNvSpPr>
            <p:nvPr/>
          </p:nvSpPr>
          <p:spPr bwMode="auto">
            <a:xfrm>
              <a:off x="2541" y="1926"/>
              <a:ext cx="1" cy="16"/>
            </a:xfrm>
            <a:prstGeom prst="line">
              <a:avLst/>
            </a:prstGeom>
            <a:noFill/>
            <a:ln w="12700">
              <a:solidFill>
                <a:schemeClr val="tx2"/>
              </a:solidFill>
              <a:round/>
              <a:headEnd/>
              <a:tailEnd/>
            </a:ln>
          </p:spPr>
          <p:txBody>
            <a:bodyPr/>
            <a:lstStyle/>
            <a:p>
              <a:endParaRPr lang="en-US"/>
            </a:p>
          </p:txBody>
        </p:sp>
        <p:sp>
          <p:nvSpPr>
            <p:cNvPr id="89393" name="Line 1329"/>
            <p:cNvSpPr>
              <a:spLocks noChangeShapeType="1"/>
            </p:cNvSpPr>
            <p:nvPr/>
          </p:nvSpPr>
          <p:spPr bwMode="auto">
            <a:xfrm>
              <a:off x="2541" y="1974"/>
              <a:ext cx="1" cy="16"/>
            </a:xfrm>
            <a:prstGeom prst="line">
              <a:avLst/>
            </a:prstGeom>
            <a:noFill/>
            <a:ln w="12700">
              <a:solidFill>
                <a:schemeClr val="tx2"/>
              </a:solidFill>
              <a:round/>
              <a:headEnd/>
              <a:tailEnd/>
            </a:ln>
          </p:spPr>
          <p:txBody>
            <a:bodyPr/>
            <a:lstStyle/>
            <a:p>
              <a:endParaRPr lang="en-US"/>
            </a:p>
          </p:txBody>
        </p:sp>
        <p:sp>
          <p:nvSpPr>
            <p:cNvPr id="89394" name="Line 1330"/>
            <p:cNvSpPr>
              <a:spLocks noChangeShapeType="1"/>
            </p:cNvSpPr>
            <p:nvPr/>
          </p:nvSpPr>
          <p:spPr bwMode="auto">
            <a:xfrm>
              <a:off x="2541" y="2022"/>
              <a:ext cx="1" cy="16"/>
            </a:xfrm>
            <a:prstGeom prst="line">
              <a:avLst/>
            </a:prstGeom>
            <a:noFill/>
            <a:ln w="12700">
              <a:solidFill>
                <a:schemeClr val="tx2"/>
              </a:solidFill>
              <a:round/>
              <a:headEnd/>
              <a:tailEnd/>
            </a:ln>
          </p:spPr>
          <p:txBody>
            <a:bodyPr/>
            <a:lstStyle/>
            <a:p>
              <a:endParaRPr lang="en-US"/>
            </a:p>
          </p:txBody>
        </p:sp>
        <p:sp>
          <p:nvSpPr>
            <p:cNvPr id="89395" name="Line 1331"/>
            <p:cNvSpPr>
              <a:spLocks noChangeShapeType="1"/>
            </p:cNvSpPr>
            <p:nvPr/>
          </p:nvSpPr>
          <p:spPr bwMode="auto">
            <a:xfrm>
              <a:off x="2541" y="2070"/>
              <a:ext cx="1" cy="15"/>
            </a:xfrm>
            <a:prstGeom prst="line">
              <a:avLst/>
            </a:prstGeom>
            <a:noFill/>
            <a:ln w="12700">
              <a:solidFill>
                <a:schemeClr val="tx2"/>
              </a:solidFill>
              <a:round/>
              <a:headEnd/>
              <a:tailEnd/>
            </a:ln>
          </p:spPr>
          <p:txBody>
            <a:bodyPr/>
            <a:lstStyle/>
            <a:p>
              <a:endParaRPr lang="en-US"/>
            </a:p>
          </p:txBody>
        </p:sp>
        <p:sp>
          <p:nvSpPr>
            <p:cNvPr id="89396" name="Line 1332"/>
            <p:cNvSpPr>
              <a:spLocks noChangeShapeType="1"/>
            </p:cNvSpPr>
            <p:nvPr/>
          </p:nvSpPr>
          <p:spPr bwMode="auto">
            <a:xfrm>
              <a:off x="2541" y="2117"/>
              <a:ext cx="1" cy="16"/>
            </a:xfrm>
            <a:prstGeom prst="line">
              <a:avLst/>
            </a:prstGeom>
            <a:noFill/>
            <a:ln w="12700">
              <a:solidFill>
                <a:schemeClr val="tx2"/>
              </a:solidFill>
              <a:round/>
              <a:headEnd/>
              <a:tailEnd/>
            </a:ln>
          </p:spPr>
          <p:txBody>
            <a:bodyPr/>
            <a:lstStyle/>
            <a:p>
              <a:endParaRPr lang="en-US"/>
            </a:p>
          </p:txBody>
        </p:sp>
        <p:sp>
          <p:nvSpPr>
            <p:cNvPr id="89397" name="Line 1333"/>
            <p:cNvSpPr>
              <a:spLocks noChangeShapeType="1"/>
            </p:cNvSpPr>
            <p:nvPr/>
          </p:nvSpPr>
          <p:spPr bwMode="auto">
            <a:xfrm>
              <a:off x="2541" y="2165"/>
              <a:ext cx="1" cy="16"/>
            </a:xfrm>
            <a:prstGeom prst="line">
              <a:avLst/>
            </a:prstGeom>
            <a:noFill/>
            <a:ln w="12700">
              <a:solidFill>
                <a:schemeClr val="tx2"/>
              </a:solidFill>
              <a:round/>
              <a:headEnd/>
              <a:tailEnd/>
            </a:ln>
          </p:spPr>
          <p:txBody>
            <a:bodyPr/>
            <a:lstStyle/>
            <a:p>
              <a:endParaRPr lang="en-US"/>
            </a:p>
          </p:txBody>
        </p:sp>
        <p:sp>
          <p:nvSpPr>
            <p:cNvPr id="89398" name="Line 1334"/>
            <p:cNvSpPr>
              <a:spLocks noChangeShapeType="1"/>
            </p:cNvSpPr>
            <p:nvPr/>
          </p:nvSpPr>
          <p:spPr bwMode="auto">
            <a:xfrm>
              <a:off x="2541" y="2213"/>
              <a:ext cx="1" cy="16"/>
            </a:xfrm>
            <a:prstGeom prst="line">
              <a:avLst/>
            </a:prstGeom>
            <a:noFill/>
            <a:ln w="12700">
              <a:solidFill>
                <a:schemeClr val="tx2"/>
              </a:solidFill>
              <a:round/>
              <a:headEnd/>
              <a:tailEnd/>
            </a:ln>
          </p:spPr>
          <p:txBody>
            <a:bodyPr/>
            <a:lstStyle/>
            <a:p>
              <a:endParaRPr lang="en-US"/>
            </a:p>
          </p:txBody>
        </p:sp>
        <p:sp>
          <p:nvSpPr>
            <p:cNvPr id="89399" name="Line 1335"/>
            <p:cNvSpPr>
              <a:spLocks noChangeShapeType="1"/>
            </p:cNvSpPr>
            <p:nvPr/>
          </p:nvSpPr>
          <p:spPr bwMode="auto">
            <a:xfrm>
              <a:off x="2541" y="2261"/>
              <a:ext cx="1" cy="16"/>
            </a:xfrm>
            <a:prstGeom prst="line">
              <a:avLst/>
            </a:prstGeom>
            <a:noFill/>
            <a:ln w="12700">
              <a:solidFill>
                <a:schemeClr val="tx2"/>
              </a:solidFill>
              <a:round/>
              <a:headEnd/>
              <a:tailEnd/>
            </a:ln>
          </p:spPr>
          <p:txBody>
            <a:bodyPr/>
            <a:lstStyle/>
            <a:p>
              <a:endParaRPr lang="en-US"/>
            </a:p>
          </p:txBody>
        </p:sp>
        <p:sp>
          <p:nvSpPr>
            <p:cNvPr id="89400" name="Line 1336"/>
            <p:cNvSpPr>
              <a:spLocks noChangeShapeType="1"/>
            </p:cNvSpPr>
            <p:nvPr/>
          </p:nvSpPr>
          <p:spPr bwMode="auto">
            <a:xfrm>
              <a:off x="2541" y="2309"/>
              <a:ext cx="1" cy="16"/>
            </a:xfrm>
            <a:prstGeom prst="line">
              <a:avLst/>
            </a:prstGeom>
            <a:noFill/>
            <a:ln w="12700">
              <a:solidFill>
                <a:schemeClr val="tx2"/>
              </a:solidFill>
              <a:round/>
              <a:headEnd/>
              <a:tailEnd/>
            </a:ln>
          </p:spPr>
          <p:txBody>
            <a:bodyPr/>
            <a:lstStyle/>
            <a:p>
              <a:endParaRPr lang="en-US"/>
            </a:p>
          </p:txBody>
        </p:sp>
        <p:sp>
          <p:nvSpPr>
            <p:cNvPr id="89401" name="Line 1337"/>
            <p:cNvSpPr>
              <a:spLocks noChangeShapeType="1"/>
            </p:cNvSpPr>
            <p:nvPr/>
          </p:nvSpPr>
          <p:spPr bwMode="auto">
            <a:xfrm>
              <a:off x="2541" y="2357"/>
              <a:ext cx="1" cy="16"/>
            </a:xfrm>
            <a:prstGeom prst="line">
              <a:avLst/>
            </a:prstGeom>
            <a:noFill/>
            <a:ln w="12700">
              <a:solidFill>
                <a:schemeClr val="tx2"/>
              </a:solidFill>
              <a:round/>
              <a:headEnd/>
              <a:tailEnd/>
            </a:ln>
          </p:spPr>
          <p:txBody>
            <a:bodyPr/>
            <a:lstStyle/>
            <a:p>
              <a:endParaRPr lang="en-US"/>
            </a:p>
          </p:txBody>
        </p:sp>
        <p:sp>
          <p:nvSpPr>
            <p:cNvPr id="89402" name="Line 1338"/>
            <p:cNvSpPr>
              <a:spLocks noChangeShapeType="1"/>
            </p:cNvSpPr>
            <p:nvPr/>
          </p:nvSpPr>
          <p:spPr bwMode="auto">
            <a:xfrm>
              <a:off x="2541" y="2405"/>
              <a:ext cx="1" cy="16"/>
            </a:xfrm>
            <a:prstGeom prst="line">
              <a:avLst/>
            </a:prstGeom>
            <a:noFill/>
            <a:ln w="12700">
              <a:solidFill>
                <a:schemeClr val="tx2"/>
              </a:solidFill>
              <a:round/>
              <a:headEnd/>
              <a:tailEnd/>
            </a:ln>
          </p:spPr>
          <p:txBody>
            <a:bodyPr/>
            <a:lstStyle/>
            <a:p>
              <a:endParaRPr lang="en-US"/>
            </a:p>
          </p:txBody>
        </p:sp>
        <p:sp>
          <p:nvSpPr>
            <p:cNvPr id="89403" name="Line 1339"/>
            <p:cNvSpPr>
              <a:spLocks noChangeShapeType="1"/>
            </p:cNvSpPr>
            <p:nvPr/>
          </p:nvSpPr>
          <p:spPr bwMode="auto">
            <a:xfrm>
              <a:off x="2541" y="2452"/>
              <a:ext cx="1" cy="16"/>
            </a:xfrm>
            <a:prstGeom prst="line">
              <a:avLst/>
            </a:prstGeom>
            <a:noFill/>
            <a:ln w="12700">
              <a:solidFill>
                <a:schemeClr val="tx2"/>
              </a:solidFill>
              <a:round/>
              <a:headEnd/>
              <a:tailEnd/>
            </a:ln>
          </p:spPr>
          <p:txBody>
            <a:bodyPr/>
            <a:lstStyle/>
            <a:p>
              <a:endParaRPr lang="en-US"/>
            </a:p>
          </p:txBody>
        </p:sp>
        <p:sp>
          <p:nvSpPr>
            <p:cNvPr id="89404" name="Line 1340"/>
            <p:cNvSpPr>
              <a:spLocks noChangeShapeType="1"/>
            </p:cNvSpPr>
            <p:nvPr/>
          </p:nvSpPr>
          <p:spPr bwMode="auto">
            <a:xfrm>
              <a:off x="2541" y="2500"/>
              <a:ext cx="1" cy="16"/>
            </a:xfrm>
            <a:prstGeom prst="line">
              <a:avLst/>
            </a:prstGeom>
            <a:noFill/>
            <a:ln w="12700">
              <a:solidFill>
                <a:schemeClr val="tx2"/>
              </a:solidFill>
              <a:round/>
              <a:headEnd/>
              <a:tailEnd/>
            </a:ln>
          </p:spPr>
          <p:txBody>
            <a:bodyPr/>
            <a:lstStyle/>
            <a:p>
              <a:endParaRPr lang="en-US"/>
            </a:p>
          </p:txBody>
        </p:sp>
        <p:sp>
          <p:nvSpPr>
            <p:cNvPr id="89405" name="Line 1341"/>
            <p:cNvSpPr>
              <a:spLocks noChangeShapeType="1"/>
            </p:cNvSpPr>
            <p:nvPr/>
          </p:nvSpPr>
          <p:spPr bwMode="auto">
            <a:xfrm>
              <a:off x="2541" y="2548"/>
              <a:ext cx="1" cy="16"/>
            </a:xfrm>
            <a:prstGeom prst="line">
              <a:avLst/>
            </a:prstGeom>
            <a:noFill/>
            <a:ln w="12700">
              <a:solidFill>
                <a:schemeClr val="tx2"/>
              </a:solidFill>
              <a:round/>
              <a:headEnd/>
              <a:tailEnd/>
            </a:ln>
          </p:spPr>
          <p:txBody>
            <a:bodyPr/>
            <a:lstStyle/>
            <a:p>
              <a:endParaRPr lang="en-US"/>
            </a:p>
          </p:txBody>
        </p:sp>
        <p:sp>
          <p:nvSpPr>
            <p:cNvPr id="89406" name="Line 1342"/>
            <p:cNvSpPr>
              <a:spLocks noChangeShapeType="1"/>
            </p:cNvSpPr>
            <p:nvPr/>
          </p:nvSpPr>
          <p:spPr bwMode="auto">
            <a:xfrm>
              <a:off x="2541" y="2596"/>
              <a:ext cx="1" cy="16"/>
            </a:xfrm>
            <a:prstGeom prst="line">
              <a:avLst/>
            </a:prstGeom>
            <a:noFill/>
            <a:ln w="12700">
              <a:solidFill>
                <a:schemeClr val="tx2"/>
              </a:solidFill>
              <a:round/>
              <a:headEnd/>
              <a:tailEnd/>
            </a:ln>
          </p:spPr>
          <p:txBody>
            <a:bodyPr/>
            <a:lstStyle/>
            <a:p>
              <a:endParaRPr lang="en-US"/>
            </a:p>
          </p:txBody>
        </p:sp>
        <p:sp>
          <p:nvSpPr>
            <p:cNvPr id="89407" name="Line 1343"/>
            <p:cNvSpPr>
              <a:spLocks noChangeShapeType="1"/>
            </p:cNvSpPr>
            <p:nvPr/>
          </p:nvSpPr>
          <p:spPr bwMode="auto">
            <a:xfrm>
              <a:off x="2541" y="2644"/>
              <a:ext cx="1" cy="16"/>
            </a:xfrm>
            <a:prstGeom prst="line">
              <a:avLst/>
            </a:prstGeom>
            <a:noFill/>
            <a:ln w="12700">
              <a:solidFill>
                <a:schemeClr val="tx2"/>
              </a:solidFill>
              <a:round/>
              <a:headEnd/>
              <a:tailEnd/>
            </a:ln>
          </p:spPr>
          <p:txBody>
            <a:bodyPr/>
            <a:lstStyle/>
            <a:p>
              <a:endParaRPr lang="en-US"/>
            </a:p>
          </p:txBody>
        </p:sp>
        <p:sp>
          <p:nvSpPr>
            <p:cNvPr id="89408" name="Line 1344"/>
            <p:cNvSpPr>
              <a:spLocks noChangeShapeType="1"/>
            </p:cNvSpPr>
            <p:nvPr/>
          </p:nvSpPr>
          <p:spPr bwMode="auto">
            <a:xfrm>
              <a:off x="2541" y="2692"/>
              <a:ext cx="1" cy="16"/>
            </a:xfrm>
            <a:prstGeom prst="line">
              <a:avLst/>
            </a:prstGeom>
            <a:noFill/>
            <a:ln w="12700">
              <a:solidFill>
                <a:schemeClr val="tx2"/>
              </a:solidFill>
              <a:round/>
              <a:headEnd/>
              <a:tailEnd/>
            </a:ln>
          </p:spPr>
          <p:txBody>
            <a:bodyPr/>
            <a:lstStyle/>
            <a:p>
              <a:endParaRPr lang="en-US"/>
            </a:p>
          </p:txBody>
        </p:sp>
        <p:sp>
          <p:nvSpPr>
            <p:cNvPr id="89409" name="Line 1345"/>
            <p:cNvSpPr>
              <a:spLocks noChangeShapeType="1"/>
            </p:cNvSpPr>
            <p:nvPr/>
          </p:nvSpPr>
          <p:spPr bwMode="auto">
            <a:xfrm>
              <a:off x="2541" y="2740"/>
              <a:ext cx="1" cy="16"/>
            </a:xfrm>
            <a:prstGeom prst="line">
              <a:avLst/>
            </a:prstGeom>
            <a:noFill/>
            <a:ln w="12700">
              <a:solidFill>
                <a:schemeClr val="tx2"/>
              </a:solidFill>
              <a:round/>
              <a:headEnd/>
              <a:tailEnd/>
            </a:ln>
          </p:spPr>
          <p:txBody>
            <a:bodyPr/>
            <a:lstStyle/>
            <a:p>
              <a:endParaRPr lang="en-US"/>
            </a:p>
          </p:txBody>
        </p:sp>
        <p:sp>
          <p:nvSpPr>
            <p:cNvPr id="89410" name="Line 1346"/>
            <p:cNvSpPr>
              <a:spLocks noChangeShapeType="1"/>
            </p:cNvSpPr>
            <p:nvPr/>
          </p:nvSpPr>
          <p:spPr bwMode="auto">
            <a:xfrm>
              <a:off x="2541" y="2788"/>
              <a:ext cx="1" cy="16"/>
            </a:xfrm>
            <a:prstGeom prst="line">
              <a:avLst/>
            </a:prstGeom>
            <a:noFill/>
            <a:ln w="12700">
              <a:solidFill>
                <a:schemeClr val="tx2"/>
              </a:solidFill>
              <a:round/>
              <a:headEnd/>
              <a:tailEnd/>
            </a:ln>
          </p:spPr>
          <p:txBody>
            <a:bodyPr/>
            <a:lstStyle/>
            <a:p>
              <a:endParaRPr lang="en-US"/>
            </a:p>
          </p:txBody>
        </p:sp>
        <p:sp>
          <p:nvSpPr>
            <p:cNvPr id="89411" name="Line 1347"/>
            <p:cNvSpPr>
              <a:spLocks noChangeShapeType="1"/>
            </p:cNvSpPr>
            <p:nvPr/>
          </p:nvSpPr>
          <p:spPr bwMode="auto">
            <a:xfrm>
              <a:off x="2541" y="2835"/>
              <a:ext cx="1" cy="16"/>
            </a:xfrm>
            <a:prstGeom prst="line">
              <a:avLst/>
            </a:prstGeom>
            <a:noFill/>
            <a:ln w="12700">
              <a:solidFill>
                <a:schemeClr val="tx2"/>
              </a:solidFill>
              <a:round/>
              <a:headEnd/>
              <a:tailEnd/>
            </a:ln>
          </p:spPr>
          <p:txBody>
            <a:bodyPr/>
            <a:lstStyle/>
            <a:p>
              <a:endParaRPr lang="en-US"/>
            </a:p>
          </p:txBody>
        </p:sp>
        <p:sp>
          <p:nvSpPr>
            <p:cNvPr id="89412" name="Line 1348"/>
            <p:cNvSpPr>
              <a:spLocks noChangeShapeType="1"/>
            </p:cNvSpPr>
            <p:nvPr/>
          </p:nvSpPr>
          <p:spPr bwMode="auto">
            <a:xfrm>
              <a:off x="2541" y="2883"/>
              <a:ext cx="1" cy="16"/>
            </a:xfrm>
            <a:prstGeom prst="line">
              <a:avLst/>
            </a:prstGeom>
            <a:noFill/>
            <a:ln w="12700">
              <a:solidFill>
                <a:schemeClr val="tx2"/>
              </a:solidFill>
              <a:round/>
              <a:headEnd/>
              <a:tailEnd/>
            </a:ln>
          </p:spPr>
          <p:txBody>
            <a:bodyPr/>
            <a:lstStyle/>
            <a:p>
              <a:endParaRPr lang="en-US"/>
            </a:p>
          </p:txBody>
        </p:sp>
        <p:sp>
          <p:nvSpPr>
            <p:cNvPr id="89413" name="Line 1349"/>
            <p:cNvSpPr>
              <a:spLocks noChangeShapeType="1"/>
            </p:cNvSpPr>
            <p:nvPr/>
          </p:nvSpPr>
          <p:spPr bwMode="auto">
            <a:xfrm>
              <a:off x="2541" y="2931"/>
              <a:ext cx="1" cy="16"/>
            </a:xfrm>
            <a:prstGeom prst="line">
              <a:avLst/>
            </a:prstGeom>
            <a:noFill/>
            <a:ln w="12700">
              <a:solidFill>
                <a:schemeClr val="tx2"/>
              </a:solidFill>
              <a:round/>
              <a:headEnd/>
              <a:tailEnd/>
            </a:ln>
          </p:spPr>
          <p:txBody>
            <a:bodyPr/>
            <a:lstStyle/>
            <a:p>
              <a:endParaRPr lang="en-US"/>
            </a:p>
          </p:txBody>
        </p:sp>
        <p:sp>
          <p:nvSpPr>
            <p:cNvPr id="89414" name="Line 1350"/>
            <p:cNvSpPr>
              <a:spLocks noChangeShapeType="1"/>
            </p:cNvSpPr>
            <p:nvPr/>
          </p:nvSpPr>
          <p:spPr bwMode="auto">
            <a:xfrm>
              <a:off x="2541" y="2979"/>
              <a:ext cx="1" cy="16"/>
            </a:xfrm>
            <a:prstGeom prst="line">
              <a:avLst/>
            </a:prstGeom>
            <a:noFill/>
            <a:ln w="12700">
              <a:solidFill>
                <a:schemeClr val="tx2"/>
              </a:solidFill>
              <a:round/>
              <a:headEnd/>
              <a:tailEnd/>
            </a:ln>
          </p:spPr>
          <p:txBody>
            <a:bodyPr/>
            <a:lstStyle/>
            <a:p>
              <a:endParaRPr lang="en-US"/>
            </a:p>
          </p:txBody>
        </p:sp>
        <p:sp>
          <p:nvSpPr>
            <p:cNvPr id="89415" name="Line 1351"/>
            <p:cNvSpPr>
              <a:spLocks noChangeShapeType="1"/>
            </p:cNvSpPr>
            <p:nvPr/>
          </p:nvSpPr>
          <p:spPr bwMode="auto">
            <a:xfrm>
              <a:off x="2541" y="3027"/>
              <a:ext cx="1" cy="16"/>
            </a:xfrm>
            <a:prstGeom prst="line">
              <a:avLst/>
            </a:prstGeom>
            <a:noFill/>
            <a:ln w="12700">
              <a:solidFill>
                <a:schemeClr val="tx2"/>
              </a:solidFill>
              <a:round/>
              <a:headEnd/>
              <a:tailEnd/>
            </a:ln>
          </p:spPr>
          <p:txBody>
            <a:bodyPr/>
            <a:lstStyle/>
            <a:p>
              <a:endParaRPr lang="en-US"/>
            </a:p>
          </p:txBody>
        </p:sp>
        <p:sp>
          <p:nvSpPr>
            <p:cNvPr id="89416" name="Line 1352"/>
            <p:cNvSpPr>
              <a:spLocks noChangeShapeType="1"/>
            </p:cNvSpPr>
            <p:nvPr/>
          </p:nvSpPr>
          <p:spPr bwMode="auto">
            <a:xfrm>
              <a:off x="2541" y="3075"/>
              <a:ext cx="1" cy="16"/>
            </a:xfrm>
            <a:prstGeom prst="line">
              <a:avLst/>
            </a:prstGeom>
            <a:noFill/>
            <a:ln w="12700">
              <a:solidFill>
                <a:schemeClr val="tx2"/>
              </a:solidFill>
              <a:round/>
              <a:headEnd/>
              <a:tailEnd/>
            </a:ln>
          </p:spPr>
          <p:txBody>
            <a:bodyPr/>
            <a:lstStyle/>
            <a:p>
              <a:endParaRPr lang="en-US"/>
            </a:p>
          </p:txBody>
        </p:sp>
        <p:sp>
          <p:nvSpPr>
            <p:cNvPr id="89417" name="Line 1353"/>
            <p:cNvSpPr>
              <a:spLocks noChangeShapeType="1"/>
            </p:cNvSpPr>
            <p:nvPr/>
          </p:nvSpPr>
          <p:spPr bwMode="auto">
            <a:xfrm>
              <a:off x="2541" y="3123"/>
              <a:ext cx="1" cy="16"/>
            </a:xfrm>
            <a:prstGeom prst="line">
              <a:avLst/>
            </a:prstGeom>
            <a:noFill/>
            <a:ln w="12700">
              <a:solidFill>
                <a:schemeClr val="tx2"/>
              </a:solidFill>
              <a:round/>
              <a:headEnd/>
              <a:tailEnd/>
            </a:ln>
          </p:spPr>
          <p:txBody>
            <a:bodyPr/>
            <a:lstStyle/>
            <a:p>
              <a:endParaRPr lang="en-US"/>
            </a:p>
          </p:txBody>
        </p:sp>
        <p:sp>
          <p:nvSpPr>
            <p:cNvPr id="89418" name="Line 1354"/>
            <p:cNvSpPr>
              <a:spLocks noChangeShapeType="1"/>
            </p:cNvSpPr>
            <p:nvPr/>
          </p:nvSpPr>
          <p:spPr bwMode="auto">
            <a:xfrm>
              <a:off x="2541" y="3171"/>
              <a:ext cx="1" cy="16"/>
            </a:xfrm>
            <a:prstGeom prst="line">
              <a:avLst/>
            </a:prstGeom>
            <a:noFill/>
            <a:ln w="12700">
              <a:solidFill>
                <a:schemeClr val="tx2"/>
              </a:solidFill>
              <a:round/>
              <a:headEnd/>
              <a:tailEnd/>
            </a:ln>
          </p:spPr>
          <p:txBody>
            <a:bodyPr/>
            <a:lstStyle/>
            <a:p>
              <a:endParaRPr lang="en-US"/>
            </a:p>
          </p:txBody>
        </p:sp>
        <p:sp>
          <p:nvSpPr>
            <p:cNvPr id="89419" name="Line 1355"/>
            <p:cNvSpPr>
              <a:spLocks noChangeShapeType="1"/>
            </p:cNvSpPr>
            <p:nvPr/>
          </p:nvSpPr>
          <p:spPr bwMode="auto">
            <a:xfrm>
              <a:off x="2541" y="3218"/>
              <a:ext cx="1" cy="16"/>
            </a:xfrm>
            <a:prstGeom prst="line">
              <a:avLst/>
            </a:prstGeom>
            <a:noFill/>
            <a:ln w="12700">
              <a:solidFill>
                <a:schemeClr val="tx2"/>
              </a:solidFill>
              <a:round/>
              <a:headEnd/>
              <a:tailEnd/>
            </a:ln>
          </p:spPr>
          <p:txBody>
            <a:bodyPr/>
            <a:lstStyle/>
            <a:p>
              <a:endParaRPr lang="en-US"/>
            </a:p>
          </p:txBody>
        </p:sp>
        <p:sp>
          <p:nvSpPr>
            <p:cNvPr id="89420" name="Line 1356"/>
            <p:cNvSpPr>
              <a:spLocks noChangeShapeType="1"/>
            </p:cNvSpPr>
            <p:nvPr/>
          </p:nvSpPr>
          <p:spPr bwMode="auto">
            <a:xfrm>
              <a:off x="2541" y="3266"/>
              <a:ext cx="1" cy="16"/>
            </a:xfrm>
            <a:prstGeom prst="line">
              <a:avLst/>
            </a:prstGeom>
            <a:noFill/>
            <a:ln w="12700">
              <a:solidFill>
                <a:schemeClr val="tx2"/>
              </a:solidFill>
              <a:round/>
              <a:headEnd/>
              <a:tailEnd/>
            </a:ln>
          </p:spPr>
          <p:txBody>
            <a:bodyPr/>
            <a:lstStyle/>
            <a:p>
              <a:endParaRPr lang="en-US"/>
            </a:p>
          </p:txBody>
        </p:sp>
        <p:sp>
          <p:nvSpPr>
            <p:cNvPr id="89421" name="Line 1357"/>
            <p:cNvSpPr>
              <a:spLocks noChangeShapeType="1"/>
            </p:cNvSpPr>
            <p:nvPr/>
          </p:nvSpPr>
          <p:spPr bwMode="auto">
            <a:xfrm>
              <a:off x="2541" y="3314"/>
              <a:ext cx="1" cy="16"/>
            </a:xfrm>
            <a:prstGeom prst="line">
              <a:avLst/>
            </a:prstGeom>
            <a:noFill/>
            <a:ln w="12700">
              <a:solidFill>
                <a:schemeClr val="tx2"/>
              </a:solidFill>
              <a:round/>
              <a:headEnd/>
              <a:tailEnd/>
            </a:ln>
          </p:spPr>
          <p:txBody>
            <a:bodyPr/>
            <a:lstStyle/>
            <a:p>
              <a:endParaRPr lang="en-US"/>
            </a:p>
          </p:txBody>
        </p:sp>
        <p:sp>
          <p:nvSpPr>
            <p:cNvPr id="89422" name="Line 1358"/>
            <p:cNvSpPr>
              <a:spLocks noChangeShapeType="1"/>
            </p:cNvSpPr>
            <p:nvPr/>
          </p:nvSpPr>
          <p:spPr bwMode="auto">
            <a:xfrm>
              <a:off x="2541" y="3362"/>
              <a:ext cx="1" cy="16"/>
            </a:xfrm>
            <a:prstGeom prst="line">
              <a:avLst/>
            </a:prstGeom>
            <a:noFill/>
            <a:ln w="12700">
              <a:solidFill>
                <a:schemeClr val="tx2"/>
              </a:solidFill>
              <a:round/>
              <a:headEnd/>
              <a:tailEnd/>
            </a:ln>
          </p:spPr>
          <p:txBody>
            <a:bodyPr/>
            <a:lstStyle/>
            <a:p>
              <a:endParaRPr lang="en-US"/>
            </a:p>
          </p:txBody>
        </p:sp>
        <p:sp>
          <p:nvSpPr>
            <p:cNvPr id="89423" name="Line 1359"/>
            <p:cNvSpPr>
              <a:spLocks noChangeShapeType="1"/>
            </p:cNvSpPr>
            <p:nvPr/>
          </p:nvSpPr>
          <p:spPr bwMode="auto">
            <a:xfrm>
              <a:off x="2541" y="3410"/>
              <a:ext cx="1" cy="16"/>
            </a:xfrm>
            <a:prstGeom prst="line">
              <a:avLst/>
            </a:prstGeom>
            <a:noFill/>
            <a:ln w="12700">
              <a:solidFill>
                <a:schemeClr val="tx2"/>
              </a:solidFill>
              <a:round/>
              <a:headEnd/>
              <a:tailEnd/>
            </a:ln>
          </p:spPr>
          <p:txBody>
            <a:bodyPr/>
            <a:lstStyle/>
            <a:p>
              <a:endParaRPr lang="en-US"/>
            </a:p>
          </p:txBody>
        </p:sp>
        <p:sp>
          <p:nvSpPr>
            <p:cNvPr id="89424" name="Line 1360"/>
            <p:cNvSpPr>
              <a:spLocks noChangeShapeType="1"/>
            </p:cNvSpPr>
            <p:nvPr/>
          </p:nvSpPr>
          <p:spPr bwMode="auto">
            <a:xfrm>
              <a:off x="2541" y="3458"/>
              <a:ext cx="1" cy="16"/>
            </a:xfrm>
            <a:prstGeom prst="line">
              <a:avLst/>
            </a:prstGeom>
            <a:noFill/>
            <a:ln w="12700">
              <a:solidFill>
                <a:schemeClr val="tx2"/>
              </a:solidFill>
              <a:round/>
              <a:headEnd/>
              <a:tailEnd/>
            </a:ln>
          </p:spPr>
          <p:txBody>
            <a:bodyPr/>
            <a:lstStyle/>
            <a:p>
              <a:endParaRPr lang="en-US"/>
            </a:p>
          </p:txBody>
        </p:sp>
        <p:sp>
          <p:nvSpPr>
            <p:cNvPr id="89425" name="Line 1361"/>
            <p:cNvSpPr>
              <a:spLocks noChangeShapeType="1"/>
            </p:cNvSpPr>
            <p:nvPr/>
          </p:nvSpPr>
          <p:spPr bwMode="auto">
            <a:xfrm>
              <a:off x="2541" y="3506"/>
              <a:ext cx="1" cy="16"/>
            </a:xfrm>
            <a:prstGeom prst="line">
              <a:avLst/>
            </a:prstGeom>
            <a:noFill/>
            <a:ln w="12700">
              <a:solidFill>
                <a:schemeClr val="tx2"/>
              </a:solidFill>
              <a:round/>
              <a:headEnd/>
              <a:tailEnd/>
            </a:ln>
          </p:spPr>
          <p:txBody>
            <a:bodyPr/>
            <a:lstStyle/>
            <a:p>
              <a:endParaRPr lang="en-US"/>
            </a:p>
          </p:txBody>
        </p:sp>
        <p:sp>
          <p:nvSpPr>
            <p:cNvPr id="89426" name="Line 1362"/>
            <p:cNvSpPr>
              <a:spLocks noChangeShapeType="1"/>
            </p:cNvSpPr>
            <p:nvPr/>
          </p:nvSpPr>
          <p:spPr bwMode="auto">
            <a:xfrm>
              <a:off x="2541" y="3554"/>
              <a:ext cx="1" cy="16"/>
            </a:xfrm>
            <a:prstGeom prst="line">
              <a:avLst/>
            </a:prstGeom>
            <a:noFill/>
            <a:ln w="12700">
              <a:solidFill>
                <a:schemeClr val="tx2"/>
              </a:solidFill>
              <a:round/>
              <a:headEnd/>
              <a:tailEnd/>
            </a:ln>
          </p:spPr>
          <p:txBody>
            <a:bodyPr/>
            <a:lstStyle/>
            <a:p>
              <a:endParaRPr lang="en-US"/>
            </a:p>
          </p:txBody>
        </p:sp>
        <p:sp>
          <p:nvSpPr>
            <p:cNvPr id="89427" name="Line 1363"/>
            <p:cNvSpPr>
              <a:spLocks noChangeShapeType="1"/>
            </p:cNvSpPr>
            <p:nvPr/>
          </p:nvSpPr>
          <p:spPr bwMode="auto">
            <a:xfrm>
              <a:off x="2580" y="1351"/>
              <a:ext cx="1" cy="16"/>
            </a:xfrm>
            <a:prstGeom prst="line">
              <a:avLst/>
            </a:prstGeom>
            <a:noFill/>
            <a:ln w="12700">
              <a:solidFill>
                <a:schemeClr val="tx2"/>
              </a:solidFill>
              <a:round/>
              <a:headEnd/>
              <a:tailEnd/>
            </a:ln>
          </p:spPr>
          <p:txBody>
            <a:bodyPr/>
            <a:lstStyle/>
            <a:p>
              <a:endParaRPr lang="en-US"/>
            </a:p>
          </p:txBody>
        </p:sp>
        <p:sp>
          <p:nvSpPr>
            <p:cNvPr id="89428" name="Line 1364"/>
            <p:cNvSpPr>
              <a:spLocks noChangeShapeType="1"/>
            </p:cNvSpPr>
            <p:nvPr/>
          </p:nvSpPr>
          <p:spPr bwMode="auto">
            <a:xfrm>
              <a:off x="2580" y="1399"/>
              <a:ext cx="1" cy="16"/>
            </a:xfrm>
            <a:prstGeom prst="line">
              <a:avLst/>
            </a:prstGeom>
            <a:noFill/>
            <a:ln w="12700">
              <a:solidFill>
                <a:schemeClr val="tx2"/>
              </a:solidFill>
              <a:round/>
              <a:headEnd/>
              <a:tailEnd/>
            </a:ln>
          </p:spPr>
          <p:txBody>
            <a:bodyPr/>
            <a:lstStyle/>
            <a:p>
              <a:endParaRPr lang="en-US"/>
            </a:p>
          </p:txBody>
        </p:sp>
        <p:sp>
          <p:nvSpPr>
            <p:cNvPr id="89429" name="Line 1365"/>
            <p:cNvSpPr>
              <a:spLocks noChangeShapeType="1"/>
            </p:cNvSpPr>
            <p:nvPr/>
          </p:nvSpPr>
          <p:spPr bwMode="auto">
            <a:xfrm>
              <a:off x="2580" y="1447"/>
              <a:ext cx="1" cy="16"/>
            </a:xfrm>
            <a:prstGeom prst="line">
              <a:avLst/>
            </a:prstGeom>
            <a:noFill/>
            <a:ln w="12700">
              <a:solidFill>
                <a:schemeClr val="tx2"/>
              </a:solidFill>
              <a:round/>
              <a:headEnd/>
              <a:tailEnd/>
            </a:ln>
          </p:spPr>
          <p:txBody>
            <a:bodyPr/>
            <a:lstStyle/>
            <a:p>
              <a:endParaRPr lang="en-US"/>
            </a:p>
          </p:txBody>
        </p:sp>
        <p:sp>
          <p:nvSpPr>
            <p:cNvPr id="89430" name="Line 1366"/>
            <p:cNvSpPr>
              <a:spLocks noChangeShapeType="1"/>
            </p:cNvSpPr>
            <p:nvPr/>
          </p:nvSpPr>
          <p:spPr bwMode="auto">
            <a:xfrm>
              <a:off x="2580" y="1495"/>
              <a:ext cx="1" cy="16"/>
            </a:xfrm>
            <a:prstGeom prst="line">
              <a:avLst/>
            </a:prstGeom>
            <a:noFill/>
            <a:ln w="12700">
              <a:solidFill>
                <a:schemeClr val="tx2"/>
              </a:solidFill>
              <a:round/>
              <a:headEnd/>
              <a:tailEnd/>
            </a:ln>
          </p:spPr>
          <p:txBody>
            <a:bodyPr/>
            <a:lstStyle/>
            <a:p>
              <a:endParaRPr lang="en-US"/>
            </a:p>
          </p:txBody>
        </p:sp>
        <p:sp>
          <p:nvSpPr>
            <p:cNvPr id="89431" name="Line 1367"/>
            <p:cNvSpPr>
              <a:spLocks noChangeShapeType="1"/>
            </p:cNvSpPr>
            <p:nvPr/>
          </p:nvSpPr>
          <p:spPr bwMode="auto">
            <a:xfrm>
              <a:off x="2580" y="1543"/>
              <a:ext cx="1" cy="16"/>
            </a:xfrm>
            <a:prstGeom prst="line">
              <a:avLst/>
            </a:prstGeom>
            <a:noFill/>
            <a:ln w="12700">
              <a:solidFill>
                <a:schemeClr val="tx2"/>
              </a:solidFill>
              <a:round/>
              <a:headEnd/>
              <a:tailEnd/>
            </a:ln>
          </p:spPr>
          <p:txBody>
            <a:bodyPr/>
            <a:lstStyle/>
            <a:p>
              <a:endParaRPr lang="en-US"/>
            </a:p>
          </p:txBody>
        </p:sp>
        <p:sp>
          <p:nvSpPr>
            <p:cNvPr id="89432" name="Line 1368"/>
            <p:cNvSpPr>
              <a:spLocks noChangeShapeType="1"/>
            </p:cNvSpPr>
            <p:nvPr/>
          </p:nvSpPr>
          <p:spPr bwMode="auto">
            <a:xfrm>
              <a:off x="2580" y="1591"/>
              <a:ext cx="1" cy="16"/>
            </a:xfrm>
            <a:prstGeom prst="line">
              <a:avLst/>
            </a:prstGeom>
            <a:noFill/>
            <a:ln w="12700">
              <a:solidFill>
                <a:schemeClr val="tx2"/>
              </a:solidFill>
              <a:round/>
              <a:headEnd/>
              <a:tailEnd/>
            </a:ln>
          </p:spPr>
          <p:txBody>
            <a:bodyPr/>
            <a:lstStyle/>
            <a:p>
              <a:endParaRPr lang="en-US"/>
            </a:p>
          </p:txBody>
        </p:sp>
        <p:sp>
          <p:nvSpPr>
            <p:cNvPr id="89433" name="Line 1369"/>
            <p:cNvSpPr>
              <a:spLocks noChangeShapeType="1"/>
            </p:cNvSpPr>
            <p:nvPr/>
          </p:nvSpPr>
          <p:spPr bwMode="auto">
            <a:xfrm>
              <a:off x="2580" y="1639"/>
              <a:ext cx="1" cy="16"/>
            </a:xfrm>
            <a:prstGeom prst="line">
              <a:avLst/>
            </a:prstGeom>
            <a:noFill/>
            <a:ln w="12700">
              <a:solidFill>
                <a:schemeClr val="tx2"/>
              </a:solidFill>
              <a:round/>
              <a:headEnd/>
              <a:tailEnd/>
            </a:ln>
          </p:spPr>
          <p:txBody>
            <a:bodyPr/>
            <a:lstStyle/>
            <a:p>
              <a:endParaRPr lang="en-US"/>
            </a:p>
          </p:txBody>
        </p:sp>
        <p:sp>
          <p:nvSpPr>
            <p:cNvPr id="89434" name="Line 1370"/>
            <p:cNvSpPr>
              <a:spLocks noChangeShapeType="1"/>
            </p:cNvSpPr>
            <p:nvPr/>
          </p:nvSpPr>
          <p:spPr bwMode="auto">
            <a:xfrm>
              <a:off x="2580" y="1687"/>
              <a:ext cx="1" cy="15"/>
            </a:xfrm>
            <a:prstGeom prst="line">
              <a:avLst/>
            </a:prstGeom>
            <a:noFill/>
            <a:ln w="12700">
              <a:solidFill>
                <a:schemeClr val="tx2"/>
              </a:solidFill>
              <a:round/>
              <a:headEnd/>
              <a:tailEnd/>
            </a:ln>
          </p:spPr>
          <p:txBody>
            <a:bodyPr/>
            <a:lstStyle/>
            <a:p>
              <a:endParaRPr lang="en-US"/>
            </a:p>
          </p:txBody>
        </p:sp>
        <p:sp>
          <p:nvSpPr>
            <p:cNvPr id="89435" name="Line 1371"/>
            <p:cNvSpPr>
              <a:spLocks noChangeShapeType="1"/>
            </p:cNvSpPr>
            <p:nvPr/>
          </p:nvSpPr>
          <p:spPr bwMode="auto">
            <a:xfrm>
              <a:off x="2580" y="1734"/>
              <a:ext cx="1" cy="16"/>
            </a:xfrm>
            <a:prstGeom prst="line">
              <a:avLst/>
            </a:prstGeom>
            <a:noFill/>
            <a:ln w="12700">
              <a:solidFill>
                <a:schemeClr val="tx2"/>
              </a:solidFill>
              <a:round/>
              <a:headEnd/>
              <a:tailEnd/>
            </a:ln>
          </p:spPr>
          <p:txBody>
            <a:bodyPr/>
            <a:lstStyle/>
            <a:p>
              <a:endParaRPr lang="en-US"/>
            </a:p>
          </p:txBody>
        </p:sp>
        <p:sp>
          <p:nvSpPr>
            <p:cNvPr id="89436" name="Line 1372"/>
            <p:cNvSpPr>
              <a:spLocks noChangeShapeType="1"/>
            </p:cNvSpPr>
            <p:nvPr/>
          </p:nvSpPr>
          <p:spPr bwMode="auto">
            <a:xfrm>
              <a:off x="2580" y="1782"/>
              <a:ext cx="1" cy="16"/>
            </a:xfrm>
            <a:prstGeom prst="line">
              <a:avLst/>
            </a:prstGeom>
            <a:noFill/>
            <a:ln w="12700">
              <a:solidFill>
                <a:schemeClr val="tx2"/>
              </a:solidFill>
              <a:round/>
              <a:headEnd/>
              <a:tailEnd/>
            </a:ln>
          </p:spPr>
          <p:txBody>
            <a:bodyPr/>
            <a:lstStyle/>
            <a:p>
              <a:endParaRPr lang="en-US"/>
            </a:p>
          </p:txBody>
        </p:sp>
      </p:grpSp>
      <p:grpSp>
        <p:nvGrpSpPr>
          <p:cNvPr id="89638" name="Group 1574"/>
          <p:cNvGrpSpPr>
            <a:grpSpLocks/>
          </p:cNvGrpSpPr>
          <p:nvPr/>
        </p:nvGrpSpPr>
        <p:grpSpPr bwMode="auto">
          <a:xfrm>
            <a:off x="4095750" y="2144713"/>
            <a:ext cx="852488" cy="3522662"/>
            <a:chOff x="2580" y="1351"/>
            <a:chExt cx="537" cy="2219"/>
          </a:xfrm>
        </p:grpSpPr>
        <p:sp>
          <p:nvSpPr>
            <p:cNvPr id="89438" name="Line 1374"/>
            <p:cNvSpPr>
              <a:spLocks noChangeShapeType="1"/>
            </p:cNvSpPr>
            <p:nvPr/>
          </p:nvSpPr>
          <p:spPr bwMode="auto">
            <a:xfrm>
              <a:off x="2580" y="1830"/>
              <a:ext cx="1" cy="16"/>
            </a:xfrm>
            <a:prstGeom prst="line">
              <a:avLst/>
            </a:prstGeom>
            <a:noFill/>
            <a:ln w="12700">
              <a:solidFill>
                <a:schemeClr val="tx2"/>
              </a:solidFill>
              <a:round/>
              <a:headEnd/>
              <a:tailEnd/>
            </a:ln>
          </p:spPr>
          <p:txBody>
            <a:bodyPr/>
            <a:lstStyle/>
            <a:p>
              <a:endParaRPr lang="en-US"/>
            </a:p>
          </p:txBody>
        </p:sp>
        <p:sp>
          <p:nvSpPr>
            <p:cNvPr id="89439" name="Line 1375"/>
            <p:cNvSpPr>
              <a:spLocks noChangeShapeType="1"/>
            </p:cNvSpPr>
            <p:nvPr/>
          </p:nvSpPr>
          <p:spPr bwMode="auto">
            <a:xfrm>
              <a:off x="2580" y="1878"/>
              <a:ext cx="1" cy="16"/>
            </a:xfrm>
            <a:prstGeom prst="line">
              <a:avLst/>
            </a:prstGeom>
            <a:noFill/>
            <a:ln w="12700">
              <a:solidFill>
                <a:schemeClr val="tx2"/>
              </a:solidFill>
              <a:round/>
              <a:headEnd/>
              <a:tailEnd/>
            </a:ln>
          </p:spPr>
          <p:txBody>
            <a:bodyPr/>
            <a:lstStyle/>
            <a:p>
              <a:endParaRPr lang="en-US"/>
            </a:p>
          </p:txBody>
        </p:sp>
        <p:sp>
          <p:nvSpPr>
            <p:cNvPr id="89440" name="Line 1376"/>
            <p:cNvSpPr>
              <a:spLocks noChangeShapeType="1"/>
            </p:cNvSpPr>
            <p:nvPr/>
          </p:nvSpPr>
          <p:spPr bwMode="auto">
            <a:xfrm>
              <a:off x="2580" y="1926"/>
              <a:ext cx="1" cy="16"/>
            </a:xfrm>
            <a:prstGeom prst="line">
              <a:avLst/>
            </a:prstGeom>
            <a:noFill/>
            <a:ln w="12700">
              <a:solidFill>
                <a:schemeClr val="tx2"/>
              </a:solidFill>
              <a:round/>
              <a:headEnd/>
              <a:tailEnd/>
            </a:ln>
          </p:spPr>
          <p:txBody>
            <a:bodyPr/>
            <a:lstStyle/>
            <a:p>
              <a:endParaRPr lang="en-US"/>
            </a:p>
          </p:txBody>
        </p:sp>
        <p:sp>
          <p:nvSpPr>
            <p:cNvPr id="89441" name="Line 1377"/>
            <p:cNvSpPr>
              <a:spLocks noChangeShapeType="1"/>
            </p:cNvSpPr>
            <p:nvPr/>
          </p:nvSpPr>
          <p:spPr bwMode="auto">
            <a:xfrm>
              <a:off x="2580" y="1974"/>
              <a:ext cx="1" cy="16"/>
            </a:xfrm>
            <a:prstGeom prst="line">
              <a:avLst/>
            </a:prstGeom>
            <a:noFill/>
            <a:ln w="12700">
              <a:solidFill>
                <a:schemeClr val="tx2"/>
              </a:solidFill>
              <a:round/>
              <a:headEnd/>
              <a:tailEnd/>
            </a:ln>
          </p:spPr>
          <p:txBody>
            <a:bodyPr/>
            <a:lstStyle/>
            <a:p>
              <a:endParaRPr lang="en-US"/>
            </a:p>
          </p:txBody>
        </p:sp>
        <p:sp>
          <p:nvSpPr>
            <p:cNvPr id="89442" name="Line 1378"/>
            <p:cNvSpPr>
              <a:spLocks noChangeShapeType="1"/>
            </p:cNvSpPr>
            <p:nvPr/>
          </p:nvSpPr>
          <p:spPr bwMode="auto">
            <a:xfrm>
              <a:off x="2580" y="2022"/>
              <a:ext cx="1" cy="16"/>
            </a:xfrm>
            <a:prstGeom prst="line">
              <a:avLst/>
            </a:prstGeom>
            <a:noFill/>
            <a:ln w="12700">
              <a:solidFill>
                <a:schemeClr val="tx2"/>
              </a:solidFill>
              <a:round/>
              <a:headEnd/>
              <a:tailEnd/>
            </a:ln>
          </p:spPr>
          <p:txBody>
            <a:bodyPr/>
            <a:lstStyle/>
            <a:p>
              <a:endParaRPr lang="en-US"/>
            </a:p>
          </p:txBody>
        </p:sp>
        <p:sp>
          <p:nvSpPr>
            <p:cNvPr id="89443" name="Line 1379"/>
            <p:cNvSpPr>
              <a:spLocks noChangeShapeType="1"/>
            </p:cNvSpPr>
            <p:nvPr/>
          </p:nvSpPr>
          <p:spPr bwMode="auto">
            <a:xfrm>
              <a:off x="2580" y="2070"/>
              <a:ext cx="1" cy="15"/>
            </a:xfrm>
            <a:prstGeom prst="line">
              <a:avLst/>
            </a:prstGeom>
            <a:noFill/>
            <a:ln w="12700">
              <a:solidFill>
                <a:schemeClr val="tx2"/>
              </a:solidFill>
              <a:round/>
              <a:headEnd/>
              <a:tailEnd/>
            </a:ln>
          </p:spPr>
          <p:txBody>
            <a:bodyPr/>
            <a:lstStyle/>
            <a:p>
              <a:endParaRPr lang="en-US"/>
            </a:p>
          </p:txBody>
        </p:sp>
        <p:sp>
          <p:nvSpPr>
            <p:cNvPr id="89444" name="Line 1380"/>
            <p:cNvSpPr>
              <a:spLocks noChangeShapeType="1"/>
            </p:cNvSpPr>
            <p:nvPr/>
          </p:nvSpPr>
          <p:spPr bwMode="auto">
            <a:xfrm>
              <a:off x="2580" y="2117"/>
              <a:ext cx="1" cy="16"/>
            </a:xfrm>
            <a:prstGeom prst="line">
              <a:avLst/>
            </a:prstGeom>
            <a:noFill/>
            <a:ln w="12700">
              <a:solidFill>
                <a:schemeClr val="tx2"/>
              </a:solidFill>
              <a:round/>
              <a:headEnd/>
              <a:tailEnd/>
            </a:ln>
          </p:spPr>
          <p:txBody>
            <a:bodyPr/>
            <a:lstStyle/>
            <a:p>
              <a:endParaRPr lang="en-US"/>
            </a:p>
          </p:txBody>
        </p:sp>
        <p:sp>
          <p:nvSpPr>
            <p:cNvPr id="89445" name="Line 1381"/>
            <p:cNvSpPr>
              <a:spLocks noChangeShapeType="1"/>
            </p:cNvSpPr>
            <p:nvPr/>
          </p:nvSpPr>
          <p:spPr bwMode="auto">
            <a:xfrm>
              <a:off x="2580" y="2165"/>
              <a:ext cx="1" cy="16"/>
            </a:xfrm>
            <a:prstGeom prst="line">
              <a:avLst/>
            </a:prstGeom>
            <a:noFill/>
            <a:ln w="12700">
              <a:solidFill>
                <a:schemeClr val="tx2"/>
              </a:solidFill>
              <a:round/>
              <a:headEnd/>
              <a:tailEnd/>
            </a:ln>
          </p:spPr>
          <p:txBody>
            <a:bodyPr/>
            <a:lstStyle/>
            <a:p>
              <a:endParaRPr lang="en-US"/>
            </a:p>
          </p:txBody>
        </p:sp>
        <p:sp>
          <p:nvSpPr>
            <p:cNvPr id="89446" name="Line 1382"/>
            <p:cNvSpPr>
              <a:spLocks noChangeShapeType="1"/>
            </p:cNvSpPr>
            <p:nvPr/>
          </p:nvSpPr>
          <p:spPr bwMode="auto">
            <a:xfrm>
              <a:off x="2580" y="2213"/>
              <a:ext cx="1" cy="16"/>
            </a:xfrm>
            <a:prstGeom prst="line">
              <a:avLst/>
            </a:prstGeom>
            <a:noFill/>
            <a:ln w="12700">
              <a:solidFill>
                <a:schemeClr val="tx2"/>
              </a:solidFill>
              <a:round/>
              <a:headEnd/>
              <a:tailEnd/>
            </a:ln>
          </p:spPr>
          <p:txBody>
            <a:bodyPr/>
            <a:lstStyle/>
            <a:p>
              <a:endParaRPr lang="en-US"/>
            </a:p>
          </p:txBody>
        </p:sp>
        <p:sp>
          <p:nvSpPr>
            <p:cNvPr id="89447" name="Line 1383"/>
            <p:cNvSpPr>
              <a:spLocks noChangeShapeType="1"/>
            </p:cNvSpPr>
            <p:nvPr/>
          </p:nvSpPr>
          <p:spPr bwMode="auto">
            <a:xfrm>
              <a:off x="2580" y="2261"/>
              <a:ext cx="1" cy="16"/>
            </a:xfrm>
            <a:prstGeom prst="line">
              <a:avLst/>
            </a:prstGeom>
            <a:noFill/>
            <a:ln w="12700">
              <a:solidFill>
                <a:schemeClr val="tx2"/>
              </a:solidFill>
              <a:round/>
              <a:headEnd/>
              <a:tailEnd/>
            </a:ln>
          </p:spPr>
          <p:txBody>
            <a:bodyPr/>
            <a:lstStyle/>
            <a:p>
              <a:endParaRPr lang="en-US"/>
            </a:p>
          </p:txBody>
        </p:sp>
        <p:sp>
          <p:nvSpPr>
            <p:cNvPr id="89448" name="Line 1384"/>
            <p:cNvSpPr>
              <a:spLocks noChangeShapeType="1"/>
            </p:cNvSpPr>
            <p:nvPr/>
          </p:nvSpPr>
          <p:spPr bwMode="auto">
            <a:xfrm>
              <a:off x="2580" y="2309"/>
              <a:ext cx="1" cy="16"/>
            </a:xfrm>
            <a:prstGeom prst="line">
              <a:avLst/>
            </a:prstGeom>
            <a:noFill/>
            <a:ln w="12700">
              <a:solidFill>
                <a:schemeClr val="tx2"/>
              </a:solidFill>
              <a:round/>
              <a:headEnd/>
              <a:tailEnd/>
            </a:ln>
          </p:spPr>
          <p:txBody>
            <a:bodyPr/>
            <a:lstStyle/>
            <a:p>
              <a:endParaRPr lang="en-US"/>
            </a:p>
          </p:txBody>
        </p:sp>
        <p:sp>
          <p:nvSpPr>
            <p:cNvPr id="89449" name="Line 1385"/>
            <p:cNvSpPr>
              <a:spLocks noChangeShapeType="1"/>
            </p:cNvSpPr>
            <p:nvPr/>
          </p:nvSpPr>
          <p:spPr bwMode="auto">
            <a:xfrm>
              <a:off x="2580" y="2357"/>
              <a:ext cx="1" cy="16"/>
            </a:xfrm>
            <a:prstGeom prst="line">
              <a:avLst/>
            </a:prstGeom>
            <a:noFill/>
            <a:ln w="12700">
              <a:solidFill>
                <a:schemeClr val="tx2"/>
              </a:solidFill>
              <a:round/>
              <a:headEnd/>
              <a:tailEnd/>
            </a:ln>
          </p:spPr>
          <p:txBody>
            <a:bodyPr/>
            <a:lstStyle/>
            <a:p>
              <a:endParaRPr lang="en-US"/>
            </a:p>
          </p:txBody>
        </p:sp>
        <p:sp>
          <p:nvSpPr>
            <p:cNvPr id="89450" name="Line 1386"/>
            <p:cNvSpPr>
              <a:spLocks noChangeShapeType="1"/>
            </p:cNvSpPr>
            <p:nvPr/>
          </p:nvSpPr>
          <p:spPr bwMode="auto">
            <a:xfrm>
              <a:off x="2580" y="2405"/>
              <a:ext cx="1" cy="16"/>
            </a:xfrm>
            <a:prstGeom prst="line">
              <a:avLst/>
            </a:prstGeom>
            <a:noFill/>
            <a:ln w="12700">
              <a:solidFill>
                <a:schemeClr val="tx2"/>
              </a:solidFill>
              <a:round/>
              <a:headEnd/>
              <a:tailEnd/>
            </a:ln>
          </p:spPr>
          <p:txBody>
            <a:bodyPr/>
            <a:lstStyle/>
            <a:p>
              <a:endParaRPr lang="en-US"/>
            </a:p>
          </p:txBody>
        </p:sp>
        <p:sp>
          <p:nvSpPr>
            <p:cNvPr id="89451" name="Line 1387"/>
            <p:cNvSpPr>
              <a:spLocks noChangeShapeType="1"/>
            </p:cNvSpPr>
            <p:nvPr/>
          </p:nvSpPr>
          <p:spPr bwMode="auto">
            <a:xfrm>
              <a:off x="2580" y="2452"/>
              <a:ext cx="1" cy="16"/>
            </a:xfrm>
            <a:prstGeom prst="line">
              <a:avLst/>
            </a:prstGeom>
            <a:noFill/>
            <a:ln w="12700">
              <a:solidFill>
                <a:schemeClr val="tx2"/>
              </a:solidFill>
              <a:round/>
              <a:headEnd/>
              <a:tailEnd/>
            </a:ln>
          </p:spPr>
          <p:txBody>
            <a:bodyPr/>
            <a:lstStyle/>
            <a:p>
              <a:endParaRPr lang="en-US"/>
            </a:p>
          </p:txBody>
        </p:sp>
        <p:sp>
          <p:nvSpPr>
            <p:cNvPr id="89452" name="Line 1388"/>
            <p:cNvSpPr>
              <a:spLocks noChangeShapeType="1"/>
            </p:cNvSpPr>
            <p:nvPr/>
          </p:nvSpPr>
          <p:spPr bwMode="auto">
            <a:xfrm>
              <a:off x="2580" y="2500"/>
              <a:ext cx="1" cy="16"/>
            </a:xfrm>
            <a:prstGeom prst="line">
              <a:avLst/>
            </a:prstGeom>
            <a:noFill/>
            <a:ln w="12700">
              <a:solidFill>
                <a:schemeClr val="tx2"/>
              </a:solidFill>
              <a:round/>
              <a:headEnd/>
              <a:tailEnd/>
            </a:ln>
          </p:spPr>
          <p:txBody>
            <a:bodyPr/>
            <a:lstStyle/>
            <a:p>
              <a:endParaRPr lang="en-US"/>
            </a:p>
          </p:txBody>
        </p:sp>
        <p:sp>
          <p:nvSpPr>
            <p:cNvPr id="89453" name="Line 1389"/>
            <p:cNvSpPr>
              <a:spLocks noChangeShapeType="1"/>
            </p:cNvSpPr>
            <p:nvPr/>
          </p:nvSpPr>
          <p:spPr bwMode="auto">
            <a:xfrm>
              <a:off x="2580" y="2548"/>
              <a:ext cx="1" cy="16"/>
            </a:xfrm>
            <a:prstGeom prst="line">
              <a:avLst/>
            </a:prstGeom>
            <a:noFill/>
            <a:ln w="12700">
              <a:solidFill>
                <a:schemeClr val="tx2"/>
              </a:solidFill>
              <a:round/>
              <a:headEnd/>
              <a:tailEnd/>
            </a:ln>
          </p:spPr>
          <p:txBody>
            <a:bodyPr/>
            <a:lstStyle/>
            <a:p>
              <a:endParaRPr lang="en-US"/>
            </a:p>
          </p:txBody>
        </p:sp>
        <p:sp>
          <p:nvSpPr>
            <p:cNvPr id="89454" name="Line 1390"/>
            <p:cNvSpPr>
              <a:spLocks noChangeShapeType="1"/>
            </p:cNvSpPr>
            <p:nvPr/>
          </p:nvSpPr>
          <p:spPr bwMode="auto">
            <a:xfrm>
              <a:off x="2580" y="2596"/>
              <a:ext cx="1" cy="16"/>
            </a:xfrm>
            <a:prstGeom prst="line">
              <a:avLst/>
            </a:prstGeom>
            <a:noFill/>
            <a:ln w="12700">
              <a:solidFill>
                <a:schemeClr val="tx2"/>
              </a:solidFill>
              <a:round/>
              <a:headEnd/>
              <a:tailEnd/>
            </a:ln>
          </p:spPr>
          <p:txBody>
            <a:bodyPr/>
            <a:lstStyle/>
            <a:p>
              <a:endParaRPr lang="en-US"/>
            </a:p>
          </p:txBody>
        </p:sp>
        <p:sp>
          <p:nvSpPr>
            <p:cNvPr id="89455" name="Line 1391"/>
            <p:cNvSpPr>
              <a:spLocks noChangeShapeType="1"/>
            </p:cNvSpPr>
            <p:nvPr/>
          </p:nvSpPr>
          <p:spPr bwMode="auto">
            <a:xfrm>
              <a:off x="2580" y="2644"/>
              <a:ext cx="1" cy="16"/>
            </a:xfrm>
            <a:prstGeom prst="line">
              <a:avLst/>
            </a:prstGeom>
            <a:noFill/>
            <a:ln w="12700">
              <a:solidFill>
                <a:schemeClr val="tx2"/>
              </a:solidFill>
              <a:round/>
              <a:headEnd/>
              <a:tailEnd/>
            </a:ln>
          </p:spPr>
          <p:txBody>
            <a:bodyPr/>
            <a:lstStyle/>
            <a:p>
              <a:endParaRPr lang="en-US"/>
            </a:p>
          </p:txBody>
        </p:sp>
        <p:sp>
          <p:nvSpPr>
            <p:cNvPr id="89456" name="Line 1392"/>
            <p:cNvSpPr>
              <a:spLocks noChangeShapeType="1"/>
            </p:cNvSpPr>
            <p:nvPr/>
          </p:nvSpPr>
          <p:spPr bwMode="auto">
            <a:xfrm>
              <a:off x="2580" y="2692"/>
              <a:ext cx="1" cy="16"/>
            </a:xfrm>
            <a:prstGeom prst="line">
              <a:avLst/>
            </a:prstGeom>
            <a:noFill/>
            <a:ln w="12700">
              <a:solidFill>
                <a:schemeClr val="tx2"/>
              </a:solidFill>
              <a:round/>
              <a:headEnd/>
              <a:tailEnd/>
            </a:ln>
          </p:spPr>
          <p:txBody>
            <a:bodyPr/>
            <a:lstStyle/>
            <a:p>
              <a:endParaRPr lang="en-US"/>
            </a:p>
          </p:txBody>
        </p:sp>
        <p:sp>
          <p:nvSpPr>
            <p:cNvPr id="89457" name="Line 1393"/>
            <p:cNvSpPr>
              <a:spLocks noChangeShapeType="1"/>
            </p:cNvSpPr>
            <p:nvPr/>
          </p:nvSpPr>
          <p:spPr bwMode="auto">
            <a:xfrm>
              <a:off x="2580" y="2740"/>
              <a:ext cx="1" cy="16"/>
            </a:xfrm>
            <a:prstGeom prst="line">
              <a:avLst/>
            </a:prstGeom>
            <a:noFill/>
            <a:ln w="12700">
              <a:solidFill>
                <a:schemeClr val="tx2"/>
              </a:solidFill>
              <a:round/>
              <a:headEnd/>
              <a:tailEnd/>
            </a:ln>
          </p:spPr>
          <p:txBody>
            <a:bodyPr/>
            <a:lstStyle/>
            <a:p>
              <a:endParaRPr lang="en-US"/>
            </a:p>
          </p:txBody>
        </p:sp>
        <p:sp>
          <p:nvSpPr>
            <p:cNvPr id="89458" name="Line 1394"/>
            <p:cNvSpPr>
              <a:spLocks noChangeShapeType="1"/>
            </p:cNvSpPr>
            <p:nvPr/>
          </p:nvSpPr>
          <p:spPr bwMode="auto">
            <a:xfrm>
              <a:off x="2580" y="2788"/>
              <a:ext cx="1" cy="16"/>
            </a:xfrm>
            <a:prstGeom prst="line">
              <a:avLst/>
            </a:prstGeom>
            <a:noFill/>
            <a:ln w="12700">
              <a:solidFill>
                <a:schemeClr val="tx2"/>
              </a:solidFill>
              <a:round/>
              <a:headEnd/>
              <a:tailEnd/>
            </a:ln>
          </p:spPr>
          <p:txBody>
            <a:bodyPr/>
            <a:lstStyle/>
            <a:p>
              <a:endParaRPr lang="en-US"/>
            </a:p>
          </p:txBody>
        </p:sp>
        <p:sp>
          <p:nvSpPr>
            <p:cNvPr id="89459" name="Line 1395"/>
            <p:cNvSpPr>
              <a:spLocks noChangeShapeType="1"/>
            </p:cNvSpPr>
            <p:nvPr/>
          </p:nvSpPr>
          <p:spPr bwMode="auto">
            <a:xfrm>
              <a:off x="2580" y="2835"/>
              <a:ext cx="1" cy="16"/>
            </a:xfrm>
            <a:prstGeom prst="line">
              <a:avLst/>
            </a:prstGeom>
            <a:noFill/>
            <a:ln w="12700">
              <a:solidFill>
                <a:schemeClr val="tx2"/>
              </a:solidFill>
              <a:round/>
              <a:headEnd/>
              <a:tailEnd/>
            </a:ln>
          </p:spPr>
          <p:txBody>
            <a:bodyPr/>
            <a:lstStyle/>
            <a:p>
              <a:endParaRPr lang="en-US"/>
            </a:p>
          </p:txBody>
        </p:sp>
        <p:sp>
          <p:nvSpPr>
            <p:cNvPr id="89460" name="Line 1396"/>
            <p:cNvSpPr>
              <a:spLocks noChangeShapeType="1"/>
            </p:cNvSpPr>
            <p:nvPr/>
          </p:nvSpPr>
          <p:spPr bwMode="auto">
            <a:xfrm>
              <a:off x="2580" y="2883"/>
              <a:ext cx="1" cy="16"/>
            </a:xfrm>
            <a:prstGeom prst="line">
              <a:avLst/>
            </a:prstGeom>
            <a:noFill/>
            <a:ln w="12700">
              <a:solidFill>
                <a:schemeClr val="tx2"/>
              </a:solidFill>
              <a:round/>
              <a:headEnd/>
              <a:tailEnd/>
            </a:ln>
          </p:spPr>
          <p:txBody>
            <a:bodyPr/>
            <a:lstStyle/>
            <a:p>
              <a:endParaRPr lang="en-US"/>
            </a:p>
          </p:txBody>
        </p:sp>
        <p:sp>
          <p:nvSpPr>
            <p:cNvPr id="89461" name="Line 1397"/>
            <p:cNvSpPr>
              <a:spLocks noChangeShapeType="1"/>
            </p:cNvSpPr>
            <p:nvPr/>
          </p:nvSpPr>
          <p:spPr bwMode="auto">
            <a:xfrm>
              <a:off x="2580" y="2931"/>
              <a:ext cx="1" cy="16"/>
            </a:xfrm>
            <a:prstGeom prst="line">
              <a:avLst/>
            </a:prstGeom>
            <a:noFill/>
            <a:ln w="12700">
              <a:solidFill>
                <a:schemeClr val="tx2"/>
              </a:solidFill>
              <a:round/>
              <a:headEnd/>
              <a:tailEnd/>
            </a:ln>
          </p:spPr>
          <p:txBody>
            <a:bodyPr/>
            <a:lstStyle/>
            <a:p>
              <a:endParaRPr lang="en-US"/>
            </a:p>
          </p:txBody>
        </p:sp>
        <p:sp>
          <p:nvSpPr>
            <p:cNvPr id="89462" name="Line 1398"/>
            <p:cNvSpPr>
              <a:spLocks noChangeShapeType="1"/>
            </p:cNvSpPr>
            <p:nvPr/>
          </p:nvSpPr>
          <p:spPr bwMode="auto">
            <a:xfrm>
              <a:off x="2580" y="2979"/>
              <a:ext cx="1" cy="16"/>
            </a:xfrm>
            <a:prstGeom prst="line">
              <a:avLst/>
            </a:prstGeom>
            <a:noFill/>
            <a:ln w="12700">
              <a:solidFill>
                <a:schemeClr val="tx2"/>
              </a:solidFill>
              <a:round/>
              <a:headEnd/>
              <a:tailEnd/>
            </a:ln>
          </p:spPr>
          <p:txBody>
            <a:bodyPr/>
            <a:lstStyle/>
            <a:p>
              <a:endParaRPr lang="en-US"/>
            </a:p>
          </p:txBody>
        </p:sp>
        <p:sp>
          <p:nvSpPr>
            <p:cNvPr id="89463" name="Line 1399"/>
            <p:cNvSpPr>
              <a:spLocks noChangeShapeType="1"/>
            </p:cNvSpPr>
            <p:nvPr/>
          </p:nvSpPr>
          <p:spPr bwMode="auto">
            <a:xfrm>
              <a:off x="2580" y="3027"/>
              <a:ext cx="1" cy="16"/>
            </a:xfrm>
            <a:prstGeom prst="line">
              <a:avLst/>
            </a:prstGeom>
            <a:noFill/>
            <a:ln w="12700">
              <a:solidFill>
                <a:schemeClr val="tx2"/>
              </a:solidFill>
              <a:round/>
              <a:headEnd/>
              <a:tailEnd/>
            </a:ln>
          </p:spPr>
          <p:txBody>
            <a:bodyPr/>
            <a:lstStyle/>
            <a:p>
              <a:endParaRPr lang="en-US"/>
            </a:p>
          </p:txBody>
        </p:sp>
        <p:sp>
          <p:nvSpPr>
            <p:cNvPr id="89464" name="Line 1400"/>
            <p:cNvSpPr>
              <a:spLocks noChangeShapeType="1"/>
            </p:cNvSpPr>
            <p:nvPr/>
          </p:nvSpPr>
          <p:spPr bwMode="auto">
            <a:xfrm>
              <a:off x="2580" y="3075"/>
              <a:ext cx="1" cy="16"/>
            </a:xfrm>
            <a:prstGeom prst="line">
              <a:avLst/>
            </a:prstGeom>
            <a:noFill/>
            <a:ln w="12700">
              <a:solidFill>
                <a:schemeClr val="tx2"/>
              </a:solidFill>
              <a:round/>
              <a:headEnd/>
              <a:tailEnd/>
            </a:ln>
          </p:spPr>
          <p:txBody>
            <a:bodyPr/>
            <a:lstStyle/>
            <a:p>
              <a:endParaRPr lang="en-US"/>
            </a:p>
          </p:txBody>
        </p:sp>
        <p:sp>
          <p:nvSpPr>
            <p:cNvPr id="89465" name="Line 1401"/>
            <p:cNvSpPr>
              <a:spLocks noChangeShapeType="1"/>
            </p:cNvSpPr>
            <p:nvPr/>
          </p:nvSpPr>
          <p:spPr bwMode="auto">
            <a:xfrm>
              <a:off x="2580" y="3123"/>
              <a:ext cx="1" cy="16"/>
            </a:xfrm>
            <a:prstGeom prst="line">
              <a:avLst/>
            </a:prstGeom>
            <a:noFill/>
            <a:ln w="12700">
              <a:solidFill>
                <a:schemeClr val="tx2"/>
              </a:solidFill>
              <a:round/>
              <a:headEnd/>
              <a:tailEnd/>
            </a:ln>
          </p:spPr>
          <p:txBody>
            <a:bodyPr/>
            <a:lstStyle/>
            <a:p>
              <a:endParaRPr lang="en-US"/>
            </a:p>
          </p:txBody>
        </p:sp>
        <p:sp>
          <p:nvSpPr>
            <p:cNvPr id="89466" name="Line 1402"/>
            <p:cNvSpPr>
              <a:spLocks noChangeShapeType="1"/>
            </p:cNvSpPr>
            <p:nvPr/>
          </p:nvSpPr>
          <p:spPr bwMode="auto">
            <a:xfrm>
              <a:off x="2580" y="3171"/>
              <a:ext cx="1" cy="16"/>
            </a:xfrm>
            <a:prstGeom prst="line">
              <a:avLst/>
            </a:prstGeom>
            <a:noFill/>
            <a:ln w="12700">
              <a:solidFill>
                <a:schemeClr val="tx2"/>
              </a:solidFill>
              <a:round/>
              <a:headEnd/>
              <a:tailEnd/>
            </a:ln>
          </p:spPr>
          <p:txBody>
            <a:bodyPr/>
            <a:lstStyle/>
            <a:p>
              <a:endParaRPr lang="en-US"/>
            </a:p>
          </p:txBody>
        </p:sp>
        <p:sp>
          <p:nvSpPr>
            <p:cNvPr id="89467" name="Line 1403"/>
            <p:cNvSpPr>
              <a:spLocks noChangeShapeType="1"/>
            </p:cNvSpPr>
            <p:nvPr/>
          </p:nvSpPr>
          <p:spPr bwMode="auto">
            <a:xfrm>
              <a:off x="2580" y="3218"/>
              <a:ext cx="1" cy="16"/>
            </a:xfrm>
            <a:prstGeom prst="line">
              <a:avLst/>
            </a:prstGeom>
            <a:noFill/>
            <a:ln w="12700">
              <a:solidFill>
                <a:schemeClr val="tx2"/>
              </a:solidFill>
              <a:round/>
              <a:headEnd/>
              <a:tailEnd/>
            </a:ln>
          </p:spPr>
          <p:txBody>
            <a:bodyPr/>
            <a:lstStyle/>
            <a:p>
              <a:endParaRPr lang="en-US"/>
            </a:p>
          </p:txBody>
        </p:sp>
        <p:sp>
          <p:nvSpPr>
            <p:cNvPr id="89468" name="Line 1404"/>
            <p:cNvSpPr>
              <a:spLocks noChangeShapeType="1"/>
            </p:cNvSpPr>
            <p:nvPr/>
          </p:nvSpPr>
          <p:spPr bwMode="auto">
            <a:xfrm>
              <a:off x="2580" y="3266"/>
              <a:ext cx="1" cy="16"/>
            </a:xfrm>
            <a:prstGeom prst="line">
              <a:avLst/>
            </a:prstGeom>
            <a:noFill/>
            <a:ln w="12700">
              <a:solidFill>
                <a:schemeClr val="tx2"/>
              </a:solidFill>
              <a:round/>
              <a:headEnd/>
              <a:tailEnd/>
            </a:ln>
          </p:spPr>
          <p:txBody>
            <a:bodyPr/>
            <a:lstStyle/>
            <a:p>
              <a:endParaRPr lang="en-US"/>
            </a:p>
          </p:txBody>
        </p:sp>
        <p:sp>
          <p:nvSpPr>
            <p:cNvPr id="89469" name="Line 1405"/>
            <p:cNvSpPr>
              <a:spLocks noChangeShapeType="1"/>
            </p:cNvSpPr>
            <p:nvPr/>
          </p:nvSpPr>
          <p:spPr bwMode="auto">
            <a:xfrm>
              <a:off x="2580" y="3314"/>
              <a:ext cx="1" cy="16"/>
            </a:xfrm>
            <a:prstGeom prst="line">
              <a:avLst/>
            </a:prstGeom>
            <a:noFill/>
            <a:ln w="12700">
              <a:solidFill>
                <a:schemeClr val="tx2"/>
              </a:solidFill>
              <a:round/>
              <a:headEnd/>
              <a:tailEnd/>
            </a:ln>
          </p:spPr>
          <p:txBody>
            <a:bodyPr/>
            <a:lstStyle/>
            <a:p>
              <a:endParaRPr lang="en-US"/>
            </a:p>
          </p:txBody>
        </p:sp>
        <p:sp>
          <p:nvSpPr>
            <p:cNvPr id="89470" name="Line 1406"/>
            <p:cNvSpPr>
              <a:spLocks noChangeShapeType="1"/>
            </p:cNvSpPr>
            <p:nvPr/>
          </p:nvSpPr>
          <p:spPr bwMode="auto">
            <a:xfrm>
              <a:off x="2580" y="3362"/>
              <a:ext cx="1" cy="16"/>
            </a:xfrm>
            <a:prstGeom prst="line">
              <a:avLst/>
            </a:prstGeom>
            <a:noFill/>
            <a:ln w="12700">
              <a:solidFill>
                <a:schemeClr val="tx2"/>
              </a:solidFill>
              <a:round/>
              <a:headEnd/>
              <a:tailEnd/>
            </a:ln>
          </p:spPr>
          <p:txBody>
            <a:bodyPr/>
            <a:lstStyle/>
            <a:p>
              <a:endParaRPr lang="en-US"/>
            </a:p>
          </p:txBody>
        </p:sp>
        <p:sp>
          <p:nvSpPr>
            <p:cNvPr id="89471" name="Line 1407"/>
            <p:cNvSpPr>
              <a:spLocks noChangeShapeType="1"/>
            </p:cNvSpPr>
            <p:nvPr/>
          </p:nvSpPr>
          <p:spPr bwMode="auto">
            <a:xfrm>
              <a:off x="2580" y="3410"/>
              <a:ext cx="1" cy="16"/>
            </a:xfrm>
            <a:prstGeom prst="line">
              <a:avLst/>
            </a:prstGeom>
            <a:noFill/>
            <a:ln w="12700">
              <a:solidFill>
                <a:schemeClr val="tx2"/>
              </a:solidFill>
              <a:round/>
              <a:headEnd/>
              <a:tailEnd/>
            </a:ln>
          </p:spPr>
          <p:txBody>
            <a:bodyPr/>
            <a:lstStyle/>
            <a:p>
              <a:endParaRPr lang="en-US"/>
            </a:p>
          </p:txBody>
        </p:sp>
        <p:sp>
          <p:nvSpPr>
            <p:cNvPr id="89472" name="Line 1408"/>
            <p:cNvSpPr>
              <a:spLocks noChangeShapeType="1"/>
            </p:cNvSpPr>
            <p:nvPr/>
          </p:nvSpPr>
          <p:spPr bwMode="auto">
            <a:xfrm>
              <a:off x="2580" y="3458"/>
              <a:ext cx="1" cy="16"/>
            </a:xfrm>
            <a:prstGeom prst="line">
              <a:avLst/>
            </a:prstGeom>
            <a:noFill/>
            <a:ln w="12700">
              <a:solidFill>
                <a:schemeClr val="tx2"/>
              </a:solidFill>
              <a:round/>
              <a:headEnd/>
              <a:tailEnd/>
            </a:ln>
          </p:spPr>
          <p:txBody>
            <a:bodyPr/>
            <a:lstStyle/>
            <a:p>
              <a:endParaRPr lang="en-US"/>
            </a:p>
          </p:txBody>
        </p:sp>
        <p:sp>
          <p:nvSpPr>
            <p:cNvPr id="89473" name="Line 1409"/>
            <p:cNvSpPr>
              <a:spLocks noChangeShapeType="1"/>
            </p:cNvSpPr>
            <p:nvPr/>
          </p:nvSpPr>
          <p:spPr bwMode="auto">
            <a:xfrm>
              <a:off x="2580" y="3506"/>
              <a:ext cx="1" cy="16"/>
            </a:xfrm>
            <a:prstGeom prst="line">
              <a:avLst/>
            </a:prstGeom>
            <a:noFill/>
            <a:ln w="12700">
              <a:solidFill>
                <a:schemeClr val="tx2"/>
              </a:solidFill>
              <a:round/>
              <a:headEnd/>
              <a:tailEnd/>
            </a:ln>
          </p:spPr>
          <p:txBody>
            <a:bodyPr/>
            <a:lstStyle/>
            <a:p>
              <a:endParaRPr lang="en-US"/>
            </a:p>
          </p:txBody>
        </p:sp>
        <p:sp>
          <p:nvSpPr>
            <p:cNvPr id="89474" name="Line 1410"/>
            <p:cNvSpPr>
              <a:spLocks noChangeShapeType="1"/>
            </p:cNvSpPr>
            <p:nvPr/>
          </p:nvSpPr>
          <p:spPr bwMode="auto">
            <a:xfrm>
              <a:off x="2580" y="3554"/>
              <a:ext cx="1" cy="16"/>
            </a:xfrm>
            <a:prstGeom prst="line">
              <a:avLst/>
            </a:prstGeom>
            <a:noFill/>
            <a:ln w="12700">
              <a:solidFill>
                <a:schemeClr val="tx2"/>
              </a:solidFill>
              <a:round/>
              <a:headEnd/>
              <a:tailEnd/>
            </a:ln>
          </p:spPr>
          <p:txBody>
            <a:bodyPr/>
            <a:lstStyle/>
            <a:p>
              <a:endParaRPr lang="en-US"/>
            </a:p>
          </p:txBody>
        </p:sp>
        <p:sp>
          <p:nvSpPr>
            <p:cNvPr id="89475" name="Line 1411"/>
            <p:cNvSpPr>
              <a:spLocks noChangeShapeType="1"/>
            </p:cNvSpPr>
            <p:nvPr/>
          </p:nvSpPr>
          <p:spPr bwMode="auto">
            <a:xfrm>
              <a:off x="2620" y="1351"/>
              <a:ext cx="1" cy="16"/>
            </a:xfrm>
            <a:prstGeom prst="line">
              <a:avLst/>
            </a:prstGeom>
            <a:noFill/>
            <a:ln w="12700">
              <a:solidFill>
                <a:schemeClr val="tx2"/>
              </a:solidFill>
              <a:round/>
              <a:headEnd/>
              <a:tailEnd/>
            </a:ln>
          </p:spPr>
          <p:txBody>
            <a:bodyPr/>
            <a:lstStyle/>
            <a:p>
              <a:endParaRPr lang="en-US"/>
            </a:p>
          </p:txBody>
        </p:sp>
        <p:sp>
          <p:nvSpPr>
            <p:cNvPr id="89476" name="Line 1412"/>
            <p:cNvSpPr>
              <a:spLocks noChangeShapeType="1"/>
            </p:cNvSpPr>
            <p:nvPr/>
          </p:nvSpPr>
          <p:spPr bwMode="auto">
            <a:xfrm>
              <a:off x="2620" y="1399"/>
              <a:ext cx="1" cy="16"/>
            </a:xfrm>
            <a:prstGeom prst="line">
              <a:avLst/>
            </a:prstGeom>
            <a:noFill/>
            <a:ln w="12700">
              <a:solidFill>
                <a:schemeClr val="tx2"/>
              </a:solidFill>
              <a:round/>
              <a:headEnd/>
              <a:tailEnd/>
            </a:ln>
          </p:spPr>
          <p:txBody>
            <a:bodyPr/>
            <a:lstStyle/>
            <a:p>
              <a:endParaRPr lang="en-US"/>
            </a:p>
          </p:txBody>
        </p:sp>
        <p:sp>
          <p:nvSpPr>
            <p:cNvPr id="89477" name="Line 1413"/>
            <p:cNvSpPr>
              <a:spLocks noChangeShapeType="1"/>
            </p:cNvSpPr>
            <p:nvPr/>
          </p:nvSpPr>
          <p:spPr bwMode="auto">
            <a:xfrm>
              <a:off x="2620" y="1447"/>
              <a:ext cx="1" cy="16"/>
            </a:xfrm>
            <a:prstGeom prst="line">
              <a:avLst/>
            </a:prstGeom>
            <a:noFill/>
            <a:ln w="12700">
              <a:solidFill>
                <a:schemeClr val="tx2"/>
              </a:solidFill>
              <a:round/>
              <a:headEnd/>
              <a:tailEnd/>
            </a:ln>
          </p:spPr>
          <p:txBody>
            <a:bodyPr/>
            <a:lstStyle/>
            <a:p>
              <a:endParaRPr lang="en-US"/>
            </a:p>
          </p:txBody>
        </p:sp>
        <p:sp>
          <p:nvSpPr>
            <p:cNvPr id="89478" name="Line 1414"/>
            <p:cNvSpPr>
              <a:spLocks noChangeShapeType="1"/>
            </p:cNvSpPr>
            <p:nvPr/>
          </p:nvSpPr>
          <p:spPr bwMode="auto">
            <a:xfrm>
              <a:off x="2620" y="1495"/>
              <a:ext cx="1" cy="16"/>
            </a:xfrm>
            <a:prstGeom prst="line">
              <a:avLst/>
            </a:prstGeom>
            <a:noFill/>
            <a:ln w="12700">
              <a:solidFill>
                <a:schemeClr val="tx2"/>
              </a:solidFill>
              <a:round/>
              <a:headEnd/>
              <a:tailEnd/>
            </a:ln>
          </p:spPr>
          <p:txBody>
            <a:bodyPr/>
            <a:lstStyle/>
            <a:p>
              <a:endParaRPr lang="en-US"/>
            </a:p>
          </p:txBody>
        </p:sp>
        <p:sp>
          <p:nvSpPr>
            <p:cNvPr id="89479" name="Line 1415"/>
            <p:cNvSpPr>
              <a:spLocks noChangeShapeType="1"/>
            </p:cNvSpPr>
            <p:nvPr/>
          </p:nvSpPr>
          <p:spPr bwMode="auto">
            <a:xfrm>
              <a:off x="2620" y="1543"/>
              <a:ext cx="1" cy="16"/>
            </a:xfrm>
            <a:prstGeom prst="line">
              <a:avLst/>
            </a:prstGeom>
            <a:noFill/>
            <a:ln w="12700">
              <a:solidFill>
                <a:schemeClr val="tx2"/>
              </a:solidFill>
              <a:round/>
              <a:headEnd/>
              <a:tailEnd/>
            </a:ln>
          </p:spPr>
          <p:txBody>
            <a:bodyPr/>
            <a:lstStyle/>
            <a:p>
              <a:endParaRPr lang="en-US"/>
            </a:p>
          </p:txBody>
        </p:sp>
        <p:sp>
          <p:nvSpPr>
            <p:cNvPr id="89480" name="Line 1416"/>
            <p:cNvSpPr>
              <a:spLocks noChangeShapeType="1"/>
            </p:cNvSpPr>
            <p:nvPr/>
          </p:nvSpPr>
          <p:spPr bwMode="auto">
            <a:xfrm>
              <a:off x="2620" y="1591"/>
              <a:ext cx="1" cy="16"/>
            </a:xfrm>
            <a:prstGeom prst="line">
              <a:avLst/>
            </a:prstGeom>
            <a:noFill/>
            <a:ln w="12700">
              <a:solidFill>
                <a:schemeClr val="tx2"/>
              </a:solidFill>
              <a:round/>
              <a:headEnd/>
              <a:tailEnd/>
            </a:ln>
          </p:spPr>
          <p:txBody>
            <a:bodyPr/>
            <a:lstStyle/>
            <a:p>
              <a:endParaRPr lang="en-US"/>
            </a:p>
          </p:txBody>
        </p:sp>
        <p:sp>
          <p:nvSpPr>
            <p:cNvPr id="89481" name="Line 1417"/>
            <p:cNvSpPr>
              <a:spLocks noChangeShapeType="1"/>
            </p:cNvSpPr>
            <p:nvPr/>
          </p:nvSpPr>
          <p:spPr bwMode="auto">
            <a:xfrm>
              <a:off x="2620" y="1639"/>
              <a:ext cx="1" cy="16"/>
            </a:xfrm>
            <a:prstGeom prst="line">
              <a:avLst/>
            </a:prstGeom>
            <a:noFill/>
            <a:ln w="12700">
              <a:solidFill>
                <a:schemeClr val="tx2"/>
              </a:solidFill>
              <a:round/>
              <a:headEnd/>
              <a:tailEnd/>
            </a:ln>
          </p:spPr>
          <p:txBody>
            <a:bodyPr/>
            <a:lstStyle/>
            <a:p>
              <a:endParaRPr lang="en-US"/>
            </a:p>
          </p:txBody>
        </p:sp>
        <p:sp>
          <p:nvSpPr>
            <p:cNvPr id="89482" name="Line 1418"/>
            <p:cNvSpPr>
              <a:spLocks noChangeShapeType="1"/>
            </p:cNvSpPr>
            <p:nvPr/>
          </p:nvSpPr>
          <p:spPr bwMode="auto">
            <a:xfrm>
              <a:off x="2620" y="1687"/>
              <a:ext cx="1" cy="15"/>
            </a:xfrm>
            <a:prstGeom prst="line">
              <a:avLst/>
            </a:prstGeom>
            <a:noFill/>
            <a:ln w="12700">
              <a:solidFill>
                <a:schemeClr val="tx2"/>
              </a:solidFill>
              <a:round/>
              <a:headEnd/>
              <a:tailEnd/>
            </a:ln>
          </p:spPr>
          <p:txBody>
            <a:bodyPr/>
            <a:lstStyle/>
            <a:p>
              <a:endParaRPr lang="en-US"/>
            </a:p>
          </p:txBody>
        </p:sp>
        <p:sp>
          <p:nvSpPr>
            <p:cNvPr id="89483" name="Line 1419"/>
            <p:cNvSpPr>
              <a:spLocks noChangeShapeType="1"/>
            </p:cNvSpPr>
            <p:nvPr/>
          </p:nvSpPr>
          <p:spPr bwMode="auto">
            <a:xfrm>
              <a:off x="2620" y="1734"/>
              <a:ext cx="1" cy="16"/>
            </a:xfrm>
            <a:prstGeom prst="line">
              <a:avLst/>
            </a:prstGeom>
            <a:noFill/>
            <a:ln w="12700">
              <a:solidFill>
                <a:schemeClr val="tx2"/>
              </a:solidFill>
              <a:round/>
              <a:headEnd/>
              <a:tailEnd/>
            </a:ln>
          </p:spPr>
          <p:txBody>
            <a:bodyPr/>
            <a:lstStyle/>
            <a:p>
              <a:endParaRPr lang="en-US"/>
            </a:p>
          </p:txBody>
        </p:sp>
        <p:sp>
          <p:nvSpPr>
            <p:cNvPr id="89484" name="Line 1420"/>
            <p:cNvSpPr>
              <a:spLocks noChangeShapeType="1"/>
            </p:cNvSpPr>
            <p:nvPr/>
          </p:nvSpPr>
          <p:spPr bwMode="auto">
            <a:xfrm>
              <a:off x="2620" y="1782"/>
              <a:ext cx="1" cy="16"/>
            </a:xfrm>
            <a:prstGeom prst="line">
              <a:avLst/>
            </a:prstGeom>
            <a:noFill/>
            <a:ln w="12700">
              <a:solidFill>
                <a:schemeClr val="tx2"/>
              </a:solidFill>
              <a:round/>
              <a:headEnd/>
              <a:tailEnd/>
            </a:ln>
          </p:spPr>
          <p:txBody>
            <a:bodyPr/>
            <a:lstStyle/>
            <a:p>
              <a:endParaRPr lang="en-US"/>
            </a:p>
          </p:txBody>
        </p:sp>
        <p:sp>
          <p:nvSpPr>
            <p:cNvPr id="89485" name="Line 1421"/>
            <p:cNvSpPr>
              <a:spLocks noChangeShapeType="1"/>
            </p:cNvSpPr>
            <p:nvPr/>
          </p:nvSpPr>
          <p:spPr bwMode="auto">
            <a:xfrm>
              <a:off x="2620" y="1830"/>
              <a:ext cx="1" cy="16"/>
            </a:xfrm>
            <a:prstGeom prst="line">
              <a:avLst/>
            </a:prstGeom>
            <a:noFill/>
            <a:ln w="12700">
              <a:solidFill>
                <a:schemeClr val="tx2"/>
              </a:solidFill>
              <a:round/>
              <a:headEnd/>
              <a:tailEnd/>
            </a:ln>
          </p:spPr>
          <p:txBody>
            <a:bodyPr/>
            <a:lstStyle/>
            <a:p>
              <a:endParaRPr lang="en-US"/>
            </a:p>
          </p:txBody>
        </p:sp>
        <p:sp>
          <p:nvSpPr>
            <p:cNvPr id="89486" name="Line 1422"/>
            <p:cNvSpPr>
              <a:spLocks noChangeShapeType="1"/>
            </p:cNvSpPr>
            <p:nvPr/>
          </p:nvSpPr>
          <p:spPr bwMode="auto">
            <a:xfrm>
              <a:off x="2620" y="1878"/>
              <a:ext cx="1" cy="16"/>
            </a:xfrm>
            <a:prstGeom prst="line">
              <a:avLst/>
            </a:prstGeom>
            <a:noFill/>
            <a:ln w="12700">
              <a:solidFill>
                <a:schemeClr val="tx2"/>
              </a:solidFill>
              <a:round/>
              <a:headEnd/>
              <a:tailEnd/>
            </a:ln>
          </p:spPr>
          <p:txBody>
            <a:bodyPr/>
            <a:lstStyle/>
            <a:p>
              <a:endParaRPr lang="en-US"/>
            </a:p>
          </p:txBody>
        </p:sp>
        <p:sp>
          <p:nvSpPr>
            <p:cNvPr id="89487" name="Line 1423"/>
            <p:cNvSpPr>
              <a:spLocks noChangeShapeType="1"/>
            </p:cNvSpPr>
            <p:nvPr/>
          </p:nvSpPr>
          <p:spPr bwMode="auto">
            <a:xfrm>
              <a:off x="2620" y="1926"/>
              <a:ext cx="1" cy="16"/>
            </a:xfrm>
            <a:prstGeom prst="line">
              <a:avLst/>
            </a:prstGeom>
            <a:noFill/>
            <a:ln w="12700">
              <a:solidFill>
                <a:schemeClr val="tx2"/>
              </a:solidFill>
              <a:round/>
              <a:headEnd/>
              <a:tailEnd/>
            </a:ln>
          </p:spPr>
          <p:txBody>
            <a:bodyPr/>
            <a:lstStyle/>
            <a:p>
              <a:endParaRPr lang="en-US"/>
            </a:p>
          </p:txBody>
        </p:sp>
        <p:sp>
          <p:nvSpPr>
            <p:cNvPr id="89488" name="Line 1424"/>
            <p:cNvSpPr>
              <a:spLocks noChangeShapeType="1"/>
            </p:cNvSpPr>
            <p:nvPr/>
          </p:nvSpPr>
          <p:spPr bwMode="auto">
            <a:xfrm>
              <a:off x="2620" y="1974"/>
              <a:ext cx="1" cy="16"/>
            </a:xfrm>
            <a:prstGeom prst="line">
              <a:avLst/>
            </a:prstGeom>
            <a:noFill/>
            <a:ln w="12700">
              <a:solidFill>
                <a:schemeClr val="tx2"/>
              </a:solidFill>
              <a:round/>
              <a:headEnd/>
              <a:tailEnd/>
            </a:ln>
          </p:spPr>
          <p:txBody>
            <a:bodyPr/>
            <a:lstStyle/>
            <a:p>
              <a:endParaRPr lang="en-US"/>
            </a:p>
          </p:txBody>
        </p:sp>
        <p:sp>
          <p:nvSpPr>
            <p:cNvPr id="89489" name="Line 1425"/>
            <p:cNvSpPr>
              <a:spLocks noChangeShapeType="1"/>
            </p:cNvSpPr>
            <p:nvPr/>
          </p:nvSpPr>
          <p:spPr bwMode="auto">
            <a:xfrm>
              <a:off x="2620" y="2022"/>
              <a:ext cx="1" cy="16"/>
            </a:xfrm>
            <a:prstGeom prst="line">
              <a:avLst/>
            </a:prstGeom>
            <a:noFill/>
            <a:ln w="12700">
              <a:solidFill>
                <a:schemeClr val="tx2"/>
              </a:solidFill>
              <a:round/>
              <a:headEnd/>
              <a:tailEnd/>
            </a:ln>
          </p:spPr>
          <p:txBody>
            <a:bodyPr/>
            <a:lstStyle/>
            <a:p>
              <a:endParaRPr lang="en-US"/>
            </a:p>
          </p:txBody>
        </p:sp>
        <p:sp>
          <p:nvSpPr>
            <p:cNvPr id="89490" name="Line 1426"/>
            <p:cNvSpPr>
              <a:spLocks noChangeShapeType="1"/>
            </p:cNvSpPr>
            <p:nvPr/>
          </p:nvSpPr>
          <p:spPr bwMode="auto">
            <a:xfrm>
              <a:off x="2620" y="2070"/>
              <a:ext cx="1" cy="15"/>
            </a:xfrm>
            <a:prstGeom prst="line">
              <a:avLst/>
            </a:prstGeom>
            <a:noFill/>
            <a:ln w="12700">
              <a:solidFill>
                <a:schemeClr val="tx2"/>
              </a:solidFill>
              <a:round/>
              <a:headEnd/>
              <a:tailEnd/>
            </a:ln>
          </p:spPr>
          <p:txBody>
            <a:bodyPr/>
            <a:lstStyle/>
            <a:p>
              <a:endParaRPr lang="en-US"/>
            </a:p>
          </p:txBody>
        </p:sp>
        <p:sp>
          <p:nvSpPr>
            <p:cNvPr id="89491" name="Line 1427"/>
            <p:cNvSpPr>
              <a:spLocks noChangeShapeType="1"/>
            </p:cNvSpPr>
            <p:nvPr/>
          </p:nvSpPr>
          <p:spPr bwMode="auto">
            <a:xfrm>
              <a:off x="2620" y="2117"/>
              <a:ext cx="1" cy="16"/>
            </a:xfrm>
            <a:prstGeom prst="line">
              <a:avLst/>
            </a:prstGeom>
            <a:noFill/>
            <a:ln w="12700">
              <a:solidFill>
                <a:schemeClr val="tx2"/>
              </a:solidFill>
              <a:round/>
              <a:headEnd/>
              <a:tailEnd/>
            </a:ln>
          </p:spPr>
          <p:txBody>
            <a:bodyPr/>
            <a:lstStyle/>
            <a:p>
              <a:endParaRPr lang="en-US"/>
            </a:p>
          </p:txBody>
        </p:sp>
        <p:sp>
          <p:nvSpPr>
            <p:cNvPr id="89492" name="Line 1428"/>
            <p:cNvSpPr>
              <a:spLocks noChangeShapeType="1"/>
            </p:cNvSpPr>
            <p:nvPr/>
          </p:nvSpPr>
          <p:spPr bwMode="auto">
            <a:xfrm>
              <a:off x="2620" y="2165"/>
              <a:ext cx="1" cy="16"/>
            </a:xfrm>
            <a:prstGeom prst="line">
              <a:avLst/>
            </a:prstGeom>
            <a:noFill/>
            <a:ln w="12700">
              <a:solidFill>
                <a:schemeClr val="tx2"/>
              </a:solidFill>
              <a:round/>
              <a:headEnd/>
              <a:tailEnd/>
            </a:ln>
          </p:spPr>
          <p:txBody>
            <a:bodyPr/>
            <a:lstStyle/>
            <a:p>
              <a:endParaRPr lang="en-US"/>
            </a:p>
          </p:txBody>
        </p:sp>
        <p:sp>
          <p:nvSpPr>
            <p:cNvPr id="89493" name="Line 1429"/>
            <p:cNvSpPr>
              <a:spLocks noChangeShapeType="1"/>
            </p:cNvSpPr>
            <p:nvPr/>
          </p:nvSpPr>
          <p:spPr bwMode="auto">
            <a:xfrm>
              <a:off x="2620" y="2213"/>
              <a:ext cx="1" cy="16"/>
            </a:xfrm>
            <a:prstGeom prst="line">
              <a:avLst/>
            </a:prstGeom>
            <a:noFill/>
            <a:ln w="12700">
              <a:solidFill>
                <a:schemeClr val="tx2"/>
              </a:solidFill>
              <a:round/>
              <a:headEnd/>
              <a:tailEnd/>
            </a:ln>
          </p:spPr>
          <p:txBody>
            <a:bodyPr/>
            <a:lstStyle/>
            <a:p>
              <a:endParaRPr lang="en-US"/>
            </a:p>
          </p:txBody>
        </p:sp>
        <p:sp>
          <p:nvSpPr>
            <p:cNvPr id="89494" name="Line 1430"/>
            <p:cNvSpPr>
              <a:spLocks noChangeShapeType="1"/>
            </p:cNvSpPr>
            <p:nvPr/>
          </p:nvSpPr>
          <p:spPr bwMode="auto">
            <a:xfrm>
              <a:off x="2620" y="2261"/>
              <a:ext cx="1" cy="16"/>
            </a:xfrm>
            <a:prstGeom prst="line">
              <a:avLst/>
            </a:prstGeom>
            <a:noFill/>
            <a:ln w="12700">
              <a:solidFill>
                <a:schemeClr val="tx2"/>
              </a:solidFill>
              <a:round/>
              <a:headEnd/>
              <a:tailEnd/>
            </a:ln>
          </p:spPr>
          <p:txBody>
            <a:bodyPr/>
            <a:lstStyle/>
            <a:p>
              <a:endParaRPr lang="en-US"/>
            </a:p>
          </p:txBody>
        </p:sp>
        <p:sp>
          <p:nvSpPr>
            <p:cNvPr id="89495" name="Line 1431"/>
            <p:cNvSpPr>
              <a:spLocks noChangeShapeType="1"/>
            </p:cNvSpPr>
            <p:nvPr/>
          </p:nvSpPr>
          <p:spPr bwMode="auto">
            <a:xfrm>
              <a:off x="2620" y="2309"/>
              <a:ext cx="1" cy="16"/>
            </a:xfrm>
            <a:prstGeom prst="line">
              <a:avLst/>
            </a:prstGeom>
            <a:noFill/>
            <a:ln w="12700">
              <a:solidFill>
                <a:schemeClr val="tx2"/>
              </a:solidFill>
              <a:round/>
              <a:headEnd/>
              <a:tailEnd/>
            </a:ln>
          </p:spPr>
          <p:txBody>
            <a:bodyPr/>
            <a:lstStyle/>
            <a:p>
              <a:endParaRPr lang="en-US"/>
            </a:p>
          </p:txBody>
        </p:sp>
        <p:sp>
          <p:nvSpPr>
            <p:cNvPr id="89496" name="Line 1432"/>
            <p:cNvSpPr>
              <a:spLocks noChangeShapeType="1"/>
            </p:cNvSpPr>
            <p:nvPr/>
          </p:nvSpPr>
          <p:spPr bwMode="auto">
            <a:xfrm>
              <a:off x="2620" y="2357"/>
              <a:ext cx="1" cy="16"/>
            </a:xfrm>
            <a:prstGeom prst="line">
              <a:avLst/>
            </a:prstGeom>
            <a:noFill/>
            <a:ln w="12700">
              <a:solidFill>
                <a:schemeClr val="tx2"/>
              </a:solidFill>
              <a:round/>
              <a:headEnd/>
              <a:tailEnd/>
            </a:ln>
          </p:spPr>
          <p:txBody>
            <a:bodyPr/>
            <a:lstStyle/>
            <a:p>
              <a:endParaRPr lang="en-US"/>
            </a:p>
          </p:txBody>
        </p:sp>
        <p:sp>
          <p:nvSpPr>
            <p:cNvPr id="89497" name="Line 1433"/>
            <p:cNvSpPr>
              <a:spLocks noChangeShapeType="1"/>
            </p:cNvSpPr>
            <p:nvPr/>
          </p:nvSpPr>
          <p:spPr bwMode="auto">
            <a:xfrm>
              <a:off x="2620" y="2405"/>
              <a:ext cx="1" cy="16"/>
            </a:xfrm>
            <a:prstGeom prst="line">
              <a:avLst/>
            </a:prstGeom>
            <a:noFill/>
            <a:ln w="12700">
              <a:solidFill>
                <a:schemeClr val="tx2"/>
              </a:solidFill>
              <a:round/>
              <a:headEnd/>
              <a:tailEnd/>
            </a:ln>
          </p:spPr>
          <p:txBody>
            <a:bodyPr/>
            <a:lstStyle/>
            <a:p>
              <a:endParaRPr lang="en-US"/>
            </a:p>
          </p:txBody>
        </p:sp>
        <p:sp>
          <p:nvSpPr>
            <p:cNvPr id="89498" name="Line 1434"/>
            <p:cNvSpPr>
              <a:spLocks noChangeShapeType="1"/>
            </p:cNvSpPr>
            <p:nvPr/>
          </p:nvSpPr>
          <p:spPr bwMode="auto">
            <a:xfrm>
              <a:off x="2620" y="2452"/>
              <a:ext cx="1" cy="16"/>
            </a:xfrm>
            <a:prstGeom prst="line">
              <a:avLst/>
            </a:prstGeom>
            <a:noFill/>
            <a:ln w="12700">
              <a:solidFill>
                <a:schemeClr val="tx2"/>
              </a:solidFill>
              <a:round/>
              <a:headEnd/>
              <a:tailEnd/>
            </a:ln>
          </p:spPr>
          <p:txBody>
            <a:bodyPr/>
            <a:lstStyle/>
            <a:p>
              <a:endParaRPr lang="en-US"/>
            </a:p>
          </p:txBody>
        </p:sp>
        <p:sp>
          <p:nvSpPr>
            <p:cNvPr id="89499" name="Line 1435"/>
            <p:cNvSpPr>
              <a:spLocks noChangeShapeType="1"/>
            </p:cNvSpPr>
            <p:nvPr/>
          </p:nvSpPr>
          <p:spPr bwMode="auto">
            <a:xfrm>
              <a:off x="2620" y="2500"/>
              <a:ext cx="1" cy="16"/>
            </a:xfrm>
            <a:prstGeom prst="line">
              <a:avLst/>
            </a:prstGeom>
            <a:noFill/>
            <a:ln w="12700">
              <a:solidFill>
                <a:schemeClr val="tx2"/>
              </a:solidFill>
              <a:round/>
              <a:headEnd/>
              <a:tailEnd/>
            </a:ln>
          </p:spPr>
          <p:txBody>
            <a:bodyPr/>
            <a:lstStyle/>
            <a:p>
              <a:endParaRPr lang="en-US"/>
            </a:p>
          </p:txBody>
        </p:sp>
        <p:sp>
          <p:nvSpPr>
            <p:cNvPr id="89500" name="Line 1436"/>
            <p:cNvSpPr>
              <a:spLocks noChangeShapeType="1"/>
            </p:cNvSpPr>
            <p:nvPr/>
          </p:nvSpPr>
          <p:spPr bwMode="auto">
            <a:xfrm>
              <a:off x="2620" y="2548"/>
              <a:ext cx="1" cy="16"/>
            </a:xfrm>
            <a:prstGeom prst="line">
              <a:avLst/>
            </a:prstGeom>
            <a:noFill/>
            <a:ln w="12700">
              <a:solidFill>
                <a:schemeClr val="tx2"/>
              </a:solidFill>
              <a:round/>
              <a:headEnd/>
              <a:tailEnd/>
            </a:ln>
          </p:spPr>
          <p:txBody>
            <a:bodyPr/>
            <a:lstStyle/>
            <a:p>
              <a:endParaRPr lang="en-US"/>
            </a:p>
          </p:txBody>
        </p:sp>
        <p:sp>
          <p:nvSpPr>
            <p:cNvPr id="89501" name="Line 1437"/>
            <p:cNvSpPr>
              <a:spLocks noChangeShapeType="1"/>
            </p:cNvSpPr>
            <p:nvPr/>
          </p:nvSpPr>
          <p:spPr bwMode="auto">
            <a:xfrm>
              <a:off x="2620" y="2596"/>
              <a:ext cx="1" cy="16"/>
            </a:xfrm>
            <a:prstGeom prst="line">
              <a:avLst/>
            </a:prstGeom>
            <a:noFill/>
            <a:ln w="12700">
              <a:solidFill>
                <a:schemeClr val="tx2"/>
              </a:solidFill>
              <a:round/>
              <a:headEnd/>
              <a:tailEnd/>
            </a:ln>
          </p:spPr>
          <p:txBody>
            <a:bodyPr/>
            <a:lstStyle/>
            <a:p>
              <a:endParaRPr lang="en-US"/>
            </a:p>
          </p:txBody>
        </p:sp>
        <p:sp>
          <p:nvSpPr>
            <p:cNvPr id="89502" name="Line 1438"/>
            <p:cNvSpPr>
              <a:spLocks noChangeShapeType="1"/>
            </p:cNvSpPr>
            <p:nvPr/>
          </p:nvSpPr>
          <p:spPr bwMode="auto">
            <a:xfrm>
              <a:off x="2620" y="2644"/>
              <a:ext cx="1" cy="16"/>
            </a:xfrm>
            <a:prstGeom prst="line">
              <a:avLst/>
            </a:prstGeom>
            <a:noFill/>
            <a:ln w="12700">
              <a:solidFill>
                <a:schemeClr val="tx2"/>
              </a:solidFill>
              <a:round/>
              <a:headEnd/>
              <a:tailEnd/>
            </a:ln>
          </p:spPr>
          <p:txBody>
            <a:bodyPr/>
            <a:lstStyle/>
            <a:p>
              <a:endParaRPr lang="en-US"/>
            </a:p>
          </p:txBody>
        </p:sp>
        <p:sp>
          <p:nvSpPr>
            <p:cNvPr id="89503" name="Line 1439"/>
            <p:cNvSpPr>
              <a:spLocks noChangeShapeType="1"/>
            </p:cNvSpPr>
            <p:nvPr/>
          </p:nvSpPr>
          <p:spPr bwMode="auto">
            <a:xfrm>
              <a:off x="2620" y="2692"/>
              <a:ext cx="1" cy="16"/>
            </a:xfrm>
            <a:prstGeom prst="line">
              <a:avLst/>
            </a:prstGeom>
            <a:noFill/>
            <a:ln w="12700">
              <a:solidFill>
                <a:schemeClr val="tx2"/>
              </a:solidFill>
              <a:round/>
              <a:headEnd/>
              <a:tailEnd/>
            </a:ln>
          </p:spPr>
          <p:txBody>
            <a:bodyPr/>
            <a:lstStyle/>
            <a:p>
              <a:endParaRPr lang="en-US"/>
            </a:p>
          </p:txBody>
        </p:sp>
        <p:sp>
          <p:nvSpPr>
            <p:cNvPr id="89504" name="Line 1440"/>
            <p:cNvSpPr>
              <a:spLocks noChangeShapeType="1"/>
            </p:cNvSpPr>
            <p:nvPr/>
          </p:nvSpPr>
          <p:spPr bwMode="auto">
            <a:xfrm>
              <a:off x="2620" y="2740"/>
              <a:ext cx="1" cy="16"/>
            </a:xfrm>
            <a:prstGeom prst="line">
              <a:avLst/>
            </a:prstGeom>
            <a:noFill/>
            <a:ln w="12700">
              <a:solidFill>
                <a:schemeClr val="tx2"/>
              </a:solidFill>
              <a:round/>
              <a:headEnd/>
              <a:tailEnd/>
            </a:ln>
          </p:spPr>
          <p:txBody>
            <a:bodyPr/>
            <a:lstStyle/>
            <a:p>
              <a:endParaRPr lang="en-US"/>
            </a:p>
          </p:txBody>
        </p:sp>
        <p:sp>
          <p:nvSpPr>
            <p:cNvPr id="89505" name="Line 1441"/>
            <p:cNvSpPr>
              <a:spLocks noChangeShapeType="1"/>
            </p:cNvSpPr>
            <p:nvPr/>
          </p:nvSpPr>
          <p:spPr bwMode="auto">
            <a:xfrm>
              <a:off x="2620" y="2788"/>
              <a:ext cx="1" cy="16"/>
            </a:xfrm>
            <a:prstGeom prst="line">
              <a:avLst/>
            </a:prstGeom>
            <a:noFill/>
            <a:ln w="12700">
              <a:solidFill>
                <a:schemeClr val="tx2"/>
              </a:solidFill>
              <a:round/>
              <a:headEnd/>
              <a:tailEnd/>
            </a:ln>
          </p:spPr>
          <p:txBody>
            <a:bodyPr/>
            <a:lstStyle/>
            <a:p>
              <a:endParaRPr lang="en-US"/>
            </a:p>
          </p:txBody>
        </p:sp>
        <p:sp>
          <p:nvSpPr>
            <p:cNvPr id="89506" name="Line 1442"/>
            <p:cNvSpPr>
              <a:spLocks noChangeShapeType="1"/>
            </p:cNvSpPr>
            <p:nvPr/>
          </p:nvSpPr>
          <p:spPr bwMode="auto">
            <a:xfrm>
              <a:off x="2620" y="2835"/>
              <a:ext cx="1" cy="16"/>
            </a:xfrm>
            <a:prstGeom prst="line">
              <a:avLst/>
            </a:prstGeom>
            <a:noFill/>
            <a:ln w="12700">
              <a:solidFill>
                <a:schemeClr val="tx2"/>
              </a:solidFill>
              <a:round/>
              <a:headEnd/>
              <a:tailEnd/>
            </a:ln>
          </p:spPr>
          <p:txBody>
            <a:bodyPr/>
            <a:lstStyle/>
            <a:p>
              <a:endParaRPr lang="en-US"/>
            </a:p>
          </p:txBody>
        </p:sp>
        <p:sp>
          <p:nvSpPr>
            <p:cNvPr id="89507" name="Line 1443"/>
            <p:cNvSpPr>
              <a:spLocks noChangeShapeType="1"/>
            </p:cNvSpPr>
            <p:nvPr/>
          </p:nvSpPr>
          <p:spPr bwMode="auto">
            <a:xfrm>
              <a:off x="2620" y="2883"/>
              <a:ext cx="1" cy="16"/>
            </a:xfrm>
            <a:prstGeom prst="line">
              <a:avLst/>
            </a:prstGeom>
            <a:noFill/>
            <a:ln w="12700">
              <a:solidFill>
                <a:schemeClr val="tx2"/>
              </a:solidFill>
              <a:round/>
              <a:headEnd/>
              <a:tailEnd/>
            </a:ln>
          </p:spPr>
          <p:txBody>
            <a:bodyPr/>
            <a:lstStyle/>
            <a:p>
              <a:endParaRPr lang="en-US"/>
            </a:p>
          </p:txBody>
        </p:sp>
        <p:sp>
          <p:nvSpPr>
            <p:cNvPr id="89508" name="Line 1444"/>
            <p:cNvSpPr>
              <a:spLocks noChangeShapeType="1"/>
            </p:cNvSpPr>
            <p:nvPr/>
          </p:nvSpPr>
          <p:spPr bwMode="auto">
            <a:xfrm>
              <a:off x="2620" y="2931"/>
              <a:ext cx="1" cy="16"/>
            </a:xfrm>
            <a:prstGeom prst="line">
              <a:avLst/>
            </a:prstGeom>
            <a:noFill/>
            <a:ln w="12700">
              <a:solidFill>
                <a:schemeClr val="tx2"/>
              </a:solidFill>
              <a:round/>
              <a:headEnd/>
              <a:tailEnd/>
            </a:ln>
          </p:spPr>
          <p:txBody>
            <a:bodyPr/>
            <a:lstStyle/>
            <a:p>
              <a:endParaRPr lang="en-US"/>
            </a:p>
          </p:txBody>
        </p:sp>
        <p:sp>
          <p:nvSpPr>
            <p:cNvPr id="89509" name="Line 1445"/>
            <p:cNvSpPr>
              <a:spLocks noChangeShapeType="1"/>
            </p:cNvSpPr>
            <p:nvPr/>
          </p:nvSpPr>
          <p:spPr bwMode="auto">
            <a:xfrm>
              <a:off x="2620" y="2979"/>
              <a:ext cx="1" cy="16"/>
            </a:xfrm>
            <a:prstGeom prst="line">
              <a:avLst/>
            </a:prstGeom>
            <a:noFill/>
            <a:ln w="12700">
              <a:solidFill>
                <a:schemeClr val="tx2"/>
              </a:solidFill>
              <a:round/>
              <a:headEnd/>
              <a:tailEnd/>
            </a:ln>
          </p:spPr>
          <p:txBody>
            <a:bodyPr/>
            <a:lstStyle/>
            <a:p>
              <a:endParaRPr lang="en-US"/>
            </a:p>
          </p:txBody>
        </p:sp>
        <p:sp>
          <p:nvSpPr>
            <p:cNvPr id="89510" name="Line 1446"/>
            <p:cNvSpPr>
              <a:spLocks noChangeShapeType="1"/>
            </p:cNvSpPr>
            <p:nvPr/>
          </p:nvSpPr>
          <p:spPr bwMode="auto">
            <a:xfrm>
              <a:off x="2620" y="3027"/>
              <a:ext cx="1" cy="16"/>
            </a:xfrm>
            <a:prstGeom prst="line">
              <a:avLst/>
            </a:prstGeom>
            <a:noFill/>
            <a:ln w="12700">
              <a:solidFill>
                <a:schemeClr val="tx2"/>
              </a:solidFill>
              <a:round/>
              <a:headEnd/>
              <a:tailEnd/>
            </a:ln>
          </p:spPr>
          <p:txBody>
            <a:bodyPr/>
            <a:lstStyle/>
            <a:p>
              <a:endParaRPr lang="en-US"/>
            </a:p>
          </p:txBody>
        </p:sp>
        <p:sp>
          <p:nvSpPr>
            <p:cNvPr id="89511" name="Line 1447"/>
            <p:cNvSpPr>
              <a:spLocks noChangeShapeType="1"/>
            </p:cNvSpPr>
            <p:nvPr/>
          </p:nvSpPr>
          <p:spPr bwMode="auto">
            <a:xfrm>
              <a:off x="2620" y="3075"/>
              <a:ext cx="1" cy="16"/>
            </a:xfrm>
            <a:prstGeom prst="line">
              <a:avLst/>
            </a:prstGeom>
            <a:noFill/>
            <a:ln w="12700">
              <a:solidFill>
                <a:schemeClr val="tx2"/>
              </a:solidFill>
              <a:round/>
              <a:headEnd/>
              <a:tailEnd/>
            </a:ln>
          </p:spPr>
          <p:txBody>
            <a:bodyPr/>
            <a:lstStyle/>
            <a:p>
              <a:endParaRPr lang="en-US"/>
            </a:p>
          </p:txBody>
        </p:sp>
        <p:sp>
          <p:nvSpPr>
            <p:cNvPr id="89512" name="Line 1448"/>
            <p:cNvSpPr>
              <a:spLocks noChangeShapeType="1"/>
            </p:cNvSpPr>
            <p:nvPr/>
          </p:nvSpPr>
          <p:spPr bwMode="auto">
            <a:xfrm>
              <a:off x="2620" y="3123"/>
              <a:ext cx="1" cy="16"/>
            </a:xfrm>
            <a:prstGeom prst="line">
              <a:avLst/>
            </a:prstGeom>
            <a:noFill/>
            <a:ln w="12700">
              <a:solidFill>
                <a:schemeClr val="tx2"/>
              </a:solidFill>
              <a:round/>
              <a:headEnd/>
              <a:tailEnd/>
            </a:ln>
          </p:spPr>
          <p:txBody>
            <a:bodyPr/>
            <a:lstStyle/>
            <a:p>
              <a:endParaRPr lang="en-US"/>
            </a:p>
          </p:txBody>
        </p:sp>
        <p:sp>
          <p:nvSpPr>
            <p:cNvPr id="89513" name="Line 1449"/>
            <p:cNvSpPr>
              <a:spLocks noChangeShapeType="1"/>
            </p:cNvSpPr>
            <p:nvPr/>
          </p:nvSpPr>
          <p:spPr bwMode="auto">
            <a:xfrm>
              <a:off x="2620" y="3171"/>
              <a:ext cx="1" cy="16"/>
            </a:xfrm>
            <a:prstGeom prst="line">
              <a:avLst/>
            </a:prstGeom>
            <a:noFill/>
            <a:ln w="12700">
              <a:solidFill>
                <a:schemeClr val="tx2"/>
              </a:solidFill>
              <a:round/>
              <a:headEnd/>
              <a:tailEnd/>
            </a:ln>
          </p:spPr>
          <p:txBody>
            <a:bodyPr/>
            <a:lstStyle/>
            <a:p>
              <a:endParaRPr lang="en-US"/>
            </a:p>
          </p:txBody>
        </p:sp>
        <p:sp>
          <p:nvSpPr>
            <p:cNvPr id="89514" name="Line 1450"/>
            <p:cNvSpPr>
              <a:spLocks noChangeShapeType="1"/>
            </p:cNvSpPr>
            <p:nvPr/>
          </p:nvSpPr>
          <p:spPr bwMode="auto">
            <a:xfrm>
              <a:off x="2620" y="3218"/>
              <a:ext cx="1" cy="16"/>
            </a:xfrm>
            <a:prstGeom prst="line">
              <a:avLst/>
            </a:prstGeom>
            <a:noFill/>
            <a:ln w="12700">
              <a:solidFill>
                <a:schemeClr val="tx2"/>
              </a:solidFill>
              <a:round/>
              <a:headEnd/>
              <a:tailEnd/>
            </a:ln>
          </p:spPr>
          <p:txBody>
            <a:bodyPr/>
            <a:lstStyle/>
            <a:p>
              <a:endParaRPr lang="en-US"/>
            </a:p>
          </p:txBody>
        </p:sp>
        <p:sp>
          <p:nvSpPr>
            <p:cNvPr id="89515" name="Line 1451"/>
            <p:cNvSpPr>
              <a:spLocks noChangeShapeType="1"/>
            </p:cNvSpPr>
            <p:nvPr/>
          </p:nvSpPr>
          <p:spPr bwMode="auto">
            <a:xfrm>
              <a:off x="2620" y="3266"/>
              <a:ext cx="1" cy="16"/>
            </a:xfrm>
            <a:prstGeom prst="line">
              <a:avLst/>
            </a:prstGeom>
            <a:noFill/>
            <a:ln w="12700">
              <a:solidFill>
                <a:schemeClr val="tx2"/>
              </a:solidFill>
              <a:round/>
              <a:headEnd/>
              <a:tailEnd/>
            </a:ln>
          </p:spPr>
          <p:txBody>
            <a:bodyPr/>
            <a:lstStyle/>
            <a:p>
              <a:endParaRPr lang="en-US"/>
            </a:p>
          </p:txBody>
        </p:sp>
        <p:sp>
          <p:nvSpPr>
            <p:cNvPr id="89516" name="Line 1452"/>
            <p:cNvSpPr>
              <a:spLocks noChangeShapeType="1"/>
            </p:cNvSpPr>
            <p:nvPr/>
          </p:nvSpPr>
          <p:spPr bwMode="auto">
            <a:xfrm>
              <a:off x="2620" y="3314"/>
              <a:ext cx="1" cy="16"/>
            </a:xfrm>
            <a:prstGeom prst="line">
              <a:avLst/>
            </a:prstGeom>
            <a:noFill/>
            <a:ln w="12700">
              <a:solidFill>
                <a:schemeClr val="tx2"/>
              </a:solidFill>
              <a:round/>
              <a:headEnd/>
              <a:tailEnd/>
            </a:ln>
          </p:spPr>
          <p:txBody>
            <a:bodyPr/>
            <a:lstStyle/>
            <a:p>
              <a:endParaRPr lang="en-US"/>
            </a:p>
          </p:txBody>
        </p:sp>
        <p:sp>
          <p:nvSpPr>
            <p:cNvPr id="89517" name="Line 1453"/>
            <p:cNvSpPr>
              <a:spLocks noChangeShapeType="1"/>
            </p:cNvSpPr>
            <p:nvPr/>
          </p:nvSpPr>
          <p:spPr bwMode="auto">
            <a:xfrm>
              <a:off x="2620" y="3362"/>
              <a:ext cx="1" cy="16"/>
            </a:xfrm>
            <a:prstGeom prst="line">
              <a:avLst/>
            </a:prstGeom>
            <a:noFill/>
            <a:ln w="12700">
              <a:solidFill>
                <a:schemeClr val="tx2"/>
              </a:solidFill>
              <a:round/>
              <a:headEnd/>
              <a:tailEnd/>
            </a:ln>
          </p:spPr>
          <p:txBody>
            <a:bodyPr/>
            <a:lstStyle/>
            <a:p>
              <a:endParaRPr lang="en-US"/>
            </a:p>
          </p:txBody>
        </p:sp>
        <p:sp>
          <p:nvSpPr>
            <p:cNvPr id="89518" name="Line 1454"/>
            <p:cNvSpPr>
              <a:spLocks noChangeShapeType="1"/>
            </p:cNvSpPr>
            <p:nvPr/>
          </p:nvSpPr>
          <p:spPr bwMode="auto">
            <a:xfrm>
              <a:off x="2620" y="3410"/>
              <a:ext cx="1" cy="16"/>
            </a:xfrm>
            <a:prstGeom prst="line">
              <a:avLst/>
            </a:prstGeom>
            <a:noFill/>
            <a:ln w="12700">
              <a:solidFill>
                <a:schemeClr val="tx2"/>
              </a:solidFill>
              <a:round/>
              <a:headEnd/>
              <a:tailEnd/>
            </a:ln>
          </p:spPr>
          <p:txBody>
            <a:bodyPr/>
            <a:lstStyle/>
            <a:p>
              <a:endParaRPr lang="en-US"/>
            </a:p>
          </p:txBody>
        </p:sp>
        <p:sp>
          <p:nvSpPr>
            <p:cNvPr id="89519" name="Line 1455"/>
            <p:cNvSpPr>
              <a:spLocks noChangeShapeType="1"/>
            </p:cNvSpPr>
            <p:nvPr/>
          </p:nvSpPr>
          <p:spPr bwMode="auto">
            <a:xfrm>
              <a:off x="2620" y="3458"/>
              <a:ext cx="1" cy="16"/>
            </a:xfrm>
            <a:prstGeom prst="line">
              <a:avLst/>
            </a:prstGeom>
            <a:noFill/>
            <a:ln w="12700">
              <a:solidFill>
                <a:schemeClr val="tx2"/>
              </a:solidFill>
              <a:round/>
              <a:headEnd/>
              <a:tailEnd/>
            </a:ln>
          </p:spPr>
          <p:txBody>
            <a:bodyPr/>
            <a:lstStyle/>
            <a:p>
              <a:endParaRPr lang="en-US"/>
            </a:p>
          </p:txBody>
        </p:sp>
        <p:sp>
          <p:nvSpPr>
            <p:cNvPr id="89520" name="Line 1456"/>
            <p:cNvSpPr>
              <a:spLocks noChangeShapeType="1"/>
            </p:cNvSpPr>
            <p:nvPr/>
          </p:nvSpPr>
          <p:spPr bwMode="auto">
            <a:xfrm>
              <a:off x="2620" y="3506"/>
              <a:ext cx="1" cy="16"/>
            </a:xfrm>
            <a:prstGeom prst="line">
              <a:avLst/>
            </a:prstGeom>
            <a:noFill/>
            <a:ln w="12700">
              <a:solidFill>
                <a:schemeClr val="tx2"/>
              </a:solidFill>
              <a:round/>
              <a:headEnd/>
              <a:tailEnd/>
            </a:ln>
          </p:spPr>
          <p:txBody>
            <a:bodyPr/>
            <a:lstStyle/>
            <a:p>
              <a:endParaRPr lang="en-US"/>
            </a:p>
          </p:txBody>
        </p:sp>
        <p:sp>
          <p:nvSpPr>
            <p:cNvPr id="89521" name="Line 1457"/>
            <p:cNvSpPr>
              <a:spLocks noChangeShapeType="1"/>
            </p:cNvSpPr>
            <p:nvPr/>
          </p:nvSpPr>
          <p:spPr bwMode="auto">
            <a:xfrm>
              <a:off x="2620" y="3554"/>
              <a:ext cx="1" cy="16"/>
            </a:xfrm>
            <a:prstGeom prst="line">
              <a:avLst/>
            </a:prstGeom>
            <a:noFill/>
            <a:ln w="12700">
              <a:solidFill>
                <a:schemeClr val="tx2"/>
              </a:solidFill>
              <a:round/>
              <a:headEnd/>
              <a:tailEnd/>
            </a:ln>
          </p:spPr>
          <p:txBody>
            <a:bodyPr/>
            <a:lstStyle/>
            <a:p>
              <a:endParaRPr lang="en-US"/>
            </a:p>
          </p:txBody>
        </p:sp>
        <p:sp>
          <p:nvSpPr>
            <p:cNvPr id="89522" name="Line 1458"/>
            <p:cNvSpPr>
              <a:spLocks noChangeShapeType="1"/>
            </p:cNvSpPr>
            <p:nvPr/>
          </p:nvSpPr>
          <p:spPr bwMode="auto">
            <a:xfrm>
              <a:off x="2884" y="1351"/>
              <a:ext cx="1" cy="16"/>
            </a:xfrm>
            <a:prstGeom prst="line">
              <a:avLst/>
            </a:prstGeom>
            <a:noFill/>
            <a:ln w="12700">
              <a:solidFill>
                <a:schemeClr val="tx2"/>
              </a:solidFill>
              <a:round/>
              <a:headEnd/>
              <a:tailEnd/>
            </a:ln>
          </p:spPr>
          <p:txBody>
            <a:bodyPr/>
            <a:lstStyle/>
            <a:p>
              <a:endParaRPr lang="en-US"/>
            </a:p>
          </p:txBody>
        </p:sp>
        <p:sp>
          <p:nvSpPr>
            <p:cNvPr id="89523" name="Line 1459"/>
            <p:cNvSpPr>
              <a:spLocks noChangeShapeType="1"/>
            </p:cNvSpPr>
            <p:nvPr/>
          </p:nvSpPr>
          <p:spPr bwMode="auto">
            <a:xfrm>
              <a:off x="2884" y="1399"/>
              <a:ext cx="1" cy="16"/>
            </a:xfrm>
            <a:prstGeom prst="line">
              <a:avLst/>
            </a:prstGeom>
            <a:noFill/>
            <a:ln w="12700">
              <a:solidFill>
                <a:schemeClr val="tx2"/>
              </a:solidFill>
              <a:round/>
              <a:headEnd/>
              <a:tailEnd/>
            </a:ln>
          </p:spPr>
          <p:txBody>
            <a:bodyPr/>
            <a:lstStyle/>
            <a:p>
              <a:endParaRPr lang="en-US"/>
            </a:p>
          </p:txBody>
        </p:sp>
        <p:sp>
          <p:nvSpPr>
            <p:cNvPr id="89524" name="Line 1460"/>
            <p:cNvSpPr>
              <a:spLocks noChangeShapeType="1"/>
            </p:cNvSpPr>
            <p:nvPr/>
          </p:nvSpPr>
          <p:spPr bwMode="auto">
            <a:xfrm>
              <a:off x="2884" y="1447"/>
              <a:ext cx="1" cy="16"/>
            </a:xfrm>
            <a:prstGeom prst="line">
              <a:avLst/>
            </a:prstGeom>
            <a:noFill/>
            <a:ln w="12700">
              <a:solidFill>
                <a:schemeClr val="tx2"/>
              </a:solidFill>
              <a:round/>
              <a:headEnd/>
              <a:tailEnd/>
            </a:ln>
          </p:spPr>
          <p:txBody>
            <a:bodyPr/>
            <a:lstStyle/>
            <a:p>
              <a:endParaRPr lang="en-US"/>
            </a:p>
          </p:txBody>
        </p:sp>
        <p:sp>
          <p:nvSpPr>
            <p:cNvPr id="89525" name="Line 1461"/>
            <p:cNvSpPr>
              <a:spLocks noChangeShapeType="1"/>
            </p:cNvSpPr>
            <p:nvPr/>
          </p:nvSpPr>
          <p:spPr bwMode="auto">
            <a:xfrm>
              <a:off x="2884" y="1495"/>
              <a:ext cx="1" cy="16"/>
            </a:xfrm>
            <a:prstGeom prst="line">
              <a:avLst/>
            </a:prstGeom>
            <a:noFill/>
            <a:ln w="12700">
              <a:solidFill>
                <a:schemeClr val="tx2"/>
              </a:solidFill>
              <a:round/>
              <a:headEnd/>
              <a:tailEnd/>
            </a:ln>
          </p:spPr>
          <p:txBody>
            <a:bodyPr/>
            <a:lstStyle/>
            <a:p>
              <a:endParaRPr lang="en-US"/>
            </a:p>
          </p:txBody>
        </p:sp>
        <p:sp>
          <p:nvSpPr>
            <p:cNvPr id="89526" name="Line 1462"/>
            <p:cNvSpPr>
              <a:spLocks noChangeShapeType="1"/>
            </p:cNvSpPr>
            <p:nvPr/>
          </p:nvSpPr>
          <p:spPr bwMode="auto">
            <a:xfrm>
              <a:off x="2884" y="1543"/>
              <a:ext cx="1" cy="16"/>
            </a:xfrm>
            <a:prstGeom prst="line">
              <a:avLst/>
            </a:prstGeom>
            <a:noFill/>
            <a:ln w="12700">
              <a:solidFill>
                <a:schemeClr val="tx2"/>
              </a:solidFill>
              <a:round/>
              <a:headEnd/>
              <a:tailEnd/>
            </a:ln>
          </p:spPr>
          <p:txBody>
            <a:bodyPr/>
            <a:lstStyle/>
            <a:p>
              <a:endParaRPr lang="en-US"/>
            </a:p>
          </p:txBody>
        </p:sp>
        <p:sp>
          <p:nvSpPr>
            <p:cNvPr id="89527" name="Line 1463"/>
            <p:cNvSpPr>
              <a:spLocks noChangeShapeType="1"/>
            </p:cNvSpPr>
            <p:nvPr/>
          </p:nvSpPr>
          <p:spPr bwMode="auto">
            <a:xfrm>
              <a:off x="2884" y="1591"/>
              <a:ext cx="1" cy="16"/>
            </a:xfrm>
            <a:prstGeom prst="line">
              <a:avLst/>
            </a:prstGeom>
            <a:noFill/>
            <a:ln w="12700">
              <a:solidFill>
                <a:schemeClr val="tx2"/>
              </a:solidFill>
              <a:round/>
              <a:headEnd/>
              <a:tailEnd/>
            </a:ln>
          </p:spPr>
          <p:txBody>
            <a:bodyPr/>
            <a:lstStyle/>
            <a:p>
              <a:endParaRPr lang="en-US"/>
            </a:p>
          </p:txBody>
        </p:sp>
        <p:sp>
          <p:nvSpPr>
            <p:cNvPr id="89528" name="Line 1464"/>
            <p:cNvSpPr>
              <a:spLocks noChangeShapeType="1"/>
            </p:cNvSpPr>
            <p:nvPr/>
          </p:nvSpPr>
          <p:spPr bwMode="auto">
            <a:xfrm>
              <a:off x="2884" y="1639"/>
              <a:ext cx="1" cy="16"/>
            </a:xfrm>
            <a:prstGeom prst="line">
              <a:avLst/>
            </a:prstGeom>
            <a:noFill/>
            <a:ln w="12700">
              <a:solidFill>
                <a:schemeClr val="tx2"/>
              </a:solidFill>
              <a:round/>
              <a:headEnd/>
              <a:tailEnd/>
            </a:ln>
          </p:spPr>
          <p:txBody>
            <a:bodyPr/>
            <a:lstStyle/>
            <a:p>
              <a:endParaRPr lang="en-US"/>
            </a:p>
          </p:txBody>
        </p:sp>
        <p:sp>
          <p:nvSpPr>
            <p:cNvPr id="89529" name="Line 1465"/>
            <p:cNvSpPr>
              <a:spLocks noChangeShapeType="1"/>
            </p:cNvSpPr>
            <p:nvPr/>
          </p:nvSpPr>
          <p:spPr bwMode="auto">
            <a:xfrm>
              <a:off x="2884" y="1687"/>
              <a:ext cx="1" cy="15"/>
            </a:xfrm>
            <a:prstGeom prst="line">
              <a:avLst/>
            </a:prstGeom>
            <a:noFill/>
            <a:ln w="12700">
              <a:solidFill>
                <a:schemeClr val="tx2"/>
              </a:solidFill>
              <a:round/>
              <a:headEnd/>
              <a:tailEnd/>
            </a:ln>
          </p:spPr>
          <p:txBody>
            <a:bodyPr/>
            <a:lstStyle/>
            <a:p>
              <a:endParaRPr lang="en-US"/>
            </a:p>
          </p:txBody>
        </p:sp>
        <p:sp>
          <p:nvSpPr>
            <p:cNvPr id="89530" name="Line 1466"/>
            <p:cNvSpPr>
              <a:spLocks noChangeShapeType="1"/>
            </p:cNvSpPr>
            <p:nvPr/>
          </p:nvSpPr>
          <p:spPr bwMode="auto">
            <a:xfrm>
              <a:off x="2884" y="1734"/>
              <a:ext cx="1" cy="16"/>
            </a:xfrm>
            <a:prstGeom prst="line">
              <a:avLst/>
            </a:prstGeom>
            <a:noFill/>
            <a:ln w="12700">
              <a:solidFill>
                <a:schemeClr val="tx2"/>
              </a:solidFill>
              <a:round/>
              <a:headEnd/>
              <a:tailEnd/>
            </a:ln>
          </p:spPr>
          <p:txBody>
            <a:bodyPr/>
            <a:lstStyle/>
            <a:p>
              <a:endParaRPr lang="en-US"/>
            </a:p>
          </p:txBody>
        </p:sp>
        <p:sp>
          <p:nvSpPr>
            <p:cNvPr id="89531" name="Line 1467"/>
            <p:cNvSpPr>
              <a:spLocks noChangeShapeType="1"/>
            </p:cNvSpPr>
            <p:nvPr/>
          </p:nvSpPr>
          <p:spPr bwMode="auto">
            <a:xfrm>
              <a:off x="2884" y="1782"/>
              <a:ext cx="1" cy="16"/>
            </a:xfrm>
            <a:prstGeom prst="line">
              <a:avLst/>
            </a:prstGeom>
            <a:noFill/>
            <a:ln w="12700">
              <a:solidFill>
                <a:schemeClr val="tx2"/>
              </a:solidFill>
              <a:round/>
              <a:headEnd/>
              <a:tailEnd/>
            </a:ln>
          </p:spPr>
          <p:txBody>
            <a:bodyPr/>
            <a:lstStyle/>
            <a:p>
              <a:endParaRPr lang="en-US"/>
            </a:p>
          </p:txBody>
        </p:sp>
        <p:sp>
          <p:nvSpPr>
            <p:cNvPr id="89532" name="Line 1468"/>
            <p:cNvSpPr>
              <a:spLocks noChangeShapeType="1"/>
            </p:cNvSpPr>
            <p:nvPr/>
          </p:nvSpPr>
          <p:spPr bwMode="auto">
            <a:xfrm>
              <a:off x="2884" y="1830"/>
              <a:ext cx="1" cy="16"/>
            </a:xfrm>
            <a:prstGeom prst="line">
              <a:avLst/>
            </a:prstGeom>
            <a:noFill/>
            <a:ln w="12700">
              <a:solidFill>
                <a:schemeClr val="tx2"/>
              </a:solidFill>
              <a:round/>
              <a:headEnd/>
              <a:tailEnd/>
            </a:ln>
          </p:spPr>
          <p:txBody>
            <a:bodyPr/>
            <a:lstStyle/>
            <a:p>
              <a:endParaRPr lang="en-US"/>
            </a:p>
          </p:txBody>
        </p:sp>
        <p:sp>
          <p:nvSpPr>
            <p:cNvPr id="89533" name="Line 1469"/>
            <p:cNvSpPr>
              <a:spLocks noChangeShapeType="1"/>
            </p:cNvSpPr>
            <p:nvPr/>
          </p:nvSpPr>
          <p:spPr bwMode="auto">
            <a:xfrm>
              <a:off x="2884" y="1878"/>
              <a:ext cx="1" cy="16"/>
            </a:xfrm>
            <a:prstGeom prst="line">
              <a:avLst/>
            </a:prstGeom>
            <a:noFill/>
            <a:ln w="12700">
              <a:solidFill>
                <a:schemeClr val="tx2"/>
              </a:solidFill>
              <a:round/>
              <a:headEnd/>
              <a:tailEnd/>
            </a:ln>
          </p:spPr>
          <p:txBody>
            <a:bodyPr/>
            <a:lstStyle/>
            <a:p>
              <a:endParaRPr lang="en-US"/>
            </a:p>
          </p:txBody>
        </p:sp>
        <p:sp>
          <p:nvSpPr>
            <p:cNvPr id="89534" name="Line 1470"/>
            <p:cNvSpPr>
              <a:spLocks noChangeShapeType="1"/>
            </p:cNvSpPr>
            <p:nvPr/>
          </p:nvSpPr>
          <p:spPr bwMode="auto">
            <a:xfrm>
              <a:off x="2884" y="1926"/>
              <a:ext cx="1" cy="16"/>
            </a:xfrm>
            <a:prstGeom prst="line">
              <a:avLst/>
            </a:prstGeom>
            <a:noFill/>
            <a:ln w="12700">
              <a:solidFill>
                <a:schemeClr val="tx2"/>
              </a:solidFill>
              <a:round/>
              <a:headEnd/>
              <a:tailEnd/>
            </a:ln>
          </p:spPr>
          <p:txBody>
            <a:bodyPr/>
            <a:lstStyle/>
            <a:p>
              <a:endParaRPr lang="en-US"/>
            </a:p>
          </p:txBody>
        </p:sp>
        <p:sp>
          <p:nvSpPr>
            <p:cNvPr id="89535" name="Line 1471"/>
            <p:cNvSpPr>
              <a:spLocks noChangeShapeType="1"/>
            </p:cNvSpPr>
            <p:nvPr/>
          </p:nvSpPr>
          <p:spPr bwMode="auto">
            <a:xfrm>
              <a:off x="2884" y="1974"/>
              <a:ext cx="1" cy="16"/>
            </a:xfrm>
            <a:prstGeom prst="line">
              <a:avLst/>
            </a:prstGeom>
            <a:noFill/>
            <a:ln w="12700">
              <a:solidFill>
                <a:schemeClr val="tx2"/>
              </a:solidFill>
              <a:round/>
              <a:headEnd/>
              <a:tailEnd/>
            </a:ln>
          </p:spPr>
          <p:txBody>
            <a:bodyPr/>
            <a:lstStyle/>
            <a:p>
              <a:endParaRPr lang="en-US"/>
            </a:p>
          </p:txBody>
        </p:sp>
        <p:sp>
          <p:nvSpPr>
            <p:cNvPr id="89536" name="Line 1472"/>
            <p:cNvSpPr>
              <a:spLocks noChangeShapeType="1"/>
            </p:cNvSpPr>
            <p:nvPr/>
          </p:nvSpPr>
          <p:spPr bwMode="auto">
            <a:xfrm>
              <a:off x="2884" y="2022"/>
              <a:ext cx="1" cy="16"/>
            </a:xfrm>
            <a:prstGeom prst="line">
              <a:avLst/>
            </a:prstGeom>
            <a:noFill/>
            <a:ln w="12700">
              <a:solidFill>
                <a:schemeClr val="tx2"/>
              </a:solidFill>
              <a:round/>
              <a:headEnd/>
              <a:tailEnd/>
            </a:ln>
          </p:spPr>
          <p:txBody>
            <a:bodyPr/>
            <a:lstStyle/>
            <a:p>
              <a:endParaRPr lang="en-US"/>
            </a:p>
          </p:txBody>
        </p:sp>
        <p:sp>
          <p:nvSpPr>
            <p:cNvPr id="89537" name="Line 1473"/>
            <p:cNvSpPr>
              <a:spLocks noChangeShapeType="1"/>
            </p:cNvSpPr>
            <p:nvPr/>
          </p:nvSpPr>
          <p:spPr bwMode="auto">
            <a:xfrm>
              <a:off x="2884" y="2070"/>
              <a:ext cx="1" cy="15"/>
            </a:xfrm>
            <a:prstGeom prst="line">
              <a:avLst/>
            </a:prstGeom>
            <a:noFill/>
            <a:ln w="12700">
              <a:solidFill>
                <a:schemeClr val="tx2"/>
              </a:solidFill>
              <a:round/>
              <a:headEnd/>
              <a:tailEnd/>
            </a:ln>
          </p:spPr>
          <p:txBody>
            <a:bodyPr/>
            <a:lstStyle/>
            <a:p>
              <a:endParaRPr lang="en-US"/>
            </a:p>
          </p:txBody>
        </p:sp>
        <p:sp>
          <p:nvSpPr>
            <p:cNvPr id="89538" name="Line 1474"/>
            <p:cNvSpPr>
              <a:spLocks noChangeShapeType="1"/>
            </p:cNvSpPr>
            <p:nvPr/>
          </p:nvSpPr>
          <p:spPr bwMode="auto">
            <a:xfrm>
              <a:off x="2884" y="2117"/>
              <a:ext cx="1" cy="16"/>
            </a:xfrm>
            <a:prstGeom prst="line">
              <a:avLst/>
            </a:prstGeom>
            <a:noFill/>
            <a:ln w="12700">
              <a:solidFill>
                <a:schemeClr val="tx2"/>
              </a:solidFill>
              <a:round/>
              <a:headEnd/>
              <a:tailEnd/>
            </a:ln>
          </p:spPr>
          <p:txBody>
            <a:bodyPr/>
            <a:lstStyle/>
            <a:p>
              <a:endParaRPr lang="en-US"/>
            </a:p>
          </p:txBody>
        </p:sp>
        <p:sp>
          <p:nvSpPr>
            <p:cNvPr id="89539" name="Line 1475"/>
            <p:cNvSpPr>
              <a:spLocks noChangeShapeType="1"/>
            </p:cNvSpPr>
            <p:nvPr/>
          </p:nvSpPr>
          <p:spPr bwMode="auto">
            <a:xfrm>
              <a:off x="2884" y="2165"/>
              <a:ext cx="1" cy="16"/>
            </a:xfrm>
            <a:prstGeom prst="line">
              <a:avLst/>
            </a:prstGeom>
            <a:noFill/>
            <a:ln w="12700">
              <a:solidFill>
                <a:schemeClr val="tx2"/>
              </a:solidFill>
              <a:round/>
              <a:headEnd/>
              <a:tailEnd/>
            </a:ln>
          </p:spPr>
          <p:txBody>
            <a:bodyPr/>
            <a:lstStyle/>
            <a:p>
              <a:endParaRPr lang="en-US"/>
            </a:p>
          </p:txBody>
        </p:sp>
        <p:sp>
          <p:nvSpPr>
            <p:cNvPr id="89540" name="Line 1476"/>
            <p:cNvSpPr>
              <a:spLocks noChangeShapeType="1"/>
            </p:cNvSpPr>
            <p:nvPr/>
          </p:nvSpPr>
          <p:spPr bwMode="auto">
            <a:xfrm>
              <a:off x="2884" y="2213"/>
              <a:ext cx="1" cy="16"/>
            </a:xfrm>
            <a:prstGeom prst="line">
              <a:avLst/>
            </a:prstGeom>
            <a:noFill/>
            <a:ln w="12700">
              <a:solidFill>
                <a:schemeClr val="tx2"/>
              </a:solidFill>
              <a:round/>
              <a:headEnd/>
              <a:tailEnd/>
            </a:ln>
          </p:spPr>
          <p:txBody>
            <a:bodyPr/>
            <a:lstStyle/>
            <a:p>
              <a:endParaRPr lang="en-US"/>
            </a:p>
          </p:txBody>
        </p:sp>
        <p:sp>
          <p:nvSpPr>
            <p:cNvPr id="89541" name="Line 1477"/>
            <p:cNvSpPr>
              <a:spLocks noChangeShapeType="1"/>
            </p:cNvSpPr>
            <p:nvPr/>
          </p:nvSpPr>
          <p:spPr bwMode="auto">
            <a:xfrm>
              <a:off x="2884" y="2261"/>
              <a:ext cx="1" cy="16"/>
            </a:xfrm>
            <a:prstGeom prst="line">
              <a:avLst/>
            </a:prstGeom>
            <a:noFill/>
            <a:ln w="12700">
              <a:solidFill>
                <a:schemeClr val="tx2"/>
              </a:solidFill>
              <a:round/>
              <a:headEnd/>
              <a:tailEnd/>
            </a:ln>
          </p:spPr>
          <p:txBody>
            <a:bodyPr/>
            <a:lstStyle/>
            <a:p>
              <a:endParaRPr lang="en-US"/>
            </a:p>
          </p:txBody>
        </p:sp>
        <p:sp>
          <p:nvSpPr>
            <p:cNvPr id="89542" name="Line 1478"/>
            <p:cNvSpPr>
              <a:spLocks noChangeShapeType="1"/>
            </p:cNvSpPr>
            <p:nvPr/>
          </p:nvSpPr>
          <p:spPr bwMode="auto">
            <a:xfrm>
              <a:off x="2884" y="2309"/>
              <a:ext cx="1" cy="16"/>
            </a:xfrm>
            <a:prstGeom prst="line">
              <a:avLst/>
            </a:prstGeom>
            <a:noFill/>
            <a:ln w="12700">
              <a:solidFill>
                <a:schemeClr val="tx2"/>
              </a:solidFill>
              <a:round/>
              <a:headEnd/>
              <a:tailEnd/>
            </a:ln>
          </p:spPr>
          <p:txBody>
            <a:bodyPr/>
            <a:lstStyle/>
            <a:p>
              <a:endParaRPr lang="en-US"/>
            </a:p>
          </p:txBody>
        </p:sp>
        <p:sp>
          <p:nvSpPr>
            <p:cNvPr id="89543" name="Line 1479"/>
            <p:cNvSpPr>
              <a:spLocks noChangeShapeType="1"/>
            </p:cNvSpPr>
            <p:nvPr/>
          </p:nvSpPr>
          <p:spPr bwMode="auto">
            <a:xfrm>
              <a:off x="2884" y="2357"/>
              <a:ext cx="1" cy="16"/>
            </a:xfrm>
            <a:prstGeom prst="line">
              <a:avLst/>
            </a:prstGeom>
            <a:noFill/>
            <a:ln w="12700">
              <a:solidFill>
                <a:schemeClr val="tx2"/>
              </a:solidFill>
              <a:round/>
              <a:headEnd/>
              <a:tailEnd/>
            </a:ln>
          </p:spPr>
          <p:txBody>
            <a:bodyPr/>
            <a:lstStyle/>
            <a:p>
              <a:endParaRPr lang="en-US"/>
            </a:p>
          </p:txBody>
        </p:sp>
        <p:sp>
          <p:nvSpPr>
            <p:cNvPr id="89544" name="Line 1480"/>
            <p:cNvSpPr>
              <a:spLocks noChangeShapeType="1"/>
            </p:cNvSpPr>
            <p:nvPr/>
          </p:nvSpPr>
          <p:spPr bwMode="auto">
            <a:xfrm>
              <a:off x="2884" y="2405"/>
              <a:ext cx="1" cy="16"/>
            </a:xfrm>
            <a:prstGeom prst="line">
              <a:avLst/>
            </a:prstGeom>
            <a:noFill/>
            <a:ln w="12700">
              <a:solidFill>
                <a:schemeClr val="tx2"/>
              </a:solidFill>
              <a:round/>
              <a:headEnd/>
              <a:tailEnd/>
            </a:ln>
          </p:spPr>
          <p:txBody>
            <a:bodyPr/>
            <a:lstStyle/>
            <a:p>
              <a:endParaRPr lang="en-US"/>
            </a:p>
          </p:txBody>
        </p:sp>
        <p:sp>
          <p:nvSpPr>
            <p:cNvPr id="89545" name="Line 1481"/>
            <p:cNvSpPr>
              <a:spLocks noChangeShapeType="1"/>
            </p:cNvSpPr>
            <p:nvPr/>
          </p:nvSpPr>
          <p:spPr bwMode="auto">
            <a:xfrm>
              <a:off x="2884" y="2452"/>
              <a:ext cx="1" cy="16"/>
            </a:xfrm>
            <a:prstGeom prst="line">
              <a:avLst/>
            </a:prstGeom>
            <a:noFill/>
            <a:ln w="12700">
              <a:solidFill>
                <a:schemeClr val="tx2"/>
              </a:solidFill>
              <a:round/>
              <a:headEnd/>
              <a:tailEnd/>
            </a:ln>
          </p:spPr>
          <p:txBody>
            <a:bodyPr/>
            <a:lstStyle/>
            <a:p>
              <a:endParaRPr lang="en-US"/>
            </a:p>
          </p:txBody>
        </p:sp>
        <p:sp>
          <p:nvSpPr>
            <p:cNvPr id="89546" name="Line 1482"/>
            <p:cNvSpPr>
              <a:spLocks noChangeShapeType="1"/>
            </p:cNvSpPr>
            <p:nvPr/>
          </p:nvSpPr>
          <p:spPr bwMode="auto">
            <a:xfrm>
              <a:off x="2884" y="2500"/>
              <a:ext cx="1" cy="16"/>
            </a:xfrm>
            <a:prstGeom prst="line">
              <a:avLst/>
            </a:prstGeom>
            <a:noFill/>
            <a:ln w="12700">
              <a:solidFill>
                <a:schemeClr val="tx2"/>
              </a:solidFill>
              <a:round/>
              <a:headEnd/>
              <a:tailEnd/>
            </a:ln>
          </p:spPr>
          <p:txBody>
            <a:bodyPr/>
            <a:lstStyle/>
            <a:p>
              <a:endParaRPr lang="en-US"/>
            </a:p>
          </p:txBody>
        </p:sp>
        <p:sp>
          <p:nvSpPr>
            <p:cNvPr id="89547" name="Line 1483"/>
            <p:cNvSpPr>
              <a:spLocks noChangeShapeType="1"/>
            </p:cNvSpPr>
            <p:nvPr/>
          </p:nvSpPr>
          <p:spPr bwMode="auto">
            <a:xfrm>
              <a:off x="2884" y="2548"/>
              <a:ext cx="1" cy="16"/>
            </a:xfrm>
            <a:prstGeom prst="line">
              <a:avLst/>
            </a:prstGeom>
            <a:noFill/>
            <a:ln w="12700">
              <a:solidFill>
                <a:schemeClr val="tx2"/>
              </a:solidFill>
              <a:round/>
              <a:headEnd/>
              <a:tailEnd/>
            </a:ln>
          </p:spPr>
          <p:txBody>
            <a:bodyPr/>
            <a:lstStyle/>
            <a:p>
              <a:endParaRPr lang="en-US"/>
            </a:p>
          </p:txBody>
        </p:sp>
        <p:sp>
          <p:nvSpPr>
            <p:cNvPr id="89548" name="Line 1484"/>
            <p:cNvSpPr>
              <a:spLocks noChangeShapeType="1"/>
            </p:cNvSpPr>
            <p:nvPr/>
          </p:nvSpPr>
          <p:spPr bwMode="auto">
            <a:xfrm>
              <a:off x="2884" y="2596"/>
              <a:ext cx="1" cy="16"/>
            </a:xfrm>
            <a:prstGeom prst="line">
              <a:avLst/>
            </a:prstGeom>
            <a:noFill/>
            <a:ln w="12700">
              <a:solidFill>
                <a:schemeClr val="tx2"/>
              </a:solidFill>
              <a:round/>
              <a:headEnd/>
              <a:tailEnd/>
            </a:ln>
          </p:spPr>
          <p:txBody>
            <a:bodyPr/>
            <a:lstStyle/>
            <a:p>
              <a:endParaRPr lang="en-US"/>
            </a:p>
          </p:txBody>
        </p:sp>
        <p:sp>
          <p:nvSpPr>
            <p:cNvPr id="89549" name="Line 1485"/>
            <p:cNvSpPr>
              <a:spLocks noChangeShapeType="1"/>
            </p:cNvSpPr>
            <p:nvPr/>
          </p:nvSpPr>
          <p:spPr bwMode="auto">
            <a:xfrm>
              <a:off x="2884" y="2644"/>
              <a:ext cx="1" cy="16"/>
            </a:xfrm>
            <a:prstGeom prst="line">
              <a:avLst/>
            </a:prstGeom>
            <a:noFill/>
            <a:ln w="12700">
              <a:solidFill>
                <a:schemeClr val="tx2"/>
              </a:solidFill>
              <a:round/>
              <a:headEnd/>
              <a:tailEnd/>
            </a:ln>
          </p:spPr>
          <p:txBody>
            <a:bodyPr/>
            <a:lstStyle/>
            <a:p>
              <a:endParaRPr lang="en-US"/>
            </a:p>
          </p:txBody>
        </p:sp>
        <p:sp>
          <p:nvSpPr>
            <p:cNvPr id="89550" name="Line 1486"/>
            <p:cNvSpPr>
              <a:spLocks noChangeShapeType="1"/>
            </p:cNvSpPr>
            <p:nvPr/>
          </p:nvSpPr>
          <p:spPr bwMode="auto">
            <a:xfrm>
              <a:off x="2884" y="2692"/>
              <a:ext cx="1" cy="16"/>
            </a:xfrm>
            <a:prstGeom prst="line">
              <a:avLst/>
            </a:prstGeom>
            <a:noFill/>
            <a:ln w="12700">
              <a:solidFill>
                <a:schemeClr val="tx2"/>
              </a:solidFill>
              <a:round/>
              <a:headEnd/>
              <a:tailEnd/>
            </a:ln>
          </p:spPr>
          <p:txBody>
            <a:bodyPr/>
            <a:lstStyle/>
            <a:p>
              <a:endParaRPr lang="en-US"/>
            </a:p>
          </p:txBody>
        </p:sp>
        <p:sp>
          <p:nvSpPr>
            <p:cNvPr id="89551" name="Line 1487"/>
            <p:cNvSpPr>
              <a:spLocks noChangeShapeType="1"/>
            </p:cNvSpPr>
            <p:nvPr/>
          </p:nvSpPr>
          <p:spPr bwMode="auto">
            <a:xfrm>
              <a:off x="2884" y="2740"/>
              <a:ext cx="1" cy="16"/>
            </a:xfrm>
            <a:prstGeom prst="line">
              <a:avLst/>
            </a:prstGeom>
            <a:noFill/>
            <a:ln w="12700">
              <a:solidFill>
                <a:schemeClr val="tx2"/>
              </a:solidFill>
              <a:round/>
              <a:headEnd/>
              <a:tailEnd/>
            </a:ln>
          </p:spPr>
          <p:txBody>
            <a:bodyPr/>
            <a:lstStyle/>
            <a:p>
              <a:endParaRPr lang="en-US"/>
            </a:p>
          </p:txBody>
        </p:sp>
        <p:sp>
          <p:nvSpPr>
            <p:cNvPr id="89552" name="Line 1488"/>
            <p:cNvSpPr>
              <a:spLocks noChangeShapeType="1"/>
            </p:cNvSpPr>
            <p:nvPr/>
          </p:nvSpPr>
          <p:spPr bwMode="auto">
            <a:xfrm>
              <a:off x="2884" y="2788"/>
              <a:ext cx="1" cy="16"/>
            </a:xfrm>
            <a:prstGeom prst="line">
              <a:avLst/>
            </a:prstGeom>
            <a:noFill/>
            <a:ln w="12700">
              <a:solidFill>
                <a:schemeClr val="tx2"/>
              </a:solidFill>
              <a:round/>
              <a:headEnd/>
              <a:tailEnd/>
            </a:ln>
          </p:spPr>
          <p:txBody>
            <a:bodyPr/>
            <a:lstStyle/>
            <a:p>
              <a:endParaRPr lang="en-US"/>
            </a:p>
          </p:txBody>
        </p:sp>
        <p:sp>
          <p:nvSpPr>
            <p:cNvPr id="89553" name="Line 1489"/>
            <p:cNvSpPr>
              <a:spLocks noChangeShapeType="1"/>
            </p:cNvSpPr>
            <p:nvPr/>
          </p:nvSpPr>
          <p:spPr bwMode="auto">
            <a:xfrm>
              <a:off x="2884" y="2835"/>
              <a:ext cx="1" cy="16"/>
            </a:xfrm>
            <a:prstGeom prst="line">
              <a:avLst/>
            </a:prstGeom>
            <a:noFill/>
            <a:ln w="12700">
              <a:solidFill>
                <a:schemeClr val="tx2"/>
              </a:solidFill>
              <a:round/>
              <a:headEnd/>
              <a:tailEnd/>
            </a:ln>
          </p:spPr>
          <p:txBody>
            <a:bodyPr/>
            <a:lstStyle/>
            <a:p>
              <a:endParaRPr lang="en-US"/>
            </a:p>
          </p:txBody>
        </p:sp>
        <p:sp>
          <p:nvSpPr>
            <p:cNvPr id="89554" name="Line 1490"/>
            <p:cNvSpPr>
              <a:spLocks noChangeShapeType="1"/>
            </p:cNvSpPr>
            <p:nvPr/>
          </p:nvSpPr>
          <p:spPr bwMode="auto">
            <a:xfrm>
              <a:off x="2884" y="2883"/>
              <a:ext cx="1" cy="16"/>
            </a:xfrm>
            <a:prstGeom prst="line">
              <a:avLst/>
            </a:prstGeom>
            <a:noFill/>
            <a:ln w="12700">
              <a:solidFill>
                <a:schemeClr val="tx2"/>
              </a:solidFill>
              <a:round/>
              <a:headEnd/>
              <a:tailEnd/>
            </a:ln>
          </p:spPr>
          <p:txBody>
            <a:bodyPr/>
            <a:lstStyle/>
            <a:p>
              <a:endParaRPr lang="en-US"/>
            </a:p>
          </p:txBody>
        </p:sp>
        <p:sp>
          <p:nvSpPr>
            <p:cNvPr id="89555" name="Line 1491"/>
            <p:cNvSpPr>
              <a:spLocks noChangeShapeType="1"/>
            </p:cNvSpPr>
            <p:nvPr/>
          </p:nvSpPr>
          <p:spPr bwMode="auto">
            <a:xfrm>
              <a:off x="2884" y="2931"/>
              <a:ext cx="1" cy="16"/>
            </a:xfrm>
            <a:prstGeom prst="line">
              <a:avLst/>
            </a:prstGeom>
            <a:noFill/>
            <a:ln w="12700">
              <a:solidFill>
                <a:schemeClr val="tx2"/>
              </a:solidFill>
              <a:round/>
              <a:headEnd/>
              <a:tailEnd/>
            </a:ln>
          </p:spPr>
          <p:txBody>
            <a:bodyPr/>
            <a:lstStyle/>
            <a:p>
              <a:endParaRPr lang="en-US"/>
            </a:p>
          </p:txBody>
        </p:sp>
        <p:sp>
          <p:nvSpPr>
            <p:cNvPr id="89556" name="Line 1492"/>
            <p:cNvSpPr>
              <a:spLocks noChangeShapeType="1"/>
            </p:cNvSpPr>
            <p:nvPr/>
          </p:nvSpPr>
          <p:spPr bwMode="auto">
            <a:xfrm>
              <a:off x="2884" y="2979"/>
              <a:ext cx="1" cy="16"/>
            </a:xfrm>
            <a:prstGeom prst="line">
              <a:avLst/>
            </a:prstGeom>
            <a:noFill/>
            <a:ln w="12700">
              <a:solidFill>
                <a:schemeClr val="tx2"/>
              </a:solidFill>
              <a:round/>
              <a:headEnd/>
              <a:tailEnd/>
            </a:ln>
          </p:spPr>
          <p:txBody>
            <a:bodyPr/>
            <a:lstStyle/>
            <a:p>
              <a:endParaRPr lang="en-US"/>
            </a:p>
          </p:txBody>
        </p:sp>
        <p:sp>
          <p:nvSpPr>
            <p:cNvPr id="89557" name="Line 1493"/>
            <p:cNvSpPr>
              <a:spLocks noChangeShapeType="1"/>
            </p:cNvSpPr>
            <p:nvPr/>
          </p:nvSpPr>
          <p:spPr bwMode="auto">
            <a:xfrm>
              <a:off x="2884" y="3027"/>
              <a:ext cx="1" cy="16"/>
            </a:xfrm>
            <a:prstGeom prst="line">
              <a:avLst/>
            </a:prstGeom>
            <a:noFill/>
            <a:ln w="12700">
              <a:solidFill>
                <a:schemeClr val="tx2"/>
              </a:solidFill>
              <a:round/>
              <a:headEnd/>
              <a:tailEnd/>
            </a:ln>
          </p:spPr>
          <p:txBody>
            <a:bodyPr/>
            <a:lstStyle/>
            <a:p>
              <a:endParaRPr lang="en-US"/>
            </a:p>
          </p:txBody>
        </p:sp>
        <p:sp>
          <p:nvSpPr>
            <p:cNvPr id="89558" name="Line 1494"/>
            <p:cNvSpPr>
              <a:spLocks noChangeShapeType="1"/>
            </p:cNvSpPr>
            <p:nvPr/>
          </p:nvSpPr>
          <p:spPr bwMode="auto">
            <a:xfrm>
              <a:off x="2884" y="3075"/>
              <a:ext cx="1" cy="16"/>
            </a:xfrm>
            <a:prstGeom prst="line">
              <a:avLst/>
            </a:prstGeom>
            <a:noFill/>
            <a:ln w="12700">
              <a:solidFill>
                <a:schemeClr val="tx2"/>
              </a:solidFill>
              <a:round/>
              <a:headEnd/>
              <a:tailEnd/>
            </a:ln>
          </p:spPr>
          <p:txBody>
            <a:bodyPr/>
            <a:lstStyle/>
            <a:p>
              <a:endParaRPr lang="en-US"/>
            </a:p>
          </p:txBody>
        </p:sp>
        <p:sp>
          <p:nvSpPr>
            <p:cNvPr id="89559" name="Line 1495"/>
            <p:cNvSpPr>
              <a:spLocks noChangeShapeType="1"/>
            </p:cNvSpPr>
            <p:nvPr/>
          </p:nvSpPr>
          <p:spPr bwMode="auto">
            <a:xfrm>
              <a:off x="2884" y="3123"/>
              <a:ext cx="1" cy="16"/>
            </a:xfrm>
            <a:prstGeom prst="line">
              <a:avLst/>
            </a:prstGeom>
            <a:noFill/>
            <a:ln w="12700">
              <a:solidFill>
                <a:schemeClr val="tx2"/>
              </a:solidFill>
              <a:round/>
              <a:headEnd/>
              <a:tailEnd/>
            </a:ln>
          </p:spPr>
          <p:txBody>
            <a:bodyPr/>
            <a:lstStyle/>
            <a:p>
              <a:endParaRPr lang="en-US"/>
            </a:p>
          </p:txBody>
        </p:sp>
        <p:sp>
          <p:nvSpPr>
            <p:cNvPr id="89560" name="Line 1496"/>
            <p:cNvSpPr>
              <a:spLocks noChangeShapeType="1"/>
            </p:cNvSpPr>
            <p:nvPr/>
          </p:nvSpPr>
          <p:spPr bwMode="auto">
            <a:xfrm>
              <a:off x="2884" y="3171"/>
              <a:ext cx="1" cy="16"/>
            </a:xfrm>
            <a:prstGeom prst="line">
              <a:avLst/>
            </a:prstGeom>
            <a:noFill/>
            <a:ln w="12700">
              <a:solidFill>
                <a:schemeClr val="tx2"/>
              </a:solidFill>
              <a:round/>
              <a:headEnd/>
              <a:tailEnd/>
            </a:ln>
          </p:spPr>
          <p:txBody>
            <a:bodyPr/>
            <a:lstStyle/>
            <a:p>
              <a:endParaRPr lang="en-US"/>
            </a:p>
          </p:txBody>
        </p:sp>
        <p:sp>
          <p:nvSpPr>
            <p:cNvPr id="89561" name="Line 1497"/>
            <p:cNvSpPr>
              <a:spLocks noChangeShapeType="1"/>
            </p:cNvSpPr>
            <p:nvPr/>
          </p:nvSpPr>
          <p:spPr bwMode="auto">
            <a:xfrm>
              <a:off x="2884" y="3218"/>
              <a:ext cx="1" cy="16"/>
            </a:xfrm>
            <a:prstGeom prst="line">
              <a:avLst/>
            </a:prstGeom>
            <a:noFill/>
            <a:ln w="12700">
              <a:solidFill>
                <a:schemeClr val="tx2"/>
              </a:solidFill>
              <a:round/>
              <a:headEnd/>
              <a:tailEnd/>
            </a:ln>
          </p:spPr>
          <p:txBody>
            <a:bodyPr/>
            <a:lstStyle/>
            <a:p>
              <a:endParaRPr lang="en-US"/>
            </a:p>
          </p:txBody>
        </p:sp>
        <p:sp>
          <p:nvSpPr>
            <p:cNvPr id="89562" name="Line 1498"/>
            <p:cNvSpPr>
              <a:spLocks noChangeShapeType="1"/>
            </p:cNvSpPr>
            <p:nvPr/>
          </p:nvSpPr>
          <p:spPr bwMode="auto">
            <a:xfrm>
              <a:off x="2884" y="3266"/>
              <a:ext cx="1" cy="16"/>
            </a:xfrm>
            <a:prstGeom prst="line">
              <a:avLst/>
            </a:prstGeom>
            <a:noFill/>
            <a:ln w="12700">
              <a:solidFill>
                <a:schemeClr val="tx2"/>
              </a:solidFill>
              <a:round/>
              <a:headEnd/>
              <a:tailEnd/>
            </a:ln>
          </p:spPr>
          <p:txBody>
            <a:bodyPr/>
            <a:lstStyle/>
            <a:p>
              <a:endParaRPr lang="en-US"/>
            </a:p>
          </p:txBody>
        </p:sp>
        <p:sp>
          <p:nvSpPr>
            <p:cNvPr id="89563" name="Line 1499"/>
            <p:cNvSpPr>
              <a:spLocks noChangeShapeType="1"/>
            </p:cNvSpPr>
            <p:nvPr/>
          </p:nvSpPr>
          <p:spPr bwMode="auto">
            <a:xfrm>
              <a:off x="2884" y="3314"/>
              <a:ext cx="1" cy="16"/>
            </a:xfrm>
            <a:prstGeom prst="line">
              <a:avLst/>
            </a:prstGeom>
            <a:noFill/>
            <a:ln w="12700">
              <a:solidFill>
                <a:schemeClr val="tx2"/>
              </a:solidFill>
              <a:round/>
              <a:headEnd/>
              <a:tailEnd/>
            </a:ln>
          </p:spPr>
          <p:txBody>
            <a:bodyPr/>
            <a:lstStyle/>
            <a:p>
              <a:endParaRPr lang="en-US"/>
            </a:p>
          </p:txBody>
        </p:sp>
        <p:sp>
          <p:nvSpPr>
            <p:cNvPr id="89564" name="Line 1500"/>
            <p:cNvSpPr>
              <a:spLocks noChangeShapeType="1"/>
            </p:cNvSpPr>
            <p:nvPr/>
          </p:nvSpPr>
          <p:spPr bwMode="auto">
            <a:xfrm>
              <a:off x="2884" y="3362"/>
              <a:ext cx="1" cy="16"/>
            </a:xfrm>
            <a:prstGeom prst="line">
              <a:avLst/>
            </a:prstGeom>
            <a:noFill/>
            <a:ln w="12700">
              <a:solidFill>
                <a:schemeClr val="tx2"/>
              </a:solidFill>
              <a:round/>
              <a:headEnd/>
              <a:tailEnd/>
            </a:ln>
          </p:spPr>
          <p:txBody>
            <a:bodyPr/>
            <a:lstStyle/>
            <a:p>
              <a:endParaRPr lang="en-US"/>
            </a:p>
          </p:txBody>
        </p:sp>
        <p:sp>
          <p:nvSpPr>
            <p:cNvPr id="89565" name="Line 1501"/>
            <p:cNvSpPr>
              <a:spLocks noChangeShapeType="1"/>
            </p:cNvSpPr>
            <p:nvPr/>
          </p:nvSpPr>
          <p:spPr bwMode="auto">
            <a:xfrm>
              <a:off x="2884" y="3410"/>
              <a:ext cx="1" cy="16"/>
            </a:xfrm>
            <a:prstGeom prst="line">
              <a:avLst/>
            </a:prstGeom>
            <a:noFill/>
            <a:ln w="12700">
              <a:solidFill>
                <a:schemeClr val="tx2"/>
              </a:solidFill>
              <a:round/>
              <a:headEnd/>
              <a:tailEnd/>
            </a:ln>
          </p:spPr>
          <p:txBody>
            <a:bodyPr/>
            <a:lstStyle/>
            <a:p>
              <a:endParaRPr lang="en-US"/>
            </a:p>
          </p:txBody>
        </p:sp>
        <p:sp>
          <p:nvSpPr>
            <p:cNvPr id="89566" name="Line 1502"/>
            <p:cNvSpPr>
              <a:spLocks noChangeShapeType="1"/>
            </p:cNvSpPr>
            <p:nvPr/>
          </p:nvSpPr>
          <p:spPr bwMode="auto">
            <a:xfrm>
              <a:off x="2884" y="3458"/>
              <a:ext cx="1" cy="16"/>
            </a:xfrm>
            <a:prstGeom prst="line">
              <a:avLst/>
            </a:prstGeom>
            <a:noFill/>
            <a:ln w="12700">
              <a:solidFill>
                <a:schemeClr val="tx2"/>
              </a:solidFill>
              <a:round/>
              <a:headEnd/>
              <a:tailEnd/>
            </a:ln>
          </p:spPr>
          <p:txBody>
            <a:bodyPr/>
            <a:lstStyle/>
            <a:p>
              <a:endParaRPr lang="en-US"/>
            </a:p>
          </p:txBody>
        </p:sp>
        <p:sp>
          <p:nvSpPr>
            <p:cNvPr id="89567" name="Line 1503"/>
            <p:cNvSpPr>
              <a:spLocks noChangeShapeType="1"/>
            </p:cNvSpPr>
            <p:nvPr/>
          </p:nvSpPr>
          <p:spPr bwMode="auto">
            <a:xfrm>
              <a:off x="2884" y="3506"/>
              <a:ext cx="1" cy="16"/>
            </a:xfrm>
            <a:prstGeom prst="line">
              <a:avLst/>
            </a:prstGeom>
            <a:noFill/>
            <a:ln w="12700">
              <a:solidFill>
                <a:schemeClr val="tx2"/>
              </a:solidFill>
              <a:round/>
              <a:headEnd/>
              <a:tailEnd/>
            </a:ln>
          </p:spPr>
          <p:txBody>
            <a:bodyPr/>
            <a:lstStyle/>
            <a:p>
              <a:endParaRPr lang="en-US"/>
            </a:p>
          </p:txBody>
        </p:sp>
        <p:sp>
          <p:nvSpPr>
            <p:cNvPr id="89568" name="Line 1504"/>
            <p:cNvSpPr>
              <a:spLocks noChangeShapeType="1"/>
            </p:cNvSpPr>
            <p:nvPr/>
          </p:nvSpPr>
          <p:spPr bwMode="auto">
            <a:xfrm>
              <a:off x="2884" y="3554"/>
              <a:ext cx="1" cy="16"/>
            </a:xfrm>
            <a:prstGeom prst="line">
              <a:avLst/>
            </a:prstGeom>
            <a:noFill/>
            <a:ln w="12700">
              <a:solidFill>
                <a:schemeClr val="tx2"/>
              </a:solidFill>
              <a:round/>
              <a:headEnd/>
              <a:tailEnd/>
            </a:ln>
          </p:spPr>
          <p:txBody>
            <a:bodyPr/>
            <a:lstStyle/>
            <a:p>
              <a:endParaRPr lang="en-US"/>
            </a:p>
          </p:txBody>
        </p:sp>
        <p:sp>
          <p:nvSpPr>
            <p:cNvPr id="89569" name="Line 1505"/>
            <p:cNvSpPr>
              <a:spLocks noChangeShapeType="1"/>
            </p:cNvSpPr>
            <p:nvPr/>
          </p:nvSpPr>
          <p:spPr bwMode="auto">
            <a:xfrm>
              <a:off x="3020" y="1351"/>
              <a:ext cx="1" cy="16"/>
            </a:xfrm>
            <a:prstGeom prst="line">
              <a:avLst/>
            </a:prstGeom>
            <a:noFill/>
            <a:ln w="12700">
              <a:solidFill>
                <a:schemeClr val="tx2"/>
              </a:solidFill>
              <a:round/>
              <a:headEnd/>
              <a:tailEnd/>
            </a:ln>
          </p:spPr>
          <p:txBody>
            <a:bodyPr/>
            <a:lstStyle/>
            <a:p>
              <a:endParaRPr lang="en-US"/>
            </a:p>
          </p:txBody>
        </p:sp>
        <p:sp>
          <p:nvSpPr>
            <p:cNvPr id="89570" name="Line 1506"/>
            <p:cNvSpPr>
              <a:spLocks noChangeShapeType="1"/>
            </p:cNvSpPr>
            <p:nvPr/>
          </p:nvSpPr>
          <p:spPr bwMode="auto">
            <a:xfrm>
              <a:off x="3020" y="1399"/>
              <a:ext cx="1" cy="16"/>
            </a:xfrm>
            <a:prstGeom prst="line">
              <a:avLst/>
            </a:prstGeom>
            <a:noFill/>
            <a:ln w="12700">
              <a:solidFill>
                <a:schemeClr val="tx2"/>
              </a:solidFill>
              <a:round/>
              <a:headEnd/>
              <a:tailEnd/>
            </a:ln>
          </p:spPr>
          <p:txBody>
            <a:bodyPr/>
            <a:lstStyle/>
            <a:p>
              <a:endParaRPr lang="en-US"/>
            </a:p>
          </p:txBody>
        </p:sp>
        <p:sp>
          <p:nvSpPr>
            <p:cNvPr id="89571" name="Line 1507"/>
            <p:cNvSpPr>
              <a:spLocks noChangeShapeType="1"/>
            </p:cNvSpPr>
            <p:nvPr/>
          </p:nvSpPr>
          <p:spPr bwMode="auto">
            <a:xfrm>
              <a:off x="3020" y="1447"/>
              <a:ext cx="1" cy="16"/>
            </a:xfrm>
            <a:prstGeom prst="line">
              <a:avLst/>
            </a:prstGeom>
            <a:noFill/>
            <a:ln w="12700">
              <a:solidFill>
                <a:schemeClr val="tx2"/>
              </a:solidFill>
              <a:round/>
              <a:headEnd/>
              <a:tailEnd/>
            </a:ln>
          </p:spPr>
          <p:txBody>
            <a:bodyPr/>
            <a:lstStyle/>
            <a:p>
              <a:endParaRPr lang="en-US"/>
            </a:p>
          </p:txBody>
        </p:sp>
        <p:sp>
          <p:nvSpPr>
            <p:cNvPr id="89572" name="Line 1508"/>
            <p:cNvSpPr>
              <a:spLocks noChangeShapeType="1"/>
            </p:cNvSpPr>
            <p:nvPr/>
          </p:nvSpPr>
          <p:spPr bwMode="auto">
            <a:xfrm>
              <a:off x="3020" y="1495"/>
              <a:ext cx="1" cy="16"/>
            </a:xfrm>
            <a:prstGeom prst="line">
              <a:avLst/>
            </a:prstGeom>
            <a:noFill/>
            <a:ln w="12700">
              <a:solidFill>
                <a:schemeClr val="tx2"/>
              </a:solidFill>
              <a:round/>
              <a:headEnd/>
              <a:tailEnd/>
            </a:ln>
          </p:spPr>
          <p:txBody>
            <a:bodyPr/>
            <a:lstStyle/>
            <a:p>
              <a:endParaRPr lang="en-US"/>
            </a:p>
          </p:txBody>
        </p:sp>
        <p:sp>
          <p:nvSpPr>
            <p:cNvPr id="89573" name="Line 1509"/>
            <p:cNvSpPr>
              <a:spLocks noChangeShapeType="1"/>
            </p:cNvSpPr>
            <p:nvPr/>
          </p:nvSpPr>
          <p:spPr bwMode="auto">
            <a:xfrm>
              <a:off x="3020" y="1543"/>
              <a:ext cx="1" cy="16"/>
            </a:xfrm>
            <a:prstGeom prst="line">
              <a:avLst/>
            </a:prstGeom>
            <a:noFill/>
            <a:ln w="12700">
              <a:solidFill>
                <a:schemeClr val="tx2"/>
              </a:solidFill>
              <a:round/>
              <a:headEnd/>
              <a:tailEnd/>
            </a:ln>
          </p:spPr>
          <p:txBody>
            <a:bodyPr/>
            <a:lstStyle/>
            <a:p>
              <a:endParaRPr lang="en-US"/>
            </a:p>
          </p:txBody>
        </p:sp>
        <p:sp>
          <p:nvSpPr>
            <p:cNvPr id="89574" name="Line 1510"/>
            <p:cNvSpPr>
              <a:spLocks noChangeShapeType="1"/>
            </p:cNvSpPr>
            <p:nvPr/>
          </p:nvSpPr>
          <p:spPr bwMode="auto">
            <a:xfrm>
              <a:off x="3020" y="1591"/>
              <a:ext cx="1" cy="16"/>
            </a:xfrm>
            <a:prstGeom prst="line">
              <a:avLst/>
            </a:prstGeom>
            <a:noFill/>
            <a:ln w="12700">
              <a:solidFill>
                <a:schemeClr val="tx2"/>
              </a:solidFill>
              <a:round/>
              <a:headEnd/>
              <a:tailEnd/>
            </a:ln>
          </p:spPr>
          <p:txBody>
            <a:bodyPr/>
            <a:lstStyle/>
            <a:p>
              <a:endParaRPr lang="en-US"/>
            </a:p>
          </p:txBody>
        </p:sp>
        <p:sp>
          <p:nvSpPr>
            <p:cNvPr id="89575" name="Line 1511"/>
            <p:cNvSpPr>
              <a:spLocks noChangeShapeType="1"/>
            </p:cNvSpPr>
            <p:nvPr/>
          </p:nvSpPr>
          <p:spPr bwMode="auto">
            <a:xfrm>
              <a:off x="3020" y="1639"/>
              <a:ext cx="1" cy="16"/>
            </a:xfrm>
            <a:prstGeom prst="line">
              <a:avLst/>
            </a:prstGeom>
            <a:noFill/>
            <a:ln w="12700">
              <a:solidFill>
                <a:schemeClr val="tx2"/>
              </a:solidFill>
              <a:round/>
              <a:headEnd/>
              <a:tailEnd/>
            </a:ln>
          </p:spPr>
          <p:txBody>
            <a:bodyPr/>
            <a:lstStyle/>
            <a:p>
              <a:endParaRPr lang="en-US"/>
            </a:p>
          </p:txBody>
        </p:sp>
        <p:sp>
          <p:nvSpPr>
            <p:cNvPr id="89576" name="Line 1512"/>
            <p:cNvSpPr>
              <a:spLocks noChangeShapeType="1"/>
            </p:cNvSpPr>
            <p:nvPr/>
          </p:nvSpPr>
          <p:spPr bwMode="auto">
            <a:xfrm>
              <a:off x="3020" y="1687"/>
              <a:ext cx="1" cy="15"/>
            </a:xfrm>
            <a:prstGeom prst="line">
              <a:avLst/>
            </a:prstGeom>
            <a:noFill/>
            <a:ln w="12700">
              <a:solidFill>
                <a:schemeClr val="tx2"/>
              </a:solidFill>
              <a:round/>
              <a:headEnd/>
              <a:tailEnd/>
            </a:ln>
          </p:spPr>
          <p:txBody>
            <a:bodyPr/>
            <a:lstStyle/>
            <a:p>
              <a:endParaRPr lang="en-US"/>
            </a:p>
          </p:txBody>
        </p:sp>
        <p:sp>
          <p:nvSpPr>
            <p:cNvPr id="89577" name="Line 1513"/>
            <p:cNvSpPr>
              <a:spLocks noChangeShapeType="1"/>
            </p:cNvSpPr>
            <p:nvPr/>
          </p:nvSpPr>
          <p:spPr bwMode="auto">
            <a:xfrm>
              <a:off x="3020" y="1734"/>
              <a:ext cx="1" cy="16"/>
            </a:xfrm>
            <a:prstGeom prst="line">
              <a:avLst/>
            </a:prstGeom>
            <a:noFill/>
            <a:ln w="12700">
              <a:solidFill>
                <a:schemeClr val="tx2"/>
              </a:solidFill>
              <a:round/>
              <a:headEnd/>
              <a:tailEnd/>
            </a:ln>
          </p:spPr>
          <p:txBody>
            <a:bodyPr/>
            <a:lstStyle/>
            <a:p>
              <a:endParaRPr lang="en-US"/>
            </a:p>
          </p:txBody>
        </p:sp>
        <p:sp>
          <p:nvSpPr>
            <p:cNvPr id="89578" name="Line 1514"/>
            <p:cNvSpPr>
              <a:spLocks noChangeShapeType="1"/>
            </p:cNvSpPr>
            <p:nvPr/>
          </p:nvSpPr>
          <p:spPr bwMode="auto">
            <a:xfrm>
              <a:off x="3020" y="1782"/>
              <a:ext cx="1" cy="16"/>
            </a:xfrm>
            <a:prstGeom prst="line">
              <a:avLst/>
            </a:prstGeom>
            <a:noFill/>
            <a:ln w="12700">
              <a:solidFill>
                <a:schemeClr val="tx2"/>
              </a:solidFill>
              <a:round/>
              <a:headEnd/>
              <a:tailEnd/>
            </a:ln>
          </p:spPr>
          <p:txBody>
            <a:bodyPr/>
            <a:lstStyle/>
            <a:p>
              <a:endParaRPr lang="en-US"/>
            </a:p>
          </p:txBody>
        </p:sp>
        <p:sp>
          <p:nvSpPr>
            <p:cNvPr id="89579" name="Line 1515"/>
            <p:cNvSpPr>
              <a:spLocks noChangeShapeType="1"/>
            </p:cNvSpPr>
            <p:nvPr/>
          </p:nvSpPr>
          <p:spPr bwMode="auto">
            <a:xfrm>
              <a:off x="3020" y="1830"/>
              <a:ext cx="1" cy="16"/>
            </a:xfrm>
            <a:prstGeom prst="line">
              <a:avLst/>
            </a:prstGeom>
            <a:noFill/>
            <a:ln w="12700">
              <a:solidFill>
                <a:schemeClr val="tx2"/>
              </a:solidFill>
              <a:round/>
              <a:headEnd/>
              <a:tailEnd/>
            </a:ln>
          </p:spPr>
          <p:txBody>
            <a:bodyPr/>
            <a:lstStyle/>
            <a:p>
              <a:endParaRPr lang="en-US"/>
            </a:p>
          </p:txBody>
        </p:sp>
        <p:sp>
          <p:nvSpPr>
            <p:cNvPr id="89580" name="Line 1516"/>
            <p:cNvSpPr>
              <a:spLocks noChangeShapeType="1"/>
            </p:cNvSpPr>
            <p:nvPr/>
          </p:nvSpPr>
          <p:spPr bwMode="auto">
            <a:xfrm>
              <a:off x="3020" y="1878"/>
              <a:ext cx="1" cy="16"/>
            </a:xfrm>
            <a:prstGeom prst="line">
              <a:avLst/>
            </a:prstGeom>
            <a:noFill/>
            <a:ln w="12700">
              <a:solidFill>
                <a:schemeClr val="tx2"/>
              </a:solidFill>
              <a:round/>
              <a:headEnd/>
              <a:tailEnd/>
            </a:ln>
          </p:spPr>
          <p:txBody>
            <a:bodyPr/>
            <a:lstStyle/>
            <a:p>
              <a:endParaRPr lang="en-US"/>
            </a:p>
          </p:txBody>
        </p:sp>
        <p:sp>
          <p:nvSpPr>
            <p:cNvPr id="89581" name="Line 1517"/>
            <p:cNvSpPr>
              <a:spLocks noChangeShapeType="1"/>
            </p:cNvSpPr>
            <p:nvPr/>
          </p:nvSpPr>
          <p:spPr bwMode="auto">
            <a:xfrm>
              <a:off x="3020" y="1926"/>
              <a:ext cx="1" cy="16"/>
            </a:xfrm>
            <a:prstGeom prst="line">
              <a:avLst/>
            </a:prstGeom>
            <a:noFill/>
            <a:ln w="12700">
              <a:solidFill>
                <a:schemeClr val="tx2"/>
              </a:solidFill>
              <a:round/>
              <a:headEnd/>
              <a:tailEnd/>
            </a:ln>
          </p:spPr>
          <p:txBody>
            <a:bodyPr/>
            <a:lstStyle/>
            <a:p>
              <a:endParaRPr lang="en-US"/>
            </a:p>
          </p:txBody>
        </p:sp>
        <p:sp>
          <p:nvSpPr>
            <p:cNvPr id="89582" name="Line 1518"/>
            <p:cNvSpPr>
              <a:spLocks noChangeShapeType="1"/>
            </p:cNvSpPr>
            <p:nvPr/>
          </p:nvSpPr>
          <p:spPr bwMode="auto">
            <a:xfrm>
              <a:off x="3020" y="1974"/>
              <a:ext cx="1" cy="16"/>
            </a:xfrm>
            <a:prstGeom prst="line">
              <a:avLst/>
            </a:prstGeom>
            <a:noFill/>
            <a:ln w="12700">
              <a:solidFill>
                <a:schemeClr val="tx2"/>
              </a:solidFill>
              <a:round/>
              <a:headEnd/>
              <a:tailEnd/>
            </a:ln>
          </p:spPr>
          <p:txBody>
            <a:bodyPr/>
            <a:lstStyle/>
            <a:p>
              <a:endParaRPr lang="en-US"/>
            </a:p>
          </p:txBody>
        </p:sp>
        <p:sp>
          <p:nvSpPr>
            <p:cNvPr id="89583" name="Line 1519"/>
            <p:cNvSpPr>
              <a:spLocks noChangeShapeType="1"/>
            </p:cNvSpPr>
            <p:nvPr/>
          </p:nvSpPr>
          <p:spPr bwMode="auto">
            <a:xfrm>
              <a:off x="3020" y="2022"/>
              <a:ext cx="1" cy="16"/>
            </a:xfrm>
            <a:prstGeom prst="line">
              <a:avLst/>
            </a:prstGeom>
            <a:noFill/>
            <a:ln w="12700">
              <a:solidFill>
                <a:schemeClr val="tx2"/>
              </a:solidFill>
              <a:round/>
              <a:headEnd/>
              <a:tailEnd/>
            </a:ln>
          </p:spPr>
          <p:txBody>
            <a:bodyPr/>
            <a:lstStyle/>
            <a:p>
              <a:endParaRPr lang="en-US"/>
            </a:p>
          </p:txBody>
        </p:sp>
        <p:sp>
          <p:nvSpPr>
            <p:cNvPr id="89584" name="Line 1520"/>
            <p:cNvSpPr>
              <a:spLocks noChangeShapeType="1"/>
            </p:cNvSpPr>
            <p:nvPr/>
          </p:nvSpPr>
          <p:spPr bwMode="auto">
            <a:xfrm>
              <a:off x="3020" y="2070"/>
              <a:ext cx="1" cy="15"/>
            </a:xfrm>
            <a:prstGeom prst="line">
              <a:avLst/>
            </a:prstGeom>
            <a:noFill/>
            <a:ln w="12700">
              <a:solidFill>
                <a:schemeClr val="tx2"/>
              </a:solidFill>
              <a:round/>
              <a:headEnd/>
              <a:tailEnd/>
            </a:ln>
          </p:spPr>
          <p:txBody>
            <a:bodyPr/>
            <a:lstStyle/>
            <a:p>
              <a:endParaRPr lang="en-US"/>
            </a:p>
          </p:txBody>
        </p:sp>
        <p:sp>
          <p:nvSpPr>
            <p:cNvPr id="89585" name="Line 1521"/>
            <p:cNvSpPr>
              <a:spLocks noChangeShapeType="1"/>
            </p:cNvSpPr>
            <p:nvPr/>
          </p:nvSpPr>
          <p:spPr bwMode="auto">
            <a:xfrm>
              <a:off x="3020" y="2117"/>
              <a:ext cx="1" cy="16"/>
            </a:xfrm>
            <a:prstGeom prst="line">
              <a:avLst/>
            </a:prstGeom>
            <a:noFill/>
            <a:ln w="12700">
              <a:solidFill>
                <a:schemeClr val="tx2"/>
              </a:solidFill>
              <a:round/>
              <a:headEnd/>
              <a:tailEnd/>
            </a:ln>
          </p:spPr>
          <p:txBody>
            <a:bodyPr/>
            <a:lstStyle/>
            <a:p>
              <a:endParaRPr lang="en-US"/>
            </a:p>
          </p:txBody>
        </p:sp>
        <p:sp>
          <p:nvSpPr>
            <p:cNvPr id="89586" name="Line 1522"/>
            <p:cNvSpPr>
              <a:spLocks noChangeShapeType="1"/>
            </p:cNvSpPr>
            <p:nvPr/>
          </p:nvSpPr>
          <p:spPr bwMode="auto">
            <a:xfrm>
              <a:off x="3020" y="2165"/>
              <a:ext cx="1" cy="16"/>
            </a:xfrm>
            <a:prstGeom prst="line">
              <a:avLst/>
            </a:prstGeom>
            <a:noFill/>
            <a:ln w="12700">
              <a:solidFill>
                <a:schemeClr val="tx2"/>
              </a:solidFill>
              <a:round/>
              <a:headEnd/>
              <a:tailEnd/>
            </a:ln>
          </p:spPr>
          <p:txBody>
            <a:bodyPr/>
            <a:lstStyle/>
            <a:p>
              <a:endParaRPr lang="en-US"/>
            </a:p>
          </p:txBody>
        </p:sp>
        <p:sp>
          <p:nvSpPr>
            <p:cNvPr id="89587" name="Line 1523"/>
            <p:cNvSpPr>
              <a:spLocks noChangeShapeType="1"/>
            </p:cNvSpPr>
            <p:nvPr/>
          </p:nvSpPr>
          <p:spPr bwMode="auto">
            <a:xfrm>
              <a:off x="3020" y="2213"/>
              <a:ext cx="1" cy="16"/>
            </a:xfrm>
            <a:prstGeom prst="line">
              <a:avLst/>
            </a:prstGeom>
            <a:noFill/>
            <a:ln w="12700">
              <a:solidFill>
                <a:schemeClr val="tx2"/>
              </a:solidFill>
              <a:round/>
              <a:headEnd/>
              <a:tailEnd/>
            </a:ln>
          </p:spPr>
          <p:txBody>
            <a:bodyPr/>
            <a:lstStyle/>
            <a:p>
              <a:endParaRPr lang="en-US"/>
            </a:p>
          </p:txBody>
        </p:sp>
        <p:sp>
          <p:nvSpPr>
            <p:cNvPr id="89588" name="Line 1524"/>
            <p:cNvSpPr>
              <a:spLocks noChangeShapeType="1"/>
            </p:cNvSpPr>
            <p:nvPr/>
          </p:nvSpPr>
          <p:spPr bwMode="auto">
            <a:xfrm>
              <a:off x="3020" y="2261"/>
              <a:ext cx="1" cy="16"/>
            </a:xfrm>
            <a:prstGeom prst="line">
              <a:avLst/>
            </a:prstGeom>
            <a:noFill/>
            <a:ln w="12700">
              <a:solidFill>
                <a:schemeClr val="tx2"/>
              </a:solidFill>
              <a:round/>
              <a:headEnd/>
              <a:tailEnd/>
            </a:ln>
          </p:spPr>
          <p:txBody>
            <a:bodyPr/>
            <a:lstStyle/>
            <a:p>
              <a:endParaRPr lang="en-US"/>
            </a:p>
          </p:txBody>
        </p:sp>
        <p:sp>
          <p:nvSpPr>
            <p:cNvPr id="89589" name="Line 1525"/>
            <p:cNvSpPr>
              <a:spLocks noChangeShapeType="1"/>
            </p:cNvSpPr>
            <p:nvPr/>
          </p:nvSpPr>
          <p:spPr bwMode="auto">
            <a:xfrm>
              <a:off x="3020" y="2309"/>
              <a:ext cx="1" cy="16"/>
            </a:xfrm>
            <a:prstGeom prst="line">
              <a:avLst/>
            </a:prstGeom>
            <a:noFill/>
            <a:ln w="12700">
              <a:solidFill>
                <a:schemeClr val="tx2"/>
              </a:solidFill>
              <a:round/>
              <a:headEnd/>
              <a:tailEnd/>
            </a:ln>
          </p:spPr>
          <p:txBody>
            <a:bodyPr/>
            <a:lstStyle/>
            <a:p>
              <a:endParaRPr lang="en-US"/>
            </a:p>
          </p:txBody>
        </p:sp>
        <p:sp>
          <p:nvSpPr>
            <p:cNvPr id="89590" name="Line 1526"/>
            <p:cNvSpPr>
              <a:spLocks noChangeShapeType="1"/>
            </p:cNvSpPr>
            <p:nvPr/>
          </p:nvSpPr>
          <p:spPr bwMode="auto">
            <a:xfrm>
              <a:off x="3020" y="2357"/>
              <a:ext cx="1" cy="16"/>
            </a:xfrm>
            <a:prstGeom prst="line">
              <a:avLst/>
            </a:prstGeom>
            <a:noFill/>
            <a:ln w="12700">
              <a:solidFill>
                <a:schemeClr val="tx2"/>
              </a:solidFill>
              <a:round/>
              <a:headEnd/>
              <a:tailEnd/>
            </a:ln>
          </p:spPr>
          <p:txBody>
            <a:bodyPr/>
            <a:lstStyle/>
            <a:p>
              <a:endParaRPr lang="en-US"/>
            </a:p>
          </p:txBody>
        </p:sp>
        <p:sp>
          <p:nvSpPr>
            <p:cNvPr id="89591" name="Line 1527"/>
            <p:cNvSpPr>
              <a:spLocks noChangeShapeType="1"/>
            </p:cNvSpPr>
            <p:nvPr/>
          </p:nvSpPr>
          <p:spPr bwMode="auto">
            <a:xfrm>
              <a:off x="3020" y="2405"/>
              <a:ext cx="1" cy="16"/>
            </a:xfrm>
            <a:prstGeom prst="line">
              <a:avLst/>
            </a:prstGeom>
            <a:noFill/>
            <a:ln w="12700">
              <a:solidFill>
                <a:schemeClr val="tx2"/>
              </a:solidFill>
              <a:round/>
              <a:headEnd/>
              <a:tailEnd/>
            </a:ln>
          </p:spPr>
          <p:txBody>
            <a:bodyPr/>
            <a:lstStyle/>
            <a:p>
              <a:endParaRPr lang="en-US"/>
            </a:p>
          </p:txBody>
        </p:sp>
        <p:sp>
          <p:nvSpPr>
            <p:cNvPr id="89592" name="Line 1528"/>
            <p:cNvSpPr>
              <a:spLocks noChangeShapeType="1"/>
            </p:cNvSpPr>
            <p:nvPr/>
          </p:nvSpPr>
          <p:spPr bwMode="auto">
            <a:xfrm>
              <a:off x="3020" y="2452"/>
              <a:ext cx="1" cy="16"/>
            </a:xfrm>
            <a:prstGeom prst="line">
              <a:avLst/>
            </a:prstGeom>
            <a:noFill/>
            <a:ln w="12700">
              <a:solidFill>
                <a:schemeClr val="tx2"/>
              </a:solidFill>
              <a:round/>
              <a:headEnd/>
              <a:tailEnd/>
            </a:ln>
          </p:spPr>
          <p:txBody>
            <a:bodyPr/>
            <a:lstStyle/>
            <a:p>
              <a:endParaRPr lang="en-US"/>
            </a:p>
          </p:txBody>
        </p:sp>
        <p:sp>
          <p:nvSpPr>
            <p:cNvPr id="89593" name="Line 1529"/>
            <p:cNvSpPr>
              <a:spLocks noChangeShapeType="1"/>
            </p:cNvSpPr>
            <p:nvPr/>
          </p:nvSpPr>
          <p:spPr bwMode="auto">
            <a:xfrm>
              <a:off x="3020" y="2500"/>
              <a:ext cx="1" cy="16"/>
            </a:xfrm>
            <a:prstGeom prst="line">
              <a:avLst/>
            </a:prstGeom>
            <a:noFill/>
            <a:ln w="12700">
              <a:solidFill>
                <a:schemeClr val="tx2"/>
              </a:solidFill>
              <a:round/>
              <a:headEnd/>
              <a:tailEnd/>
            </a:ln>
          </p:spPr>
          <p:txBody>
            <a:bodyPr/>
            <a:lstStyle/>
            <a:p>
              <a:endParaRPr lang="en-US"/>
            </a:p>
          </p:txBody>
        </p:sp>
        <p:sp>
          <p:nvSpPr>
            <p:cNvPr id="89594" name="Line 1530"/>
            <p:cNvSpPr>
              <a:spLocks noChangeShapeType="1"/>
            </p:cNvSpPr>
            <p:nvPr/>
          </p:nvSpPr>
          <p:spPr bwMode="auto">
            <a:xfrm>
              <a:off x="3020" y="2548"/>
              <a:ext cx="1" cy="16"/>
            </a:xfrm>
            <a:prstGeom prst="line">
              <a:avLst/>
            </a:prstGeom>
            <a:noFill/>
            <a:ln w="12700">
              <a:solidFill>
                <a:schemeClr val="tx2"/>
              </a:solidFill>
              <a:round/>
              <a:headEnd/>
              <a:tailEnd/>
            </a:ln>
          </p:spPr>
          <p:txBody>
            <a:bodyPr/>
            <a:lstStyle/>
            <a:p>
              <a:endParaRPr lang="en-US"/>
            </a:p>
          </p:txBody>
        </p:sp>
        <p:sp>
          <p:nvSpPr>
            <p:cNvPr id="89595" name="Line 1531"/>
            <p:cNvSpPr>
              <a:spLocks noChangeShapeType="1"/>
            </p:cNvSpPr>
            <p:nvPr/>
          </p:nvSpPr>
          <p:spPr bwMode="auto">
            <a:xfrm>
              <a:off x="3020" y="2596"/>
              <a:ext cx="1" cy="16"/>
            </a:xfrm>
            <a:prstGeom prst="line">
              <a:avLst/>
            </a:prstGeom>
            <a:noFill/>
            <a:ln w="12700">
              <a:solidFill>
                <a:schemeClr val="tx2"/>
              </a:solidFill>
              <a:round/>
              <a:headEnd/>
              <a:tailEnd/>
            </a:ln>
          </p:spPr>
          <p:txBody>
            <a:bodyPr/>
            <a:lstStyle/>
            <a:p>
              <a:endParaRPr lang="en-US"/>
            </a:p>
          </p:txBody>
        </p:sp>
        <p:sp>
          <p:nvSpPr>
            <p:cNvPr id="89596" name="Line 1532"/>
            <p:cNvSpPr>
              <a:spLocks noChangeShapeType="1"/>
            </p:cNvSpPr>
            <p:nvPr/>
          </p:nvSpPr>
          <p:spPr bwMode="auto">
            <a:xfrm>
              <a:off x="3020" y="2644"/>
              <a:ext cx="1" cy="16"/>
            </a:xfrm>
            <a:prstGeom prst="line">
              <a:avLst/>
            </a:prstGeom>
            <a:noFill/>
            <a:ln w="12700">
              <a:solidFill>
                <a:schemeClr val="tx2"/>
              </a:solidFill>
              <a:round/>
              <a:headEnd/>
              <a:tailEnd/>
            </a:ln>
          </p:spPr>
          <p:txBody>
            <a:bodyPr/>
            <a:lstStyle/>
            <a:p>
              <a:endParaRPr lang="en-US"/>
            </a:p>
          </p:txBody>
        </p:sp>
        <p:sp>
          <p:nvSpPr>
            <p:cNvPr id="89597" name="Line 1533"/>
            <p:cNvSpPr>
              <a:spLocks noChangeShapeType="1"/>
            </p:cNvSpPr>
            <p:nvPr/>
          </p:nvSpPr>
          <p:spPr bwMode="auto">
            <a:xfrm>
              <a:off x="3020" y="2692"/>
              <a:ext cx="1" cy="16"/>
            </a:xfrm>
            <a:prstGeom prst="line">
              <a:avLst/>
            </a:prstGeom>
            <a:noFill/>
            <a:ln w="12700">
              <a:solidFill>
                <a:schemeClr val="tx2"/>
              </a:solidFill>
              <a:round/>
              <a:headEnd/>
              <a:tailEnd/>
            </a:ln>
          </p:spPr>
          <p:txBody>
            <a:bodyPr/>
            <a:lstStyle/>
            <a:p>
              <a:endParaRPr lang="en-US"/>
            </a:p>
          </p:txBody>
        </p:sp>
        <p:sp>
          <p:nvSpPr>
            <p:cNvPr id="89598" name="Line 1534"/>
            <p:cNvSpPr>
              <a:spLocks noChangeShapeType="1"/>
            </p:cNvSpPr>
            <p:nvPr/>
          </p:nvSpPr>
          <p:spPr bwMode="auto">
            <a:xfrm>
              <a:off x="3020" y="2740"/>
              <a:ext cx="1" cy="16"/>
            </a:xfrm>
            <a:prstGeom prst="line">
              <a:avLst/>
            </a:prstGeom>
            <a:noFill/>
            <a:ln w="12700">
              <a:solidFill>
                <a:schemeClr val="tx2"/>
              </a:solidFill>
              <a:round/>
              <a:headEnd/>
              <a:tailEnd/>
            </a:ln>
          </p:spPr>
          <p:txBody>
            <a:bodyPr/>
            <a:lstStyle/>
            <a:p>
              <a:endParaRPr lang="en-US"/>
            </a:p>
          </p:txBody>
        </p:sp>
        <p:sp>
          <p:nvSpPr>
            <p:cNvPr id="89599" name="Line 1535"/>
            <p:cNvSpPr>
              <a:spLocks noChangeShapeType="1"/>
            </p:cNvSpPr>
            <p:nvPr/>
          </p:nvSpPr>
          <p:spPr bwMode="auto">
            <a:xfrm>
              <a:off x="3020" y="2788"/>
              <a:ext cx="1" cy="16"/>
            </a:xfrm>
            <a:prstGeom prst="line">
              <a:avLst/>
            </a:prstGeom>
            <a:noFill/>
            <a:ln w="12700">
              <a:solidFill>
                <a:schemeClr val="tx2"/>
              </a:solidFill>
              <a:round/>
              <a:headEnd/>
              <a:tailEnd/>
            </a:ln>
          </p:spPr>
          <p:txBody>
            <a:bodyPr/>
            <a:lstStyle/>
            <a:p>
              <a:endParaRPr lang="en-US"/>
            </a:p>
          </p:txBody>
        </p:sp>
        <p:sp>
          <p:nvSpPr>
            <p:cNvPr id="89600" name="Line 1536"/>
            <p:cNvSpPr>
              <a:spLocks noChangeShapeType="1"/>
            </p:cNvSpPr>
            <p:nvPr/>
          </p:nvSpPr>
          <p:spPr bwMode="auto">
            <a:xfrm>
              <a:off x="3020" y="2835"/>
              <a:ext cx="1" cy="16"/>
            </a:xfrm>
            <a:prstGeom prst="line">
              <a:avLst/>
            </a:prstGeom>
            <a:noFill/>
            <a:ln w="12700">
              <a:solidFill>
                <a:schemeClr val="tx2"/>
              </a:solidFill>
              <a:round/>
              <a:headEnd/>
              <a:tailEnd/>
            </a:ln>
          </p:spPr>
          <p:txBody>
            <a:bodyPr/>
            <a:lstStyle/>
            <a:p>
              <a:endParaRPr lang="en-US"/>
            </a:p>
          </p:txBody>
        </p:sp>
        <p:sp>
          <p:nvSpPr>
            <p:cNvPr id="89601" name="Line 1537"/>
            <p:cNvSpPr>
              <a:spLocks noChangeShapeType="1"/>
            </p:cNvSpPr>
            <p:nvPr/>
          </p:nvSpPr>
          <p:spPr bwMode="auto">
            <a:xfrm>
              <a:off x="3020" y="2883"/>
              <a:ext cx="1" cy="16"/>
            </a:xfrm>
            <a:prstGeom prst="line">
              <a:avLst/>
            </a:prstGeom>
            <a:noFill/>
            <a:ln w="12700">
              <a:solidFill>
                <a:schemeClr val="tx2"/>
              </a:solidFill>
              <a:round/>
              <a:headEnd/>
              <a:tailEnd/>
            </a:ln>
          </p:spPr>
          <p:txBody>
            <a:bodyPr/>
            <a:lstStyle/>
            <a:p>
              <a:endParaRPr lang="en-US"/>
            </a:p>
          </p:txBody>
        </p:sp>
        <p:sp>
          <p:nvSpPr>
            <p:cNvPr id="89602" name="Line 1538"/>
            <p:cNvSpPr>
              <a:spLocks noChangeShapeType="1"/>
            </p:cNvSpPr>
            <p:nvPr/>
          </p:nvSpPr>
          <p:spPr bwMode="auto">
            <a:xfrm>
              <a:off x="3020" y="2931"/>
              <a:ext cx="1" cy="16"/>
            </a:xfrm>
            <a:prstGeom prst="line">
              <a:avLst/>
            </a:prstGeom>
            <a:noFill/>
            <a:ln w="12700">
              <a:solidFill>
                <a:schemeClr val="tx2"/>
              </a:solidFill>
              <a:round/>
              <a:headEnd/>
              <a:tailEnd/>
            </a:ln>
          </p:spPr>
          <p:txBody>
            <a:bodyPr/>
            <a:lstStyle/>
            <a:p>
              <a:endParaRPr lang="en-US"/>
            </a:p>
          </p:txBody>
        </p:sp>
        <p:sp>
          <p:nvSpPr>
            <p:cNvPr id="89603" name="Line 1539"/>
            <p:cNvSpPr>
              <a:spLocks noChangeShapeType="1"/>
            </p:cNvSpPr>
            <p:nvPr/>
          </p:nvSpPr>
          <p:spPr bwMode="auto">
            <a:xfrm>
              <a:off x="3020" y="2979"/>
              <a:ext cx="1" cy="16"/>
            </a:xfrm>
            <a:prstGeom prst="line">
              <a:avLst/>
            </a:prstGeom>
            <a:noFill/>
            <a:ln w="12700">
              <a:solidFill>
                <a:schemeClr val="tx2"/>
              </a:solidFill>
              <a:round/>
              <a:headEnd/>
              <a:tailEnd/>
            </a:ln>
          </p:spPr>
          <p:txBody>
            <a:bodyPr/>
            <a:lstStyle/>
            <a:p>
              <a:endParaRPr lang="en-US"/>
            </a:p>
          </p:txBody>
        </p:sp>
        <p:sp>
          <p:nvSpPr>
            <p:cNvPr id="89604" name="Line 1540"/>
            <p:cNvSpPr>
              <a:spLocks noChangeShapeType="1"/>
            </p:cNvSpPr>
            <p:nvPr/>
          </p:nvSpPr>
          <p:spPr bwMode="auto">
            <a:xfrm>
              <a:off x="3020" y="3027"/>
              <a:ext cx="1" cy="16"/>
            </a:xfrm>
            <a:prstGeom prst="line">
              <a:avLst/>
            </a:prstGeom>
            <a:noFill/>
            <a:ln w="12700">
              <a:solidFill>
                <a:schemeClr val="tx2"/>
              </a:solidFill>
              <a:round/>
              <a:headEnd/>
              <a:tailEnd/>
            </a:ln>
          </p:spPr>
          <p:txBody>
            <a:bodyPr/>
            <a:lstStyle/>
            <a:p>
              <a:endParaRPr lang="en-US"/>
            </a:p>
          </p:txBody>
        </p:sp>
        <p:sp>
          <p:nvSpPr>
            <p:cNvPr id="89605" name="Line 1541"/>
            <p:cNvSpPr>
              <a:spLocks noChangeShapeType="1"/>
            </p:cNvSpPr>
            <p:nvPr/>
          </p:nvSpPr>
          <p:spPr bwMode="auto">
            <a:xfrm>
              <a:off x="3020" y="3075"/>
              <a:ext cx="1" cy="16"/>
            </a:xfrm>
            <a:prstGeom prst="line">
              <a:avLst/>
            </a:prstGeom>
            <a:noFill/>
            <a:ln w="12700">
              <a:solidFill>
                <a:schemeClr val="tx2"/>
              </a:solidFill>
              <a:round/>
              <a:headEnd/>
              <a:tailEnd/>
            </a:ln>
          </p:spPr>
          <p:txBody>
            <a:bodyPr/>
            <a:lstStyle/>
            <a:p>
              <a:endParaRPr lang="en-US"/>
            </a:p>
          </p:txBody>
        </p:sp>
        <p:sp>
          <p:nvSpPr>
            <p:cNvPr id="89606" name="Line 1542"/>
            <p:cNvSpPr>
              <a:spLocks noChangeShapeType="1"/>
            </p:cNvSpPr>
            <p:nvPr/>
          </p:nvSpPr>
          <p:spPr bwMode="auto">
            <a:xfrm>
              <a:off x="3020" y="3123"/>
              <a:ext cx="1" cy="16"/>
            </a:xfrm>
            <a:prstGeom prst="line">
              <a:avLst/>
            </a:prstGeom>
            <a:noFill/>
            <a:ln w="12700">
              <a:solidFill>
                <a:schemeClr val="tx2"/>
              </a:solidFill>
              <a:round/>
              <a:headEnd/>
              <a:tailEnd/>
            </a:ln>
          </p:spPr>
          <p:txBody>
            <a:bodyPr/>
            <a:lstStyle/>
            <a:p>
              <a:endParaRPr lang="en-US"/>
            </a:p>
          </p:txBody>
        </p:sp>
        <p:sp>
          <p:nvSpPr>
            <p:cNvPr id="89607" name="Line 1543"/>
            <p:cNvSpPr>
              <a:spLocks noChangeShapeType="1"/>
            </p:cNvSpPr>
            <p:nvPr/>
          </p:nvSpPr>
          <p:spPr bwMode="auto">
            <a:xfrm>
              <a:off x="3020" y="3171"/>
              <a:ext cx="1" cy="16"/>
            </a:xfrm>
            <a:prstGeom prst="line">
              <a:avLst/>
            </a:prstGeom>
            <a:noFill/>
            <a:ln w="12700">
              <a:solidFill>
                <a:schemeClr val="tx2"/>
              </a:solidFill>
              <a:round/>
              <a:headEnd/>
              <a:tailEnd/>
            </a:ln>
          </p:spPr>
          <p:txBody>
            <a:bodyPr/>
            <a:lstStyle/>
            <a:p>
              <a:endParaRPr lang="en-US"/>
            </a:p>
          </p:txBody>
        </p:sp>
        <p:sp>
          <p:nvSpPr>
            <p:cNvPr id="89608" name="Line 1544"/>
            <p:cNvSpPr>
              <a:spLocks noChangeShapeType="1"/>
            </p:cNvSpPr>
            <p:nvPr/>
          </p:nvSpPr>
          <p:spPr bwMode="auto">
            <a:xfrm>
              <a:off x="3020" y="3218"/>
              <a:ext cx="1" cy="16"/>
            </a:xfrm>
            <a:prstGeom prst="line">
              <a:avLst/>
            </a:prstGeom>
            <a:noFill/>
            <a:ln w="12700">
              <a:solidFill>
                <a:schemeClr val="tx2"/>
              </a:solidFill>
              <a:round/>
              <a:headEnd/>
              <a:tailEnd/>
            </a:ln>
          </p:spPr>
          <p:txBody>
            <a:bodyPr/>
            <a:lstStyle/>
            <a:p>
              <a:endParaRPr lang="en-US"/>
            </a:p>
          </p:txBody>
        </p:sp>
        <p:sp>
          <p:nvSpPr>
            <p:cNvPr id="89609" name="Line 1545"/>
            <p:cNvSpPr>
              <a:spLocks noChangeShapeType="1"/>
            </p:cNvSpPr>
            <p:nvPr/>
          </p:nvSpPr>
          <p:spPr bwMode="auto">
            <a:xfrm>
              <a:off x="3020" y="3266"/>
              <a:ext cx="1" cy="16"/>
            </a:xfrm>
            <a:prstGeom prst="line">
              <a:avLst/>
            </a:prstGeom>
            <a:noFill/>
            <a:ln w="12700">
              <a:solidFill>
                <a:schemeClr val="tx2"/>
              </a:solidFill>
              <a:round/>
              <a:headEnd/>
              <a:tailEnd/>
            </a:ln>
          </p:spPr>
          <p:txBody>
            <a:bodyPr/>
            <a:lstStyle/>
            <a:p>
              <a:endParaRPr lang="en-US"/>
            </a:p>
          </p:txBody>
        </p:sp>
        <p:sp>
          <p:nvSpPr>
            <p:cNvPr id="89610" name="Line 1546"/>
            <p:cNvSpPr>
              <a:spLocks noChangeShapeType="1"/>
            </p:cNvSpPr>
            <p:nvPr/>
          </p:nvSpPr>
          <p:spPr bwMode="auto">
            <a:xfrm>
              <a:off x="3020" y="3314"/>
              <a:ext cx="1" cy="16"/>
            </a:xfrm>
            <a:prstGeom prst="line">
              <a:avLst/>
            </a:prstGeom>
            <a:noFill/>
            <a:ln w="12700">
              <a:solidFill>
                <a:schemeClr val="tx2"/>
              </a:solidFill>
              <a:round/>
              <a:headEnd/>
              <a:tailEnd/>
            </a:ln>
          </p:spPr>
          <p:txBody>
            <a:bodyPr/>
            <a:lstStyle/>
            <a:p>
              <a:endParaRPr lang="en-US"/>
            </a:p>
          </p:txBody>
        </p:sp>
        <p:sp>
          <p:nvSpPr>
            <p:cNvPr id="89611" name="Line 1547"/>
            <p:cNvSpPr>
              <a:spLocks noChangeShapeType="1"/>
            </p:cNvSpPr>
            <p:nvPr/>
          </p:nvSpPr>
          <p:spPr bwMode="auto">
            <a:xfrm>
              <a:off x="3020" y="3362"/>
              <a:ext cx="1" cy="16"/>
            </a:xfrm>
            <a:prstGeom prst="line">
              <a:avLst/>
            </a:prstGeom>
            <a:noFill/>
            <a:ln w="12700">
              <a:solidFill>
                <a:schemeClr val="tx2"/>
              </a:solidFill>
              <a:round/>
              <a:headEnd/>
              <a:tailEnd/>
            </a:ln>
          </p:spPr>
          <p:txBody>
            <a:bodyPr/>
            <a:lstStyle/>
            <a:p>
              <a:endParaRPr lang="en-US"/>
            </a:p>
          </p:txBody>
        </p:sp>
        <p:sp>
          <p:nvSpPr>
            <p:cNvPr id="89612" name="Line 1548"/>
            <p:cNvSpPr>
              <a:spLocks noChangeShapeType="1"/>
            </p:cNvSpPr>
            <p:nvPr/>
          </p:nvSpPr>
          <p:spPr bwMode="auto">
            <a:xfrm>
              <a:off x="3020" y="3410"/>
              <a:ext cx="1" cy="16"/>
            </a:xfrm>
            <a:prstGeom prst="line">
              <a:avLst/>
            </a:prstGeom>
            <a:noFill/>
            <a:ln w="12700">
              <a:solidFill>
                <a:schemeClr val="tx2"/>
              </a:solidFill>
              <a:round/>
              <a:headEnd/>
              <a:tailEnd/>
            </a:ln>
          </p:spPr>
          <p:txBody>
            <a:bodyPr/>
            <a:lstStyle/>
            <a:p>
              <a:endParaRPr lang="en-US"/>
            </a:p>
          </p:txBody>
        </p:sp>
        <p:sp>
          <p:nvSpPr>
            <p:cNvPr id="89613" name="Line 1549"/>
            <p:cNvSpPr>
              <a:spLocks noChangeShapeType="1"/>
            </p:cNvSpPr>
            <p:nvPr/>
          </p:nvSpPr>
          <p:spPr bwMode="auto">
            <a:xfrm>
              <a:off x="3020" y="3458"/>
              <a:ext cx="1" cy="16"/>
            </a:xfrm>
            <a:prstGeom prst="line">
              <a:avLst/>
            </a:prstGeom>
            <a:noFill/>
            <a:ln w="12700">
              <a:solidFill>
                <a:schemeClr val="tx2"/>
              </a:solidFill>
              <a:round/>
              <a:headEnd/>
              <a:tailEnd/>
            </a:ln>
          </p:spPr>
          <p:txBody>
            <a:bodyPr/>
            <a:lstStyle/>
            <a:p>
              <a:endParaRPr lang="en-US"/>
            </a:p>
          </p:txBody>
        </p:sp>
        <p:sp>
          <p:nvSpPr>
            <p:cNvPr id="89614" name="Line 1550"/>
            <p:cNvSpPr>
              <a:spLocks noChangeShapeType="1"/>
            </p:cNvSpPr>
            <p:nvPr/>
          </p:nvSpPr>
          <p:spPr bwMode="auto">
            <a:xfrm>
              <a:off x="3020" y="3506"/>
              <a:ext cx="1" cy="16"/>
            </a:xfrm>
            <a:prstGeom prst="line">
              <a:avLst/>
            </a:prstGeom>
            <a:noFill/>
            <a:ln w="12700">
              <a:solidFill>
                <a:schemeClr val="tx2"/>
              </a:solidFill>
              <a:round/>
              <a:headEnd/>
              <a:tailEnd/>
            </a:ln>
          </p:spPr>
          <p:txBody>
            <a:bodyPr/>
            <a:lstStyle/>
            <a:p>
              <a:endParaRPr lang="en-US"/>
            </a:p>
          </p:txBody>
        </p:sp>
        <p:sp>
          <p:nvSpPr>
            <p:cNvPr id="89615" name="Line 1551"/>
            <p:cNvSpPr>
              <a:spLocks noChangeShapeType="1"/>
            </p:cNvSpPr>
            <p:nvPr/>
          </p:nvSpPr>
          <p:spPr bwMode="auto">
            <a:xfrm>
              <a:off x="3020" y="3554"/>
              <a:ext cx="1" cy="16"/>
            </a:xfrm>
            <a:prstGeom prst="line">
              <a:avLst/>
            </a:prstGeom>
            <a:noFill/>
            <a:ln w="12700">
              <a:solidFill>
                <a:schemeClr val="tx2"/>
              </a:solidFill>
              <a:round/>
              <a:headEnd/>
              <a:tailEnd/>
            </a:ln>
          </p:spPr>
          <p:txBody>
            <a:bodyPr/>
            <a:lstStyle/>
            <a:p>
              <a:endParaRPr lang="en-US"/>
            </a:p>
          </p:txBody>
        </p:sp>
        <p:sp>
          <p:nvSpPr>
            <p:cNvPr id="89616" name="Line 1552"/>
            <p:cNvSpPr>
              <a:spLocks noChangeShapeType="1"/>
            </p:cNvSpPr>
            <p:nvPr/>
          </p:nvSpPr>
          <p:spPr bwMode="auto">
            <a:xfrm>
              <a:off x="3116" y="1351"/>
              <a:ext cx="1" cy="16"/>
            </a:xfrm>
            <a:prstGeom prst="line">
              <a:avLst/>
            </a:prstGeom>
            <a:noFill/>
            <a:ln w="12700">
              <a:solidFill>
                <a:schemeClr val="tx2"/>
              </a:solidFill>
              <a:round/>
              <a:headEnd/>
              <a:tailEnd/>
            </a:ln>
          </p:spPr>
          <p:txBody>
            <a:bodyPr/>
            <a:lstStyle/>
            <a:p>
              <a:endParaRPr lang="en-US"/>
            </a:p>
          </p:txBody>
        </p:sp>
        <p:sp>
          <p:nvSpPr>
            <p:cNvPr id="89617" name="Line 1553"/>
            <p:cNvSpPr>
              <a:spLocks noChangeShapeType="1"/>
            </p:cNvSpPr>
            <p:nvPr/>
          </p:nvSpPr>
          <p:spPr bwMode="auto">
            <a:xfrm>
              <a:off x="3116" y="1399"/>
              <a:ext cx="1" cy="16"/>
            </a:xfrm>
            <a:prstGeom prst="line">
              <a:avLst/>
            </a:prstGeom>
            <a:noFill/>
            <a:ln w="12700">
              <a:solidFill>
                <a:schemeClr val="tx2"/>
              </a:solidFill>
              <a:round/>
              <a:headEnd/>
              <a:tailEnd/>
            </a:ln>
          </p:spPr>
          <p:txBody>
            <a:bodyPr/>
            <a:lstStyle/>
            <a:p>
              <a:endParaRPr lang="en-US"/>
            </a:p>
          </p:txBody>
        </p:sp>
        <p:sp>
          <p:nvSpPr>
            <p:cNvPr id="89618" name="Line 1554"/>
            <p:cNvSpPr>
              <a:spLocks noChangeShapeType="1"/>
            </p:cNvSpPr>
            <p:nvPr/>
          </p:nvSpPr>
          <p:spPr bwMode="auto">
            <a:xfrm>
              <a:off x="3116" y="1447"/>
              <a:ext cx="1" cy="16"/>
            </a:xfrm>
            <a:prstGeom prst="line">
              <a:avLst/>
            </a:prstGeom>
            <a:noFill/>
            <a:ln w="12700">
              <a:solidFill>
                <a:schemeClr val="tx2"/>
              </a:solidFill>
              <a:round/>
              <a:headEnd/>
              <a:tailEnd/>
            </a:ln>
          </p:spPr>
          <p:txBody>
            <a:bodyPr/>
            <a:lstStyle/>
            <a:p>
              <a:endParaRPr lang="en-US"/>
            </a:p>
          </p:txBody>
        </p:sp>
        <p:sp>
          <p:nvSpPr>
            <p:cNvPr id="89619" name="Line 1555"/>
            <p:cNvSpPr>
              <a:spLocks noChangeShapeType="1"/>
            </p:cNvSpPr>
            <p:nvPr/>
          </p:nvSpPr>
          <p:spPr bwMode="auto">
            <a:xfrm>
              <a:off x="3116" y="1495"/>
              <a:ext cx="1" cy="16"/>
            </a:xfrm>
            <a:prstGeom prst="line">
              <a:avLst/>
            </a:prstGeom>
            <a:noFill/>
            <a:ln w="12700">
              <a:solidFill>
                <a:schemeClr val="tx2"/>
              </a:solidFill>
              <a:round/>
              <a:headEnd/>
              <a:tailEnd/>
            </a:ln>
          </p:spPr>
          <p:txBody>
            <a:bodyPr/>
            <a:lstStyle/>
            <a:p>
              <a:endParaRPr lang="en-US"/>
            </a:p>
          </p:txBody>
        </p:sp>
        <p:sp>
          <p:nvSpPr>
            <p:cNvPr id="89620" name="Line 1556"/>
            <p:cNvSpPr>
              <a:spLocks noChangeShapeType="1"/>
            </p:cNvSpPr>
            <p:nvPr/>
          </p:nvSpPr>
          <p:spPr bwMode="auto">
            <a:xfrm>
              <a:off x="3116" y="1543"/>
              <a:ext cx="1" cy="16"/>
            </a:xfrm>
            <a:prstGeom prst="line">
              <a:avLst/>
            </a:prstGeom>
            <a:noFill/>
            <a:ln w="12700">
              <a:solidFill>
                <a:schemeClr val="tx2"/>
              </a:solidFill>
              <a:round/>
              <a:headEnd/>
              <a:tailEnd/>
            </a:ln>
          </p:spPr>
          <p:txBody>
            <a:bodyPr/>
            <a:lstStyle/>
            <a:p>
              <a:endParaRPr lang="en-US"/>
            </a:p>
          </p:txBody>
        </p:sp>
        <p:sp>
          <p:nvSpPr>
            <p:cNvPr id="89621" name="Line 1557"/>
            <p:cNvSpPr>
              <a:spLocks noChangeShapeType="1"/>
            </p:cNvSpPr>
            <p:nvPr/>
          </p:nvSpPr>
          <p:spPr bwMode="auto">
            <a:xfrm>
              <a:off x="3116" y="1591"/>
              <a:ext cx="1" cy="16"/>
            </a:xfrm>
            <a:prstGeom prst="line">
              <a:avLst/>
            </a:prstGeom>
            <a:noFill/>
            <a:ln w="12700">
              <a:solidFill>
                <a:schemeClr val="tx2"/>
              </a:solidFill>
              <a:round/>
              <a:headEnd/>
              <a:tailEnd/>
            </a:ln>
          </p:spPr>
          <p:txBody>
            <a:bodyPr/>
            <a:lstStyle/>
            <a:p>
              <a:endParaRPr lang="en-US"/>
            </a:p>
          </p:txBody>
        </p:sp>
        <p:sp>
          <p:nvSpPr>
            <p:cNvPr id="89622" name="Line 1558"/>
            <p:cNvSpPr>
              <a:spLocks noChangeShapeType="1"/>
            </p:cNvSpPr>
            <p:nvPr/>
          </p:nvSpPr>
          <p:spPr bwMode="auto">
            <a:xfrm>
              <a:off x="3116" y="1639"/>
              <a:ext cx="1" cy="16"/>
            </a:xfrm>
            <a:prstGeom prst="line">
              <a:avLst/>
            </a:prstGeom>
            <a:noFill/>
            <a:ln w="12700">
              <a:solidFill>
                <a:schemeClr val="tx2"/>
              </a:solidFill>
              <a:round/>
              <a:headEnd/>
              <a:tailEnd/>
            </a:ln>
          </p:spPr>
          <p:txBody>
            <a:bodyPr/>
            <a:lstStyle/>
            <a:p>
              <a:endParaRPr lang="en-US"/>
            </a:p>
          </p:txBody>
        </p:sp>
        <p:sp>
          <p:nvSpPr>
            <p:cNvPr id="89623" name="Line 1559"/>
            <p:cNvSpPr>
              <a:spLocks noChangeShapeType="1"/>
            </p:cNvSpPr>
            <p:nvPr/>
          </p:nvSpPr>
          <p:spPr bwMode="auto">
            <a:xfrm>
              <a:off x="3116" y="1687"/>
              <a:ext cx="1" cy="15"/>
            </a:xfrm>
            <a:prstGeom prst="line">
              <a:avLst/>
            </a:prstGeom>
            <a:noFill/>
            <a:ln w="12700">
              <a:solidFill>
                <a:schemeClr val="tx2"/>
              </a:solidFill>
              <a:round/>
              <a:headEnd/>
              <a:tailEnd/>
            </a:ln>
          </p:spPr>
          <p:txBody>
            <a:bodyPr/>
            <a:lstStyle/>
            <a:p>
              <a:endParaRPr lang="en-US"/>
            </a:p>
          </p:txBody>
        </p:sp>
        <p:sp>
          <p:nvSpPr>
            <p:cNvPr id="89624" name="Line 1560"/>
            <p:cNvSpPr>
              <a:spLocks noChangeShapeType="1"/>
            </p:cNvSpPr>
            <p:nvPr/>
          </p:nvSpPr>
          <p:spPr bwMode="auto">
            <a:xfrm>
              <a:off x="3116" y="1734"/>
              <a:ext cx="1" cy="16"/>
            </a:xfrm>
            <a:prstGeom prst="line">
              <a:avLst/>
            </a:prstGeom>
            <a:noFill/>
            <a:ln w="12700">
              <a:solidFill>
                <a:schemeClr val="tx2"/>
              </a:solidFill>
              <a:round/>
              <a:headEnd/>
              <a:tailEnd/>
            </a:ln>
          </p:spPr>
          <p:txBody>
            <a:bodyPr/>
            <a:lstStyle/>
            <a:p>
              <a:endParaRPr lang="en-US"/>
            </a:p>
          </p:txBody>
        </p:sp>
        <p:sp>
          <p:nvSpPr>
            <p:cNvPr id="89625" name="Line 1561"/>
            <p:cNvSpPr>
              <a:spLocks noChangeShapeType="1"/>
            </p:cNvSpPr>
            <p:nvPr/>
          </p:nvSpPr>
          <p:spPr bwMode="auto">
            <a:xfrm>
              <a:off x="3116" y="1782"/>
              <a:ext cx="1" cy="16"/>
            </a:xfrm>
            <a:prstGeom prst="line">
              <a:avLst/>
            </a:prstGeom>
            <a:noFill/>
            <a:ln w="12700">
              <a:solidFill>
                <a:schemeClr val="tx2"/>
              </a:solidFill>
              <a:round/>
              <a:headEnd/>
              <a:tailEnd/>
            </a:ln>
          </p:spPr>
          <p:txBody>
            <a:bodyPr/>
            <a:lstStyle/>
            <a:p>
              <a:endParaRPr lang="en-US"/>
            </a:p>
          </p:txBody>
        </p:sp>
        <p:sp>
          <p:nvSpPr>
            <p:cNvPr id="89626" name="Line 1562"/>
            <p:cNvSpPr>
              <a:spLocks noChangeShapeType="1"/>
            </p:cNvSpPr>
            <p:nvPr/>
          </p:nvSpPr>
          <p:spPr bwMode="auto">
            <a:xfrm>
              <a:off x="3116" y="1830"/>
              <a:ext cx="1" cy="16"/>
            </a:xfrm>
            <a:prstGeom prst="line">
              <a:avLst/>
            </a:prstGeom>
            <a:noFill/>
            <a:ln w="12700">
              <a:solidFill>
                <a:schemeClr val="tx2"/>
              </a:solidFill>
              <a:round/>
              <a:headEnd/>
              <a:tailEnd/>
            </a:ln>
          </p:spPr>
          <p:txBody>
            <a:bodyPr/>
            <a:lstStyle/>
            <a:p>
              <a:endParaRPr lang="en-US"/>
            </a:p>
          </p:txBody>
        </p:sp>
        <p:sp>
          <p:nvSpPr>
            <p:cNvPr id="89627" name="Line 1563"/>
            <p:cNvSpPr>
              <a:spLocks noChangeShapeType="1"/>
            </p:cNvSpPr>
            <p:nvPr/>
          </p:nvSpPr>
          <p:spPr bwMode="auto">
            <a:xfrm>
              <a:off x="3116" y="1878"/>
              <a:ext cx="1" cy="16"/>
            </a:xfrm>
            <a:prstGeom prst="line">
              <a:avLst/>
            </a:prstGeom>
            <a:noFill/>
            <a:ln w="12700">
              <a:solidFill>
                <a:schemeClr val="tx2"/>
              </a:solidFill>
              <a:round/>
              <a:headEnd/>
              <a:tailEnd/>
            </a:ln>
          </p:spPr>
          <p:txBody>
            <a:bodyPr/>
            <a:lstStyle/>
            <a:p>
              <a:endParaRPr lang="en-US"/>
            </a:p>
          </p:txBody>
        </p:sp>
        <p:sp>
          <p:nvSpPr>
            <p:cNvPr id="89628" name="Line 1564"/>
            <p:cNvSpPr>
              <a:spLocks noChangeShapeType="1"/>
            </p:cNvSpPr>
            <p:nvPr/>
          </p:nvSpPr>
          <p:spPr bwMode="auto">
            <a:xfrm>
              <a:off x="3116" y="1926"/>
              <a:ext cx="1" cy="16"/>
            </a:xfrm>
            <a:prstGeom prst="line">
              <a:avLst/>
            </a:prstGeom>
            <a:noFill/>
            <a:ln w="12700">
              <a:solidFill>
                <a:schemeClr val="tx2"/>
              </a:solidFill>
              <a:round/>
              <a:headEnd/>
              <a:tailEnd/>
            </a:ln>
          </p:spPr>
          <p:txBody>
            <a:bodyPr/>
            <a:lstStyle/>
            <a:p>
              <a:endParaRPr lang="en-US"/>
            </a:p>
          </p:txBody>
        </p:sp>
        <p:sp>
          <p:nvSpPr>
            <p:cNvPr id="89629" name="Line 1565"/>
            <p:cNvSpPr>
              <a:spLocks noChangeShapeType="1"/>
            </p:cNvSpPr>
            <p:nvPr/>
          </p:nvSpPr>
          <p:spPr bwMode="auto">
            <a:xfrm>
              <a:off x="3116" y="1974"/>
              <a:ext cx="1" cy="16"/>
            </a:xfrm>
            <a:prstGeom prst="line">
              <a:avLst/>
            </a:prstGeom>
            <a:noFill/>
            <a:ln w="12700">
              <a:solidFill>
                <a:schemeClr val="tx2"/>
              </a:solidFill>
              <a:round/>
              <a:headEnd/>
              <a:tailEnd/>
            </a:ln>
          </p:spPr>
          <p:txBody>
            <a:bodyPr/>
            <a:lstStyle/>
            <a:p>
              <a:endParaRPr lang="en-US"/>
            </a:p>
          </p:txBody>
        </p:sp>
        <p:sp>
          <p:nvSpPr>
            <p:cNvPr id="89630" name="Line 1566"/>
            <p:cNvSpPr>
              <a:spLocks noChangeShapeType="1"/>
            </p:cNvSpPr>
            <p:nvPr/>
          </p:nvSpPr>
          <p:spPr bwMode="auto">
            <a:xfrm>
              <a:off x="3116" y="2022"/>
              <a:ext cx="1" cy="16"/>
            </a:xfrm>
            <a:prstGeom prst="line">
              <a:avLst/>
            </a:prstGeom>
            <a:noFill/>
            <a:ln w="12700">
              <a:solidFill>
                <a:schemeClr val="tx2"/>
              </a:solidFill>
              <a:round/>
              <a:headEnd/>
              <a:tailEnd/>
            </a:ln>
          </p:spPr>
          <p:txBody>
            <a:bodyPr/>
            <a:lstStyle/>
            <a:p>
              <a:endParaRPr lang="en-US"/>
            </a:p>
          </p:txBody>
        </p:sp>
        <p:sp>
          <p:nvSpPr>
            <p:cNvPr id="89631" name="Line 1567"/>
            <p:cNvSpPr>
              <a:spLocks noChangeShapeType="1"/>
            </p:cNvSpPr>
            <p:nvPr/>
          </p:nvSpPr>
          <p:spPr bwMode="auto">
            <a:xfrm>
              <a:off x="3116" y="2070"/>
              <a:ext cx="1" cy="15"/>
            </a:xfrm>
            <a:prstGeom prst="line">
              <a:avLst/>
            </a:prstGeom>
            <a:noFill/>
            <a:ln w="12700">
              <a:solidFill>
                <a:schemeClr val="tx2"/>
              </a:solidFill>
              <a:round/>
              <a:headEnd/>
              <a:tailEnd/>
            </a:ln>
          </p:spPr>
          <p:txBody>
            <a:bodyPr/>
            <a:lstStyle/>
            <a:p>
              <a:endParaRPr lang="en-US"/>
            </a:p>
          </p:txBody>
        </p:sp>
        <p:sp>
          <p:nvSpPr>
            <p:cNvPr id="89632" name="Line 1568"/>
            <p:cNvSpPr>
              <a:spLocks noChangeShapeType="1"/>
            </p:cNvSpPr>
            <p:nvPr/>
          </p:nvSpPr>
          <p:spPr bwMode="auto">
            <a:xfrm>
              <a:off x="3116" y="2117"/>
              <a:ext cx="1" cy="16"/>
            </a:xfrm>
            <a:prstGeom prst="line">
              <a:avLst/>
            </a:prstGeom>
            <a:noFill/>
            <a:ln w="12700">
              <a:solidFill>
                <a:schemeClr val="tx2"/>
              </a:solidFill>
              <a:round/>
              <a:headEnd/>
              <a:tailEnd/>
            </a:ln>
          </p:spPr>
          <p:txBody>
            <a:bodyPr/>
            <a:lstStyle/>
            <a:p>
              <a:endParaRPr lang="en-US"/>
            </a:p>
          </p:txBody>
        </p:sp>
        <p:sp>
          <p:nvSpPr>
            <p:cNvPr id="89633" name="Line 1569"/>
            <p:cNvSpPr>
              <a:spLocks noChangeShapeType="1"/>
            </p:cNvSpPr>
            <p:nvPr/>
          </p:nvSpPr>
          <p:spPr bwMode="auto">
            <a:xfrm>
              <a:off x="3116" y="2165"/>
              <a:ext cx="1" cy="16"/>
            </a:xfrm>
            <a:prstGeom prst="line">
              <a:avLst/>
            </a:prstGeom>
            <a:noFill/>
            <a:ln w="12700">
              <a:solidFill>
                <a:schemeClr val="tx2"/>
              </a:solidFill>
              <a:round/>
              <a:headEnd/>
              <a:tailEnd/>
            </a:ln>
          </p:spPr>
          <p:txBody>
            <a:bodyPr/>
            <a:lstStyle/>
            <a:p>
              <a:endParaRPr lang="en-US"/>
            </a:p>
          </p:txBody>
        </p:sp>
        <p:sp>
          <p:nvSpPr>
            <p:cNvPr id="89634" name="Line 1570"/>
            <p:cNvSpPr>
              <a:spLocks noChangeShapeType="1"/>
            </p:cNvSpPr>
            <p:nvPr/>
          </p:nvSpPr>
          <p:spPr bwMode="auto">
            <a:xfrm>
              <a:off x="3116" y="2213"/>
              <a:ext cx="1" cy="16"/>
            </a:xfrm>
            <a:prstGeom prst="line">
              <a:avLst/>
            </a:prstGeom>
            <a:noFill/>
            <a:ln w="12700">
              <a:solidFill>
                <a:schemeClr val="tx2"/>
              </a:solidFill>
              <a:round/>
              <a:headEnd/>
              <a:tailEnd/>
            </a:ln>
          </p:spPr>
          <p:txBody>
            <a:bodyPr/>
            <a:lstStyle/>
            <a:p>
              <a:endParaRPr lang="en-US"/>
            </a:p>
          </p:txBody>
        </p:sp>
        <p:sp>
          <p:nvSpPr>
            <p:cNvPr id="89635" name="Line 1571"/>
            <p:cNvSpPr>
              <a:spLocks noChangeShapeType="1"/>
            </p:cNvSpPr>
            <p:nvPr/>
          </p:nvSpPr>
          <p:spPr bwMode="auto">
            <a:xfrm>
              <a:off x="3116" y="2261"/>
              <a:ext cx="1" cy="16"/>
            </a:xfrm>
            <a:prstGeom prst="line">
              <a:avLst/>
            </a:prstGeom>
            <a:noFill/>
            <a:ln w="12700">
              <a:solidFill>
                <a:schemeClr val="tx2"/>
              </a:solidFill>
              <a:round/>
              <a:headEnd/>
              <a:tailEnd/>
            </a:ln>
          </p:spPr>
          <p:txBody>
            <a:bodyPr/>
            <a:lstStyle/>
            <a:p>
              <a:endParaRPr lang="en-US"/>
            </a:p>
          </p:txBody>
        </p:sp>
        <p:sp>
          <p:nvSpPr>
            <p:cNvPr id="89636" name="Line 1572"/>
            <p:cNvSpPr>
              <a:spLocks noChangeShapeType="1"/>
            </p:cNvSpPr>
            <p:nvPr/>
          </p:nvSpPr>
          <p:spPr bwMode="auto">
            <a:xfrm>
              <a:off x="3116" y="2309"/>
              <a:ext cx="1" cy="16"/>
            </a:xfrm>
            <a:prstGeom prst="line">
              <a:avLst/>
            </a:prstGeom>
            <a:noFill/>
            <a:ln w="12700">
              <a:solidFill>
                <a:schemeClr val="tx2"/>
              </a:solidFill>
              <a:round/>
              <a:headEnd/>
              <a:tailEnd/>
            </a:ln>
          </p:spPr>
          <p:txBody>
            <a:bodyPr/>
            <a:lstStyle/>
            <a:p>
              <a:endParaRPr lang="en-US"/>
            </a:p>
          </p:txBody>
        </p:sp>
        <p:sp>
          <p:nvSpPr>
            <p:cNvPr id="89637" name="Line 1573"/>
            <p:cNvSpPr>
              <a:spLocks noChangeShapeType="1"/>
            </p:cNvSpPr>
            <p:nvPr/>
          </p:nvSpPr>
          <p:spPr bwMode="auto">
            <a:xfrm>
              <a:off x="3116" y="2357"/>
              <a:ext cx="1" cy="16"/>
            </a:xfrm>
            <a:prstGeom prst="line">
              <a:avLst/>
            </a:prstGeom>
            <a:noFill/>
            <a:ln w="12700">
              <a:solidFill>
                <a:schemeClr val="tx2"/>
              </a:solidFill>
              <a:round/>
              <a:headEnd/>
              <a:tailEnd/>
            </a:ln>
          </p:spPr>
          <p:txBody>
            <a:bodyPr/>
            <a:lstStyle/>
            <a:p>
              <a:endParaRPr lang="en-US"/>
            </a:p>
          </p:txBody>
        </p:sp>
      </p:grpSp>
      <p:grpSp>
        <p:nvGrpSpPr>
          <p:cNvPr id="89839" name="Group 1775"/>
          <p:cNvGrpSpPr>
            <a:grpSpLocks/>
          </p:cNvGrpSpPr>
          <p:nvPr/>
        </p:nvGrpSpPr>
        <p:grpSpPr bwMode="auto">
          <a:xfrm>
            <a:off x="4946650" y="2144713"/>
            <a:ext cx="355600" cy="3522662"/>
            <a:chOff x="3116" y="1351"/>
            <a:chExt cx="224" cy="2219"/>
          </a:xfrm>
        </p:grpSpPr>
        <p:sp>
          <p:nvSpPr>
            <p:cNvPr id="89639" name="Line 1575"/>
            <p:cNvSpPr>
              <a:spLocks noChangeShapeType="1"/>
            </p:cNvSpPr>
            <p:nvPr/>
          </p:nvSpPr>
          <p:spPr bwMode="auto">
            <a:xfrm>
              <a:off x="3116" y="2405"/>
              <a:ext cx="1" cy="16"/>
            </a:xfrm>
            <a:prstGeom prst="line">
              <a:avLst/>
            </a:prstGeom>
            <a:noFill/>
            <a:ln w="12700">
              <a:solidFill>
                <a:schemeClr val="tx2"/>
              </a:solidFill>
              <a:round/>
              <a:headEnd/>
              <a:tailEnd/>
            </a:ln>
          </p:spPr>
          <p:txBody>
            <a:bodyPr/>
            <a:lstStyle/>
            <a:p>
              <a:endParaRPr lang="en-US"/>
            </a:p>
          </p:txBody>
        </p:sp>
        <p:sp>
          <p:nvSpPr>
            <p:cNvPr id="89640" name="Line 1576"/>
            <p:cNvSpPr>
              <a:spLocks noChangeShapeType="1"/>
            </p:cNvSpPr>
            <p:nvPr/>
          </p:nvSpPr>
          <p:spPr bwMode="auto">
            <a:xfrm>
              <a:off x="3116" y="2452"/>
              <a:ext cx="1" cy="16"/>
            </a:xfrm>
            <a:prstGeom prst="line">
              <a:avLst/>
            </a:prstGeom>
            <a:noFill/>
            <a:ln w="12700">
              <a:solidFill>
                <a:schemeClr val="tx2"/>
              </a:solidFill>
              <a:round/>
              <a:headEnd/>
              <a:tailEnd/>
            </a:ln>
          </p:spPr>
          <p:txBody>
            <a:bodyPr/>
            <a:lstStyle/>
            <a:p>
              <a:endParaRPr lang="en-US"/>
            </a:p>
          </p:txBody>
        </p:sp>
        <p:sp>
          <p:nvSpPr>
            <p:cNvPr id="89641" name="Line 1577"/>
            <p:cNvSpPr>
              <a:spLocks noChangeShapeType="1"/>
            </p:cNvSpPr>
            <p:nvPr/>
          </p:nvSpPr>
          <p:spPr bwMode="auto">
            <a:xfrm>
              <a:off x="3116" y="2500"/>
              <a:ext cx="1" cy="16"/>
            </a:xfrm>
            <a:prstGeom prst="line">
              <a:avLst/>
            </a:prstGeom>
            <a:noFill/>
            <a:ln w="12700">
              <a:solidFill>
                <a:schemeClr val="tx2"/>
              </a:solidFill>
              <a:round/>
              <a:headEnd/>
              <a:tailEnd/>
            </a:ln>
          </p:spPr>
          <p:txBody>
            <a:bodyPr/>
            <a:lstStyle/>
            <a:p>
              <a:endParaRPr lang="en-US"/>
            </a:p>
          </p:txBody>
        </p:sp>
        <p:sp>
          <p:nvSpPr>
            <p:cNvPr id="89642" name="Line 1578"/>
            <p:cNvSpPr>
              <a:spLocks noChangeShapeType="1"/>
            </p:cNvSpPr>
            <p:nvPr/>
          </p:nvSpPr>
          <p:spPr bwMode="auto">
            <a:xfrm>
              <a:off x="3116" y="2548"/>
              <a:ext cx="1" cy="16"/>
            </a:xfrm>
            <a:prstGeom prst="line">
              <a:avLst/>
            </a:prstGeom>
            <a:noFill/>
            <a:ln w="12700">
              <a:solidFill>
                <a:schemeClr val="tx2"/>
              </a:solidFill>
              <a:round/>
              <a:headEnd/>
              <a:tailEnd/>
            </a:ln>
          </p:spPr>
          <p:txBody>
            <a:bodyPr/>
            <a:lstStyle/>
            <a:p>
              <a:endParaRPr lang="en-US"/>
            </a:p>
          </p:txBody>
        </p:sp>
        <p:sp>
          <p:nvSpPr>
            <p:cNvPr id="89643" name="Line 1579"/>
            <p:cNvSpPr>
              <a:spLocks noChangeShapeType="1"/>
            </p:cNvSpPr>
            <p:nvPr/>
          </p:nvSpPr>
          <p:spPr bwMode="auto">
            <a:xfrm>
              <a:off x="3116" y="2596"/>
              <a:ext cx="1" cy="16"/>
            </a:xfrm>
            <a:prstGeom prst="line">
              <a:avLst/>
            </a:prstGeom>
            <a:noFill/>
            <a:ln w="12700">
              <a:solidFill>
                <a:schemeClr val="tx2"/>
              </a:solidFill>
              <a:round/>
              <a:headEnd/>
              <a:tailEnd/>
            </a:ln>
          </p:spPr>
          <p:txBody>
            <a:bodyPr/>
            <a:lstStyle/>
            <a:p>
              <a:endParaRPr lang="en-US"/>
            </a:p>
          </p:txBody>
        </p:sp>
        <p:sp>
          <p:nvSpPr>
            <p:cNvPr id="89644" name="Line 1580"/>
            <p:cNvSpPr>
              <a:spLocks noChangeShapeType="1"/>
            </p:cNvSpPr>
            <p:nvPr/>
          </p:nvSpPr>
          <p:spPr bwMode="auto">
            <a:xfrm>
              <a:off x="3116" y="2644"/>
              <a:ext cx="1" cy="16"/>
            </a:xfrm>
            <a:prstGeom prst="line">
              <a:avLst/>
            </a:prstGeom>
            <a:noFill/>
            <a:ln w="12700">
              <a:solidFill>
                <a:schemeClr val="tx2"/>
              </a:solidFill>
              <a:round/>
              <a:headEnd/>
              <a:tailEnd/>
            </a:ln>
          </p:spPr>
          <p:txBody>
            <a:bodyPr/>
            <a:lstStyle/>
            <a:p>
              <a:endParaRPr lang="en-US"/>
            </a:p>
          </p:txBody>
        </p:sp>
        <p:sp>
          <p:nvSpPr>
            <p:cNvPr id="89645" name="Line 1581"/>
            <p:cNvSpPr>
              <a:spLocks noChangeShapeType="1"/>
            </p:cNvSpPr>
            <p:nvPr/>
          </p:nvSpPr>
          <p:spPr bwMode="auto">
            <a:xfrm>
              <a:off x="3116" y="2692"/>
              <a:ext cx="1" cy="16"/>
            </a:xfrm>
            <a:prstGeom prst="line">
              <a:avLst/>
            </a:prstGeom>
            <a:noFill/>
            <a:ln w="12700">
              <a:solidFill>
                <a:schemeClr val="tx2"/>
              </a:solidFill>
              <a:round/>
              <a:headEnd/>
              <a:tailEnd/>
            </a:ln>
          </p:spPr>
          <p:txBody>
            <a:bodyPr/>
            <a:lstStyle/>
            <a:p>
              <a:endParaRPr lang="en-US"/>
            </a:p>
          </p:txBody>
        </p:sp>
        <p:sp>
          <p:nvSpPr>
            <p:cNvPr id="89646" name="Line 1582"/>
            <p:cNvSpPr>
              <a:spLocks noChangeShapeType="1"/>
            </p:cNvSpPr>
            <p:nvPr/>
          </p:nvSpPr>
          <p:spPr bwMode="auto">
            <a:xfrm>
              <a:off x="3116" y="2740"/>
              <a:ext cx="1" cy="16"/>
            </a:xfrm>
            <a:prstGeom prst="line">
              <a:avLst/>
            </a:prstGeom>
            <a:noFill/>
            <a:ln w="12700">
              <a:solidFill>
                <a:schemeClr val="tx2"/>
              </a:solidFill>
              <a:round/>
              <a:headEnd/>
              <a:tailEnd/>
            </a:ln>
          </p:spPr>
          <p:txBody>
            <a:bodyPr/>
            <a:lstStyle/>
            <a:p>
              <a:endParaRPr lang="en-US"/>
            </a:p>
          </p:txBody>
        </p:sp>
        <p:sp>
          <p:nvSpPr>
            <p:cNvPr id="89647" name="Line 1583"/>
            <p:cNvSpPr>
              <a:spLocks noChangeShapeType="1"/>
            </p:cNvSpPr>
            <p:nvPr/>
          </p:nvSpPr>
          <p:spPr bwMode="auto">
            <a:xfrm>
              <a:off x="3116" y="2788"/>
              <a:ext cx="1" cy="16"/>
            </a:xfrm>
            <a:prstGeom prst="line">
              <a:avLst/>
            </a:prstGeom>
            <a:noFill/>
            <a:ln w="12700">
              <a:solidFill>
                <a:schemeClr val="tx2"/>
              </a:solidFill>
              <a:round/>
              <a:headEnd/>
              <a:tailEnd/>
            </a:ln>
          </p:spPr>
          <p:txBody>
            <a:bodyPr/>
            <a:lstStyle/>
            <a:p>
              <a:endParaRPr lang="en-US"/>
            </a:p>
          </p:txBody>
        </p:sp>
        <p:sp>
          <p:nvSpPr>
            <p:cNvPr id="89648" name="Line 1584"/>
            <p:cNvSpPr>
              <a:spLocks noChangeShapeType="1"/>
            </p:cNvSpPr>
            <p:nvPr/>
          </p:nvSpPr>
          <p:spPr bwMode="auto">
            <a:xfrm>
              <a:off x="3116" y="2835"/>
              <a:ext cx="1" cy="16"/>
            </a:xfrm>
            <a:prstGeom prst="line">
              <a:avLst/>
            </a:prstGeom>
            <a:noFill/>
            <a:ln w="12700">
              <a:solidFill>
                <a:schemeClr val="tx2"/>
              </a:solidFill>
              <a:round/>
              <a:headEnd/>
              <a:tailEnd/>
            </a:ln>
          </p:spPr>
          <p:txBody>
            <a:bodyPr/>
            <a:lstStyle/>
            <a:p>
              <a:endParaRPr lang="en-US"/>
            </a:p>
          </p:txBody>
        </p:sp>
        <p:sp>
          <p:nvSpPr>
            <p:cNvPr id="89649" name="Line 1585"/>
            <p:cNvSpPr>
              <a:spLocks noChangeShapeType="1"/>
            </p:cNvSpPr>
            <p:nvPr/>
          </p:nvSpPr>
          <p:spPr bwMode="auto">
            <a:xfrm>
              <a:off x="3116" y="2883"/>
              <a:ext cx="1" cy="16"/>
            </a:xfrm>
            <a:prstGeom prst="line">
              <a:avLst/>
            </a:prstGeom>
            <a:noFill/>
            <a:ln w="12700">
              <a:solidFill>
                <a:schemeClr val="tx2"/>
              </a:solidFill>
              <a:round/>
              <a:headEnd/>
              <a:tailEnd/>
            </a:ln>
          </p:spPr>
          <p:txBody>
            <a:bodyPr/>
            <a:lstStyle/>
            <a:p>
              <a:endParaRPr lang="en-US"/>
            </a:p>
          </p:txBody>
        </p:sp>
        <p:sp>
          <p:nvSpPr>
            <p:cNvPr id="89650" name="Line 1586"/>
            <p:cNvSpPr>
              <a:spLocks noChangeShapeType="1"/>
            </p:cNvSpPr>
            <p:nvPr/>
          </p:nvSpPr>
          <p:spPr bwMode="auto">
            <a:xfrm>
              <a:off x="3116" y="2931"/>
              <a:ext cx="1" cy="16"/>
            </a:xfrm>
            <a:prstGeom prst="line">
              <a:avLst/>
            </a:prstGeom>
            <a:noFill/>
            <a:ln w="12700">
              <a:solidFill>
                <a:schemeClr val="tx2"/>
              </a:solidFill>
              <a:round/>
              <a:headEnd/>
              <a:tailEnd/>
            </a:ln>
          </p:spPr>
          <p:txBody>
            <a:bodyPr/>
            <a:lstStyle/>
            <a:p>
              <a:endParaRPr lang="en-US"/>
            </a:p>
          </p:txBody>
        </p:sp>
        <p:sp>
          <p:nvSpPr>
            <p:cNvPr id="89651" name="Line 1587"/>
            <p:cNvSpPr>
              <a:spLocks noChangeShapeType="1"/>
            </p:cNvSpPr>
            <p:nvPr/>
          </p:nvSpPr>
          <p:spPr bwMode="auto">
            <a:xfrm>
              <a:off x="3116" y="2979"/>
              <a:ext cx="1" cy="16"/>
            </a:xfrm>
            <a:prstGeom prst="line">
              <a:avLst/>
            </a:prstGeom>
            <a:noFill/>
            <a:ln w="12700">
              <a:solidFill>
                <a:schemeClr val="tx2"/>
              </a:solidFill>
              <a:round/>
              <a:headEnd/>
              <a:tailEnd/>
            </a:ln>
          </p:spPr>
          <p:txBody>
            <a:bodyPr/>
            <a:lstStyle/>
            <a:p>
              <a:endParaRPr lang="en-US"/>
            </a:p>
          </p:txBody>
        </p:sp>
        <p:sp>
          <p:nvSpPr>
            <p:cNvPr id="89652" name="Line 1588"/>
            <p:cNvSpPr>
              <a:spLocks noChangeShapeType="1"/>
            </p:cNvSpPr>
            <p:nvPr/>
          </p:nvSpPr>
          <p:spPr bwMode="auto">
            <a:xfrm>
              <a:off x="3116" y="3027"/>
              <a:ext cx="1" cy="16"/>
            </a:xfrm>
            <a:prstGeom prst="line">
              <a:avLst/>
            </a:prstGeom>
            <a:noFill/>
            <a:ln w="12700">
              <a:solidFill>
                <a:schemeClr val="tx2"/>
              </a:solidFill>
              <a:round/>
              <a:headEnd/>
              <a:tailEnd/>
            </a:ln>
          </p:spPr>
          <p:txBody>
            <a:bodyPr/>
            <a:lstStyle/>
            <a:p>
              <a:endParaRPr lang="en-US"/>
            </a:p>
          </p:txBody>
        </p:sp>
        <p:sp>
          <p:nvSpPr>
            <p:cNvPr id="89653" name="Line 1589"/>
            <p:cNvSpPr>
              <a:spLocks noChangeShapeType="1"/>
            </p:cNvSpPr>
            <p:nvPr/>
          </p:nvSpPr>
          <p:spPr bwMode="auto">
            <a:xfrm>
              <a:off x="3116" y="3075"/>
              <a:ext cx="1" cy="16"/>
            </a:xfrm>
            <a:prstGeom prst="line">
              <a:avLst/>
            </a:prstGeom>
            <a:noFill/>
            <a:ln w="12700">
              <a:solidFill>
                <a:schemeClr val="tx2"/>
              </a:solidFill>
              <a:round/>
              <a:headEnd/>
              <a:tailEnd/>
            </a:ln>
          </p:spPr>
          <p:txBody>
            <a:bodyPr/>
            <a:lstStyle/>
            <a:p>
              <a:endParaRPr lang="en-US"/>
            </a:p>
          </p:txBody>
        </p:sp>
        <p:sp>
          <p:nvSpPr>
            <p:cNvPr id="89654" name="Line 1590"/>
            <p:cNvSpPr>
              <a:spLocks noChangeShapeType="1"/>
            </p:cNvSpPr>
            <p:nvPr/>
          </p:nvSpPr>
          <p:spPr bwMode="auto">
            <a:xfrm>
              <a:off x="3116" y="3123"/>
              <a:ext cx="1" cy="16"/>
            </a:xfrm>
            <a:prstGeom prst="line">
              <a:avLst/>
            </a:prstGeom>
            <a:noFill/>
            <a:ln w="12700">
              <a:solidFill>
                <a:schemeClr val="tx2"/>
              </a:solidFill>
              <a:round/>
              <a:headEnd/>
              <a:tailEnd/>
            </a:ln>
          </p:spPr>
          <p:txBody>
            <a:bodyPr/>
            <a:lstStyle/>
            <a:p>
              <a:endParaRPr lang="en-US"/>
            </a:p>
          </p:txBody>
        </p:sp>
        <p:sp>
          <p:nvSpPr>
            <p:cNvPr id="89655" name="Line 1591"/>
            <p:cNvSpPr>
              <a:spLocks noChangeShapeType="1"/>
            </p:cNvSpPr>
            <p:nvPr/>
          </p:nvSpPr>
          <p:spPr bwMode="auto">
            <a:xfrm>
              <a:off x="3116" y="3171"/>
              <a:ext cx="1" cy="16"/>
            </a:xfrm>
            <a:prstGeom prst="line">
              <a:avLst/>
            </a:prstGeom>
            <a:noFill/>
            <a:ln w="12700">
              <a:solidFill>
                <a:schemeClr val="tx2"/>
              </a:solidFill>
              <a:round/>
              <a:headEnd/>
              <a:tailEnd/>
            </a:ln>
          </p:spPr>
          <p:txBody>
            <a:bodyPr/>
            <a:lstStyle/>
            <a:p>
              <a:endParaRPr lang="en-US"/>
            </a:p>
          </p:txBody>
        </p:sp>
        <p:sp>
          <p:nvSpPr>
            <p:cNvPr id="89656" name="Line 1592"/>
            <p:cNvSpPr>
              <a:spLocks noChangeShapeType="1"/>
            </p:cNvSpPr>
            <p:nvPr/>
          </p:nvSpPr>
          <p:spPr bwMode="auto">
            <a:xfrm>
              <a:off x="3116" y="3218"/>
              <a:ext cx="1" cy="16"/>
            </a:xfrm>
            <a:prstGeom prst="line">
              <a:avLst/>
            </a:prstGeom>
            <a:noFill/>
            <a:ln w="12700">
              <a:solidFill>
                <a:schemeClr val="tx2"/>
              </a:solidFill>
              <a:round/>
              <a:headEnd/>
              <a:tailEnd/>
            </a:ln>
          </p:spPr>
          <p:txBody>
            <a:bodyPr/>
            <a:lstStyle/>
            <a:p>
              <a:endParaRPr lang="en-US"/>
            </a:p>
          </p:txBody>
        </p:sp>
        <p:sp>
          <p:nvSpPr>
            <p:cNvPr id="89657" name="Line 1593"/>
            <p:cNvSpPr>
              <a:spLocks noChangeShapeType="1"/>
            </p:cNvSpPr>
            <p:nvPr/>
          </p:nvSpPr>
          <p:spPr bwMode="auto">
            <a:xfrm>
              <a:off x="3116" y="3266"/>
              <a:ext cx="1" cy="16"/>
            </a:xfrm>
            <a:prstGeom prst="line">
              <a:avLst/>
            </a:prstGeom>
            <a:noFill/>
            <a:ln w="12700">
              <a:solidFill>
                <a:schemeClr val="tx2"/>
              </a:solidFill>
              <a:round/>
              <a:headEnd/>
              <a:tailEnd/>
            </a:ln>
          </p:spPr>
          <p:txBody>
            <a:bodyPr/>
            <a:lstStyle/>
            <a:p>
              <a:endParaRPr lang="en-US"/>
            </a:p>
          </p:txBody>
        </p:sp>
        <p:sp>
          <p:nvSpPr>
            <p:cNvPr id="89658" name="Line 1594"/>
            <p:cNvSpPr>
              <a:spLocks noChangeShapeType="1"/>
            </p:cNvSpPr>
            <p:nvPr/>
          </p:nvSpPr>
          <p:spPr bwMode="auto">
            <a:xfrm>
              <a:off x="3116" y="3314"/>
              <a:ext cx="1" cy="16"/>
            </a:xfrm>
            <a:prstGeom prst="line">
              <a:avLst/>
            </a:prstGeom>
            <a:noFill/>
            <a:ln w="12700">
              <a:solidFill>
                <a:schemeClr val="tx2"/>
              </a:solidFill>
              <a:round/>
              <a:headEnd/>
              <a:tailEnd/>
            </a:ln>
          </p:spPr>
          <p:txBody>
            <a:bodyPr/>
            <a:lstStyle/>
            <a:p>
              <a:endParaRPr lang="en-US"/>
            </a:p>
          </p:txBody>
        </p:sp>
        <p:sp>
          <p:nvSpPr>
            <p:cNvPr id="89659" name="Line 1595"/>
            <p:cNvSpPr>
              <a:spLocks noChangeShapeType="1"/>
            </p:cNvSpPr>
            <p:nvPr/>
          </p:nvSpPr>
          <p:spPr bwMode="auto">
            <a:xfrm>
              <a:off x="3116" y="3362"/>
              <a:ext cx="1" cy="16"/>
            </a:xfrm>
            <a:prstGeom prst="line">
              <a:avLst/>
            </a:prstGeom>
            <a:noFill/>
            <a:ln w="12700">
              <a:solidFill>
                <a:schemeClr val="tx2"/>
              </a:solidFill>
              <a:round/>
              <a:headEnd/>
              <a:tailEnd/>
            </a:ln>
          </p:spPr>
          <p:txBody>
            <a:bodyPr/>
            <a:lstStyle/>
            <a:p>
              <a:endParaRPr lang="en-US"/>
            </a:p>
          </p:txBody>
        </p:sp>
        <p:sp>
          <p:nvSpPr>
            <p:cNvPr id="89660" name="Line 1596"/>
            <p:cNvSpPr>
              <a:spLocks noChangeShapeType="1"/>
            </p:cNvSpPr>
            <p:nvPr/>
          </p:nvSpPr>
          <p:spPr bwMode="auto">
            <a:xfrm>
              <a:off x="3116" y="3410"/>
              <a:ext cx="1" cy="16"/>
            </a:xfrm>
            <a:prstGeom prst="line">
              <a:avLst/>
            </a:prstGeom>
            <a:noFill/>
            <a:ln w="12700">
              <a:solidFill>
                <a:schemeClr val="tx2"/>
              </a:solidFill>
              <a:round/>
              <a:headEnd/>
              <a:tailEnd/>
            </a:ln>
          </p:spPr>
          <p:txBody>
            <a:bodyPr/>
            <a:lstStyle/>
            <a:p>
              <a:endParaRPr lang="en-US"/>
            </a:p>
          </p:txBody>
        </p:sp>
        <p:sp>
          <p:nvSpPr>
            <p:cNvPr id="89661" name="Line 1597"/>
            <p:cNvSpPr>
              <a:spLocks noChangeShapeType="1"/>
            </p:cNvSpPr>
            <p:nvPr/>
          </p:nvSpPr>
          <p:spPr bwMode="auto">
            <a:xfrm>
              <a:off x="3116" y="3458"/>
              <a:ext cx="1" cy="16"/>
            </a:xfrm>
            <a:prstGeom prst="line">
              <a:avLst/>
            </a:prstGeom>
            <a:noFill/>
            <a:ln w="12700">
              <a:solidFill>
                <a:schemeClr val="tx2"/>
              </a:solidFill>
              <a:round/>
              <a:headEnd/>
              <a:tailEnd/>
            </a:ln>
          </p:spPr>
          <p:txBody>
            <a:bodyPr/>
            <a:lstStyle/>
            <a:p>
              <a:endParaRPr lang="en-US"/>
            </a:p>
          </p:txBody>
        </p:sp>
        <p:sp>
          <p:nvSpPr>
            <p:cNvPr id="89662" name="Line 1598"/>
            <p:cNvSpPr>
              <a:spLocks noChangeShapeType="1"/>
            </p:cNvSpPr>
            <p:nvPr/>
          </p:nvSpPr>
          <p:spPr bwMode="auto">
            <a:xfrm>
              <a:off x="3116" y="3506"/>
              <a:ext cx="1" cy="16"/>
            </a:xfrm>
            <a:prstGeom prst="line">
              <a:avLst/>
            </a:prstGeom>
            <a:noFill/>
            <a:ln w="12700">
              <a:solidFill>
                <a:schemeClr val="tx2"/>
              </a:solidFill>
              <a:round/>
              <a:headEnd/>
              <a:tailEnd/>
            </a:ln>
          </p:spPr>
          <p:txBody>
            <a:bodyPr/>
            <a:lstStyle/>
            <a:p>
              <a:endParaRPr lang="en-US"/>
            </a:p>
          </p:txBody>
        </p:sp>
        <p:sp>
          <p:nvSpPr>
            <p:cNvPr id="89663" name="Line 1599"/>
            <p:cNvSpPr>
              <a:spLocks noChangeShapeType="1"/>
            </p:cNvSpPr>
            <p:nvPr/>
          </p:nvSpPr>
          <p:spPr bwMode="auto">
            <a:xfrm>
              <a:off x="3116" y="3554"/>
              <a:ext cx="1" cy="16"/>
            </a:xfrm>
            <a:prstGeom prst="line">
              <a:avLst/>
            </a:prstGeom>
            <a:noFill/>
            <a:ln w="12700">
              <a:solidFill>
                <a:schemeClr val="tx2"/>
              </a:solidFill>
              <a:round/>
              <a:headEnd/>
              <a:tailEnd/>
            </a:ln>
          </p:spPr>
          <p:txBody>
            <a:bodyPr/>
            <a:lstStyle/>
            <a:p>
              <a:endParaRPr lang="en-US"/>
            </a:p>
          </p:txBody>
        </p:sp>
        <p:sp>
          <p:nvSpPr>
            <p:cNvPr id="89664" name="Line 1600"/>
            <p:cNvSpPr>
              <a:spLocks noChangeShapeType="1"/>
            </p:cNvSpPr>
            <p:nvPr/>
          </p:nvSpPr>
          <p:spPr bwMode="auto">
            <a:xfrm>
              <a:off x="3187" y="1351"/>
              <a:ext cx="1" cy="16"/>
            </a:xfrm>
            <a:prstGeom prst="line">
              <a:avLst/>
            </a:prstGeom>
            <a:noFill/>
            <a:ln w="12700">
              <a:solidFill>
                <a:schemeClr val="tx2"/>
              </a:solidFill>
              <a:round/>
              <a:headEnd/>
              <a:tailEnd/>
            </a:ln>
          </p:spPr>
          <p:txBody>
            <a:bodyPr/>
            <a:lstStyle/>
            <a:p>
              <a:endParaRPr lang="en-US"/>
            </a:p>
          </p:txBody>
        </p:sp>
        <p:sp>
          <p:nvSpPr>
            <p:cNvPr id="89665" name="Line 1601"/>
            <p:cNvSpPr>
              <a:spLocks noChangeShapeType="1"/>
            </p:cNvSpPr>
            <p:nvPr/>
          </p:nvSpPr>
          <p:spPr bwMode="auto">
            <a:xfrm>
              <a:off x="3187" y="1399"/>
              <a:ext cx="1" cy="16"/>
            </a:xfrm>
            <a:prstGeom prst="line">
              <a:avLst/>
            </a:prstGeom>
            <a:noFill/>
            <a:ln w="12700">
              <a:solidFill>
                <a:schemeClr val="tx2"/>
              </a:solidFill>
              <a:round/>
              <a:headEnd/>
              <a:tailEnd/>
            </a:ln>
          </p:spPr>
          <p:txBody>
            <a:bodyPr/>
            <a:lstStyle/>
            <a:p>
              <a:endParaRPr lang="en-US"/>
            </a:p>
          </p:txBody>
        </p:sp>
        <p:sp>
          <p:nvSpPr>
            <p:cNvPr id="89666" name="Line 1602"/>
            <p:cNvSpPr>
              <a:spLocks noChangeShapeType="1"/>
            </p:cNvSpPr>
            <p:nvPr/>
          </p:nvSpPr>
          <p:spPr bwMode="auto">
            <a:xfrm>
              <a:off x="3187" y="1447"/>
              <a:ext cx="1" cy="16"/>
            </a:xfrm>
            <a:prstGeom prst="line">
              <a:avLst/>
            </a:prstGeom>
            <a:noFill/>
            <a:ln w="12700">
              <a:solidFill>
                <a:schemeClr val="tx2"/>
              </a:solidFill>
              <a:round/>
              <a:headEnd/>
              <a:tailEnd/>
            </a:ln>
          </p:spPr>
          <p:txBody>
            <a:bodyPr/>
            <a:lstStyle/>
            <a:p>
              <a:endParaRPr lang="en-US"/>
            </a:p>
          </p:txBody>
        </p:sp>
        <p:sp>
          <p:nvSpPr>
            <p:cNvPr id="89667" name="Line 1603"/>
            <p:cNvSpPr>
              <a:spLocks noChangeShapeType="1"/>
            </p:cNvSpPr>
            <p:nvPr/>
          </p:nvSpPr>
          <p:spPr bwMode="auto">
            <a:xfrm>
              <a:off x="3187" y="1495"/>
              <a:ext cx="1" cy="16"/>
            </a:xfrm>
            <a:prstGeom prst="line">
              <a:avLst/>
            </a:prstGeom>
            <a:noFill/>
            <a:ln w="12700">
              <a:solidFill>
                <a:schemeClr val="tx2"/>
              </a:solidFill>
              <a:round/>
              <a:headEnd/>
              <a:tailEnd/>
            </a:ln>
          </p:spPr>
          <p:txBody>
            <a:bodyPr/>
            <a:lstStyle/>
            <a:p>
              <a:endParaRPr lang="en-US"/>
            </a:p>
          </p:txBody>
        </p:sp>
        <p:sp>
          <p:nvSpPr>
            <p:cNvPr id="89668" name="Line 1604"/>
            <p:cNvSpPr>
              <a:spLocks noChangeShapeType="1"/>
            </p:cNvSpPr>
            <p:nvPr/>
          </p:nvSpPr>
          <p:spPr bwMode="auto">
            <a:xfrm>
              <a:off x="3187" y="1543"/>
              <a:ext cx="1" cy="16"/>
            </a:xfrm>
            <a:prstGeom prst="line">
              <a:avLst/>
            </a:prstGeom>
            <a:noFill/>
            <a:ln w="12700">
              <a:solidFill>
                <a:schemeClr val="tx2"/>
              </a:solidFill>
              <a:round/>
              <a:headEnd/>
              <a:tailEnd/>
            </a:ln>
          </p:spPr>
          <p:txBody>
            <a:bodyPr/>
            <a:lstStyle/>
            <a:p>
              <a:endParaRPr lang="en-US"/>
            </a:p>
          </p:txBody>
        </p:sp>
        <p:sp>
          <p:nvSpPr>
            <p:cNvPr id="89669" name="Line 1605"/>
            <p:cNvSpPr>
              <a:spLocks noChangeShapeType="1"/>
            </p:cNvSpPr>
            <p:nvPr/>
          </p:nvSpPr>
          <p:spPr bwMode="auto">
            <a:xfrm>
              <a:off x="3187" y="1591"/>
              <a:ext cx="1" cy="16"/>
            </a:xfrm>
            <a:prstGeom prst="line">
              <a:avLst/>
            </a:prstGeom>
            <a:noFill/>
            <a:ln w="12700">
              <a:solidFill>
                <a:schemeClr val="tx2"/>
              </a:solidFill>
              <a:round/>
              <a:headEnd/>
              <a:tailEnd/>
            </a:ln>
          </p:spPr>
          <p:txBody>
            <a:bodyPr/>
            <a:lstStyle/>
            <a:p>
              <a:endParaRPr lang="en-US"/>
            </a:p>
          </p:txBody>
        </p:sp>
        <p:sp>
          <p:nvSpPr>
            <p:cNvPr id="89670" name="Line 1606"/>
            <p:cNvSpPr>
              <a:spLocks noChangeShapeType="1"/>
            </p:cNvSpPr>
            <p:nvPr/>
          </p:nvSpPr>
          <p:spPr bwMode="auto">
            <a:xfrm>
              <a:off x="3187" y="1639"/>
              <a:ext cx="1" cy="16"/>
            </a:xfrm>
            <a:prstGeom prst="line">
              <a:avLst/>
            </a:prstGeom>
            <a:noFill/>
            <a:ln w="12700">
              <a:solidFill>
                <a:schemeClr val="tx2"/>
              </a:solidFill>
              <a:round/>
              <a:headEnd/>
              <a:tailEnd/>
            </a:ln>
          </p:spPr>
          <p:txBody>
            <a:bodyPr/>
            <a:lstStyle/>
            <a:p>
              <a:endParaRPr lang="en-US"/>
            </a:p>
          </p:txBody>
        </p:sp>
        <p:sp>
          <p:nvSpPr>
            <p:cNvPr id="89671" name="Line 1607"/>
            <p:cNvSpPr>
              <a:spLocks noChangeShapeType="1"/>
            </p:cNvSpPr>
            <p:nvPr/>
          </p:nvSpPr>
          <p:spPr bwMode="auto">
            <a:xfrm>
              <a:off x="3187" y="1687"/>
              <a:ext cx="1" cy="15"/>
            </a:xfrm>
            <a:prstGeom prst="line">
              <a:avLst/>
            </a:prstGeom>
            <a:noFill/>
            <a:ln w="12700">
              <a:solidFill>
                <a:schemeClr val="tx2"/>
              </a:solidFill>
              <a:round/>
              <a:headEnd/>
              <a:tailEnd/>
            </a:ln>
          </p:spPr>
          <p:txBody>
            <a:bodyPr/>
            <a:lstStyle/>
            <a:p>
              <a:endParaRPr lang="en-US"/>
            </a:p>
          </p:txBody>
        </p:sp>
        <p:sp>
          <p:nvSpPr>
            <p:cNvPr id="89672" name="Line 1608"/>
            <p:cNvSpPr>
              <a:spLocks noChangeShapeType="1"/>
            </p:cNvSpPr>
            <p:nvPr/>
          </p:nvSpPr>
          <p:spPr bwMode="auto">
            <a:xfrm>
              <a:off x="3187" y="1734"/>
              <a:ext cx="1" cy="16"/>
            </a:xfrm>
            <a:prstGeom prst="line">
              <a:avLst/>
            </a:prstGeom>
            <a:noFill/>
            <a:ln w="12700">
              <a:solidFill>
                <a:schemeClr val="tx2"/>
              </a:solidFill>
              <a:round/>
              <a:headEnd/>
              <a:tailEnd/>
            </a:ln>
          </p:spPr>
          <p:txBody>
            <a:bodyPr/>
            <a:lstStyle/>
            <a:p>
              <a:endParaRPr lang="en-US"/>
            </a:p>
          </p:txBody>
        </p:sp>
        <p:sp>
          <p:nvSpPr>
            <p:cNvPr id="89673" name="Line 1609"/>
            <p:cNvSpPr>
              <a:spLocks noChangeShapeType="1"/>
            </p:cNvSpPr>
            <p:nvPr/>
          </p:nvSpPr>
          <p:spPr bwMode="auto">
            <a:xfrm>
              <a:off x="3187" y="1782"/>
              <a:ext cx="1" cy="16"/>
            </a:xfrm>
            <a:prstGeom prst="line">
              <a:avLst/>
            </a:prstGeom>
            <a:noFill/>
            <a:ln w="12700">
              <a:solidFill>
                <a:schemeClr val="tx2"/>
              </a:solidFill>
              <a:round/>
              <a:headEnd/>
              <a:tailEnd/>
            </a:ln>
          </p:spPr>
          <p:txBody>
            <a:bodyPr/>
            <a:lstStyle/>
            <a:p>
              <a:endParaRPr lang="en-US"/>
            </a:p>
          </p:txBody>
        </p:sp>
        <p:sp>
          <p:nvSpPr>
            <p:cNvPr id="89674" name="Line 1610"/>
            <p:cNvSpPr>
              <a:spLocks noChangeShapeType="1"/>
            </p:cNvSpPr>
            <p:nvPr/>
          </p:nvSpPr>
          <p:spPr bwMode="auto">
            <a:xfrm>
              <a:off x="3187" y="1830"/>
              <a:ext cx="1" cy="16"/>
            </a:xfrm>
            <a:prstGeom prst="line">
              <a:avLst/>
            </a:prstGeom>
            <a:noFill/>
            <a:ln w="12700">
              <a:solidFill>
                <a:schemeClr val="tx2"/>
              </a:solidFill>
              <a:round/>
              <a:headEnd/>
              <a:tailEnd/>
            </a:ln>
          </p:spPr>
          <p:txBody>
            <a:bodyPr/>
            <a:lstStyle/>
            <a:p>
              <a:endParaRPr lang="en-US"/>
            </a:p>
          </p:txBody>
        </p:sp>
        <p:sp>
          <p:nvSpPr>
            <p:cNvPr id="89675" name="Line 1611"/>
            <p:cNvSpPr>
              <a:spLocks noChangeShapeType="1"/>
            </p:cNvSpPr>
            <p:nvPr/>
          </p:nvSpPr>
          <p:spPr bwMode="auto">
            <a:xfrm>
              <a:off x="3187" y="1878"/>
              <a:ext cx="1" cy="16"/>
            </a:xfrm>
            <a:prstGeom prst="line">
              <a:avLst/>
            </a:prstGeom>
            <a:noFill/>
            <a:ln w="12700">
              <a:solidFill>
                <a:schemeClr val="tx2"/>
              </a:solidFill>
              <a:round/>
              <a:headEnd/>
              <a:tailEnd/>
            </a:ln>
          </p:spPr>
          <p:txBody>
            <a:bodyPr/>
            <a:lstStyle/>
            <a:p>
              <a:endParaRPr lang="en-US"/>
            </a:p>
          </p:txBody>
        </p:sp>
        <p:sp>
          <p:nvSpPr>
            <p:cNvPr id="89676" name="Line 1612"/>
            <p:cNvSpPr>
              <a:spLocks noChangeShapeType="1"/>
            </p:cNvSpPr>
            <p:nvPr/>
          </p:nvSpPr>
          <p:spPr bwMode="auto">
            <a:xfrm>
              <a:off x="3187" y="1926"/>
              <a:ext cx="1" cy="16"/>
            </a:xfrm>
            <a:prstGeom prst="line">
              <a:avLst/>
            </a:prstGeom>
            <a:noFill/>
            <a:ln w="12700">
              <a:solidFill>
                <a:schemeClr val="tx2"/>
              </a:solidFill>
              <a:round/>
              <a:headEnd/>
              <a:tailEnd/>
            </a:ln>
          </p:spPr>
          <p:txBody>
            <a:bodyPr/>
            <a:lstStyle/>
            <a:p>
              <a:endParaRPr lang="en-US"/>
            </a:p>
          </p:txBody>
        </p:sp>
        <p:sp>
          <p:nvSpPr>
            <p:cNvPr id="89677" name="Line 1613"/>
            <p:cNvSpPr>
              <a:spLocks noChangeShapeType="1"/>
            </p:cNvSpPr>
            <p:nvPr/>
          </p:nvSpPr>
          <p:spPr bwMode="auto">
            <a:xfrm>
              <a:off x="3187" y="1974"/>
              <a:ext cx="1" cy="16"/>
            </a:xfrm>
            <a:prstGeom prst="line">
              <a:avLst/>
            </a:prstGeom>
            <a:noFill/>
            <a:ln w="12700">
              <a:solidFill>
                <a:schemeClr val="tx2"/>
              </a:solidFill>
              <a:round/>
              <a:headEnd/>
              <a:tailEnd/>
            </a:ln>
          </p:spPr>
          <p:txBody>
            <a:bodyPr/>
            <a:lstStyle/>
            <a:p>
              <a:endParaRPr lang="en-US"/>
            </a:p>
          </p:txBody>
        </p:sp>
        <p:sp>
          <p:nvSpPr>
            <p:cNvPr id="89678" name="Line 1614"/>
            <p:cNvSpPr>
              <a:spLocks noChangeShapeType="1"/>
            </p:cNvSpPr>
            <p:nvPr/>
          </p:nvSpPr>
          <p:spPr bwMode="auto">
            <a:xfrm>
              <a:off x="3187" y="2022"/>
              <a:ext cx="1" cy="16"/>
            </a:xfrm>
            <a:prstGeom prst="line">
              <a:avLst/>
            </a:prstGeom>
            <a:noFill/>
            <a:ln w="12700">
              <a:solidFill>
                <a:schemeClr val="tx2"/>
              </a:solidFill>
              <a:round/>
              <a:headEnd/>
              <a:tailEnd/>
            </a:ln>
          </p:spPr>
          <p:txBody>
            <a:bodyPr/>
            <a:lstStyle/>
            <a:p>
              <a:endParaRPr lang="en-US"/>
            </a:p>
          </p:txBody>
        </p:sp>
        <p:sp>
          <p:nvSpPr>
            <p:cNvPr id="89679" name="Line 1615"/>
            <p:cNvSpPr>
              <a:spLocks noChangeShapeType="1"/>
            </p:cNvSpPr>
            <p:nvPr/>
          </p:nvSpPr>
          <p:spPr bwMode="auto">
            <a:xfrm>
              <a:off x="3187" y="2070"/>
              <a:ext cx="1" cy="15"/>
            </a:xfrm>
            <a:prstGeom prst="line">
              <a:avLst/>
            </a:prstGeom>
            <a:noFill/>
            <a:ln w="12700">
              <a:solidFill>
                <a:schemeClr val="tx2"/>
              </a:solidFill>
              <a:round/>
              <a:headEnd/>
              <a:tailEnd/>
            </a:ln>
          </p:spPr>
          <p:txBody>
            <a:bodyPr/>
            <a:lstStyle/>
            <a:p>
              <a:endParaRPr lang="en-US"/>
            </a:p>
          </p:txBody>
        </p:sp>
        <p:sp>
          <p:nvSpPr>
            <p:cNvPr id="89680" name="Line 1616"/>
            <p:cNvSpPr>
              <a:spLocks noChangeShapeType="1"/>
            </p:cNvSpPr>
            <p:nvPr/>
          </p:nvSpPr>
          <p:spPr bwMode="auto">
            <a:xfrm>
              <a:off x="3187" y="2117"/>
              <a:ext cx="1" cy="16"/>
            </a:xfrm>
            <a:prstGeom prst="line">
              <a:avLst/>
            </a:prstGeom>
            <a:noFill/>
            <a:ln w="12700">
              <a:solidFill>
                <a:schemeClr val="tx2"/>
              </a:solidFill>
              <a:round/>
              <a:headEnd/>
              <a:tailEnd/>
            </a:ln>
          </p:spPr>
          <p:txBody>
            <a:bodyPr/>
            <a:lstStyle/>
            <a:p>
              <a:endParaRPr lang="en-US"/>
            </a:p>
          </p:txBody>
        </p:sp>
        <p:sp>
          <p:nvSpPr>
            <p:cNvPr id="89681" name="Line 1617"/>
            <p:cNvSpPr>
              <a:spLocks noChangeShapeType="1"/>
            </p:cNvSpPr>
            <p:nvPr/>
          </p:nvSpPr>
          <p:spPr bwMode="auto">
            <a:xfrm>
              <a:off x="3187" y="2165"/>
              <a:ext cx="1" cy="16"/>
            </a:xfrm>
            <a:prstGeom prst="line">
              <a:avLst/>
            </a:prstGeom>
            <a:noFill/>
            <a:ln w="12700">
              <a:solidFill>
                <a:schemeClr val="tx2"/>
              </a:solidFill>
              <a:round/>
              <a:headEnd/>
              <a:tailEnd/>
            </a:ln>
          </p:spPr>
          <p:txBody>
            <a:bodyPr/>
            <a:lstStyle/>
            <a:p>
              <a:endParaRPr lang="en-US"/>
            </a:p>
          </p:txBody>
        </p:sp>
        <p:sp>
          <p:nvSpPr>
            <p:cNvPr id="89682" name="Line 1618"/>
            <p:cNvSpPr>
              <a:spLocks noChangeShapeType="1"/>
            </p:cNvSpPr>
            <p:nvPr/>
          </p:nvSpPr>
          <p:spPr bwMode="auto">
            <a:xfrm>
              <a:off x="3187" y="2213"/>
              <a:ext cx="1" cy="16"/>
            </a:xfrm>
            <a:prstGeom prst="line">
              <a:avLst/>
            </a:prstGeom>
            <a:noFill/>
            <a:ln w="12700">
              <a:solidFill>
                <a:schemeClr val="tx2"/>
              </a:solidFill>
              <a:round/>
              <a:headEnd/>
              <a:tailEnd/>
            </a:ln>
          </p:spPr>
          <p:txBody>
            <a:bodyPr/>
            <a:lstStyle/>
            <a:p>
              <a:endParaRPr lang="en-US"/>
            </a:p>
          </p:txBody>
        </p:sp>
        <p:sp>
          <p:nvSpPr>
            <p:cNvPr id="89683" name="Line 1619"/>
            <p:cNvSpPr>
              <a:spLocks noChangeShapeType="1"/>
            </p:cNvSpPr>
            <p:nvPr/>
          </p:nvSpPr>
          <p:spPr bwMode="auto">
            <a:xfrm>
              <a:off x="3187" y="2261"/>
              <a:ext cx="1" cy="16"/>
            </a:xfrm>
            <a:prstGeom prst="line">
              <a:avLst/>
            </a:prstGeom>
            <a:noFill/>
            <a:ln w="12700">
              <a:solidFill>
                <a:schemeClr val="tx2"/>
              </a:solidFill>
              <a:round/>
              <a:headEnd/>
              <a:tailEnd/>
            </a:ln>
          </p:spPr>
          <p:txBody>
            <a:bodyPr/>
            <a:lstStyle/>
            <a:p>
              <a:endParaRPr lang="en-US"/>
            </a:p>
          </p:txBody>
        </p:sp>
        <p:sp>
          <p:nvSpPr>
            <p:cNvPr id="89684" name="Line 1620"/>
            <p:cNvSpPr>
              <a:spLocks noChangeShapeType="1"/>
            </p:cNvSpPr>
            <p:nvPr/>
          </p:nvSpPr>
          <p:spPr bwMode="auto">
            <a:xfrm>
              <a:off x="3187" y="2309"/>
              <a:ext cx="1" cy="16"/>
            </a:xfrm>
            <a:prstGeom prst="line">
              <a:avLst/>
            </a:prstGeom>
            <a:noFill/>
            <a:ln w="12700">
              <a:solidFill>
                <a:schemeClr val="tx2"/>
              </a:solidFill>
              <a:round/>
              <a:headEnd/>
              <a:tailEnd/>
            </a:ln>
          </p:spPr>
          <p:txBody>
            <a:bodyPr/>
            <a:lstStyle/>
            <a:p>
              <a:endParaRPr lang="en-US"/>
            </a:p>
          </p:txBody>
        </p:sp>
        <p:sp>
          <p:nvSpPr>
            <p:cNvPr id="89685" name="Line 1621"/>
            <p:cNvSpPr>
              <a:spLocks noChangeShapeType="1"/>
            </p:cNvSpPr>
            <p:nvPr/>
          </p:nvSpPr>
          <p:spPr bwMode="auto">
            <a:xfrm>
              <a:off x="3187" y="2357"/>
              <a:ext cx="1" cy="16"/>
            </a:xfrm>
            <a:prstGeom prst="line">
              <a:avLst/>
            </a:prstGeom>
            <a:noFill/>
            <a:ln w="12700">
              <a:solidFill>
                <a:schemeClr val="tx2"/>
              </a:solidFill>
              <a:round/>
              <a:headEnd/>
              <a:tailEnd/>
            </a:ln>
          </p:spPr>
          <p:txBody>
            <a:bodyPr/>
            <a:lstStyle/>
            <a:p>
              <a:endParaRPr lang="en-US"/>
            </a:p>
          </p:txBody>
        </p:sp>
        <p:sp>
          <p:nvSpPr>
            <p:cNvPr id="89686" name="Line 1622"/>
            <p:cNvSpPr>
              <a:spLocks noChangeShapeType="1"/>
            </p:cNvSpPr>
            <p:nvPr/>
          </p:nvSpPr>
          <p:spPr bwMode="auto">
            <a:xfrm>
              <a:off x="3187" y="2405"/>
              <a:ext cx="1" cy="16"/>
            </a:xfrm>
            <a:prstGeom prst="line">
              <a:avLst/>
            </a:prstGeom>
            <a:noFill/>
            <a:ln w="12700">
              <a:solidFill>
                <a:schemeClr val="tx2"/>
              </a:solidFill>
              <a:round/>
              <a:headEnd/>
              <a:tailEnd/>
            </a:ln>
          </p:spPr>
          <p:txBody>
            <a:bodyPr/>
            <a:lstStyle/>
            <a:p>
              <a:endParaRPr lang="en-US"/>
            </a:p>
          </p:txBody>
        </p:sp>
        <p:sp>
          <p:nvSpPr>
            <p:cNvPr id="89687" name="Line 1623"/>
            <p:cNvSpPr>
              <a:spLocks noChangeShapeType="1"/>
            </p:cNvSpPr>
            <p:nvPr/>
          </p:nvSpPr>
          <p:spPr bwMode="auto">
            <a:xfrm>
              <a:off x="3187" y="2452"/>
              <a:ext cx="1" cy="16"/>
            </a:xfrm>
            <a:prstGeom prst="line">
              <a:avLst/>
            </a:prstGeom>
            <a:noFill/>
            <a:ln w="12700">
              <a:solidFill>
                <a:schemeClr val="tx2"/>
              </a:solidFill>
              <a:round/>
              <a:headEnd/>
              <a:tailEnd/>
            </a:ln>
          </p:spPr>
          <p:txBody>
            <a:bodyPr/>
            <a:lstStyle/>
            <a:p>
              <a:endParaRPr lang="en-US"/>
            </a:p>
          </p:txBody>
        </p:sp>
        <p:sp>
          <p:nvSpPr>
            <p:cNvPr id="89688" name="Line 1624"/>
            <p:cNvSpPr>
              <a:spLocks noChangeShapeType="1"/>
            </p:cNvSpPr>
            <p:nvPr/>
          </p:nvSpPr>
          <p:spPr bwMode="auto">
            <a:xfrm>
              <a:off x="3187" y="2500"/>
              <a:ext cx="1" cy="16"/>
            </a:xfrm>
            <a:prstGeom prst="line">
              <a:avLst/>
            </a:prstGeom>
            <a:noFill/>
            <a:ln w="12700">
              <a:solidFill>
                <a:schemeClr val="tx2"/>
              </a:solidFill>
              <a:round/>
              <a:headEnd/>
              <a:tailEnd/>
            </a:ln>
          </p:spPr>
          <p:txBody>
            <a:bodyPr/>
            <a:lstStyle/>
            <a:p>
              <a:endParaRPr lang="en-US"/>
            </a:p>
          </p:txBody>
        </p:sp>
        <p:sp>
          <p:nvSpPr>
            <p:cNvPr id="89689" name="Line 1625"/>
            <p:cNvSpPr>
              <a:spLocks noChangeShapeType="1"/>
            </p:cNvSpPr>
            <p:nvPr/>
          </p:nvSpPr>
          <p:spPr bwMode="auto">
            <a:xfrm>
              <a:off x="3187" y="2548"/>
              <a:ext cx="1" cy="16"/>
            </a:xfrm>
            <a:prstGeom prst="line">
              <a:avLst/>
            </a:prstGeom>
            <a:noFill/>
            <a:ln w="12700">
              <a:solidFill>
                <a:schemeClr val="tx2"/>
              </a:solidFill>
              <a:round/>
              <a:headEnd/>
              <a:tailEnd/>
            </a:ln>
          </p:spPr>
          <p:txBody>
            <a:bodyPr/>
            <a:lstStyle/>
            <a:p>
              <a:endParaRPr lang="en-US"/>
            </a:p>
          </p:txBody>
        </p:sp>
        <p:sp>
          <p:nvSpPr>
            <p:cNvPr id="89690" name="Line 1626"/>
            <p:cNvSpPr>
              <a:spLocks noChangeShapeType="1"/>
            </p:cNvSpPr>
            <p:nvPr/>
          </p:nvSpPr>
          <p:spPr bwMode="auto">
            <a:xfrm>
              <a:off x="3187" y="2596"/>
              <a:ext cx="1" cy="16"/>
            </a:xfrm>
            <a:prstGeom prst="line">
              <a:avLst/>
            </a:prstGeom>
            <a:noFill/>
            <a:ln w="12700">
              <a:solidFill>
                <a:schemeClr val="tx2"/>
              </a:solidFill>
              <a:round/>
              <a:headEnd/>
              <a:tailEnd/>
            </a:ln>
          </p:spPr>
          <p:txBody>
            <a:bodyPr/>
            <a:lstStyle/>
            <a:p>
              <a:endParaRPr lang="en-US"/>
            </a:p>
          </p:txBody>
        </p:sp>
        <p:sp>
          <p:nvSpPr>
            <p:cNvPr id="89691" name="Line 1627"/>
            <p:cNvSpPr>
              <a:spLocks noChangeShapeType="1"/>
            </p:cNvSpPr>
            <p:nvPr/>
          </p:nvSpPr>
          <p:spPr bwMode="auto">
            <a:xfrm>
              <a:off x="3187" y="2644"/>
              <a:ext cx="1" cy="16"/>
            </a:xfrm>
            <a:prstGeom prst="line">
              <a:avLst/>
            </a:prstGeom>
            <a:noFill/>
            <a:ln w="12700">
              <a:solidFill>
                <a:schemeClr val="tx2"/>
              </a:solidFill>
              <a:round/>
              <a:headEnd/>
              <a:tailEnd/>
            </a:ln>
          </p:spPr>
          <p:txBody>
            <a:bodyPr/>
            <a:lstStyle/>
            <a:p>
              <a:endParaRPr lang="en-US"/>
            </a:p>
          </p:txBody>
        </p:sp>
        <p:sp>
          <p:nvSpPr>
            <p:cNvPr id="89692" name="Line 1628"/>
            <p:cNvSpPr>
              <a:spLocks noChangeShapeType="1"/>
            </p:cNvSpPr>
            <p:nvPr/>
          </p:nvSpPr>
          <p:spPr bwMode="auto">
            <a:xfrm>
              <a:off x="3187" y="2692"/>
              <a:ext cx="1" cy="16"/>
            </a:xfrm>
            <a:prstGeom prst="line">
              <a:avLst/>
            </a:prstGeom>
            <a:noFill/>
            <a:ln w="12700">
              <a:solidFill>
                <a:schemeClr val="tx2"/>
              </a:solidFill>
              <a:round/>
              <a:headEnd/>
              <a:tailEnd/>
            </a:ln>
          </p:spPr>
          <p:txBody>
            <a:bodyPr/>
            <a:lstStyle/>
            <a:p>
              <a:endParaRPr lang="en-US"/>
            </a:p>
          </p:txBody>
        </p:sp>
        <p:sp>
          <p:nvSpPr>
            <p:cNvPr id="89693" name="Line 1629"/>
            <p:cNvSpPr>
              <a:spLocks noChangeShapeType="1"/>
            </p:cNvSpPr>
            <p:nvPr/>
          </p:nvSpPr>
          <p:spPr bwMode="auto">
            <a:xfrm>
              <a:off x="3187" y="2740"/>
              <a:ext cx="1" cy="16"/>
            </a:xfrm>
            <a:prstGeom prst="line">
              <a:avLst/>
            </a:prstGeom>
            <a:noFill/>
            <a:ln w="12700">
              <a:solidFill>
                <a:schemeClr val="tx2"/>
              </a:solidFill>
              <a:round/>
              <a:headEnd/>
              <a:tailEnd/>
            </a:ln>
          </p:spPr>
          <p:txBody>
            <a:bodyPr/>
            <a:lstStyle/>
            <a:p>
              <a:endParaRPr lang="en-US"/>
            </a:p>
          </p:txBody>
        </p:sp>
        <p:sp>
          <p:nvSpPr>
            <p:cNvPr id="89694" name="Line 1630"/>
            <p:cNvSpPr>
              <a:spLocks noChangeShapeType="1"/>
            </p:cNvSpPr>
            <p:nvPr/>
          </p:nvSpPr>
          <p:spPr bwMode="auto">
            <a:xfrm>
              <a:off x="3187" y="2788"/>
              <a:ext cx="1" cy="16"/>
            </a:xfrm>
            <a:prstGeom prst="line">
              <a:avLst/>
            </a:prstGeom>
            <a:noFill/>
            <a:ln w="12700">
              <a:solidFill>
                <a:schemeClr val="tx2"/>
              </a:solidFill>
              <a:round/>
              <a:headEnd/>
              <a:tailEnd/>
            </a:ln>
          </p:spPr>
          <p:txBody>
            <a:bodyPr/>
            <a:lstStyle/>
            <a:p>
              <a:endParaRPr lang="en-US"/>
            </a:p>
          </p:txBody>
        </p:sp>
        <p:sp>
          <p:nvSpPr>
            <p:cNvPr id="89695" name="Line 1631"/>
            <p:cNvSpPr>
              <a:spLocks noChangeShapeType="1"/>
            </p:cNvSpPr>
            <p:nvPr/>
          </p:nvSpPr>
          <p:spPr bwMode="auto">
            <a:xfrm>
              <a:off x="3187" y="2835"/>
              <a:ext cx="1" cy="16"/>
            </a:xfrm>
            <a:prstGeom prst="line">
              <a:avLst/>
            </a:prstGeom>
            <a:noFill/>
            <a:ln w="12700">
              <a:solidFill>
                <a:schemeClr val="tx2"/>
              </a:solidFill>
              <a:round/>
              <a:headEnd/>
              <a:tailEnd/>
            </a:ln>
          </p:spPr>
          <p:txBody>
            <a:bodyPr/>
            <a:lstStyle/>
            <a:p>
              <a:endParaRPr lang="en-US"/>
            </a:p>
          </p:txBody>
        </p:sp>
        <p:sp>
          <p:nvSpPr>
            <p:cNvPr id="89696" name="Line 1632"/>
            <p:cNvSpPr>
              <a:spLocks noChangeShapeType="1"/>
            </p:cNvSpPr>
            <p:nvPr/>
          </p:nvSpPr>
          <p:spPr bwMode="auto">
            <a:xfrm>
              <a:off x="3187" y="2883"/>
              <a:ext cx="1" cy="16"/>
            </a:xfrm>
            <a:prstGeom prst="line">
              <a:avLst/>
            </a:prstGeom>
            <a:noFill/>
            <a:ln w="12700">
              <a:solidFill>
                <a:schemeClr val="tx2"/>
              </a:solidFill>
              <a:round/>
              <a:headEnd/>
              <a:tailEnd/>
            </a:ln>
          </p:spPr>
          <p:txBody>
            <a:bodyPr/>
            <a:lstStyle/>
            <a:p>
              <a:endParaRPr lang="en-US"/>
            </a:p>
          </p:txBody>
        </p:sp>
        <p:sp>
          <p:nvSpPr>
            <p:cNvPr id="89697" name="Line 1633"/>
            <p:cNvSpPr>
              <a:spLocks noChangeShapeType="1"/>
            </p:cNvSpPr>
            <p:nvPr/>
          </p:nvSpPr>
          <p:spPr bwMode="auto">
            <a:xfrm>
              <a:off x="3187" y="2931"/>
              <a:ext cx="1" cy="16"/>
            </a:xfrm>
            <a:prstGeom prst="line">
              <a:avLst/>
            </a:prstGeom>
            <a:noFill/>
            <a:ln w="12700">
              <a:solidFill>
                <a:schemeClr val="tx2"/>
              </a:solidFill>
              <a:round/>
              <a:headEnd/>
              <a:tailEnd/>
            </a:ln>
          </p:spPr>
          <p:txBody>
            <a:bodyPr/>
            <a:lstStyle/>
            <a:p>
              <a:endParaRPr lang="en-US"/>
            </a:p>
          </p:txBody>
        </p:sp>
        <p:sp>
          <p:nvSpPr>
            <p:cNvPr id="89698" name="Line 1634"/>
            <p:cNvSpPr>
              <a:spLocks noChangeShapeType="1"/>
            </p:cNvSpPr>
            <p:nvPr/>
          </p:nvSpPr>
          <p:spPr bwMode="auto">
            <a:xfrm>
              <a:off x="3187" y="2979"/>
              <a:ext cx="1" cy="16"/>
            </a:xfrm>
            <a:prstGeom prst="line">
              <a:avLst/>
            </a:prstGeom>
            <a:noFill/>
            <a:ln w="12700">
              <a:solidFill>
                <a:schemeClr val="tx2"/>
              </a:solidFill>
              <a:round/>
              <a:headEnd/>
              <a:tailEnd/>
            </a:ln>
          </p:spPr>
          <p:txBody>
            <a:bodyPr/>
            <a:lstStyle/>
            <a:p>
              <a:endParaRPr lang="en-US"/>
            </a:p>
          </p:txBody>
        </p:sp>
        <p:sp>
          <p:nvSpPr>
            <p:cNvPr id="89699" name="Line 1635"/>
            <p:cNvSpPr>
              <a:spLocks noChangeShapeType="1"/>
            </p:cNvSpPr>
            <p:nvPr/>
          </p:nvSpPr>
          <p:spPr bwMode="auto">
            <a:xfrm>
              <a:off x="3187" y="3027"/>
              <a:ext cx="1" cy="16"/>
            </a:xfrm>
            <a:prstGeom prst="line">
              <a:avLst/>
            </a:prstGeom>
            <a:noFill/>
            <a:ln w="12700">
              <a:solidFill>
                <a:schemeClr val="tx2"/>
              </a:solidFill>
              <a:round/>
              <a:headEnd/>
              <a:tailEnd/>
            </a:ln>
          </p:spPr>
          <p:txBody>
            <a:bodyPr/>
            <a:lstStyle/>
            <a:p>
              <a:endParaRPr lang="en-US"/>
            </a:p>
          </p:txBody>
        </p:sp>
        <p:sp>
          <p:nvSpPr>
            <p:cNvPr id="89700" name="Line 1636"/>
            <p:cNvSpPr>
              <a:spLocks noChangeShapeType="1"/>
            </p:cNvSpPr>
            <p:nvPr/>
          </p:nvSpPr>
          <p:spPr bwMode="auto">
            <a:xfrm>
              <a:off x="3187" y="3075"/>
              <a:ext cx="1" cy="16"/>
            </a:xfrm>
            <a:prstGeom prst="line">
              <a:avLst/>
            </a:prstGeom>
            <a:noFill/>
            <a:ln w="12700">
              <a:solidFill>
                <a:schemeClr val="tx2"/>
              </a:solidFill>
              <a:round/>
              <a:headEnd/>
              <a:tailEnd/>
            </a:ln>
          </p:spPr>
          <p:txBody>
            <a:bodyPr/>
            <a:lstStyle/>
            <a:p>
              <a:endParaRPr lang="en-US"/>
            </a:p>
          </p:txBody>
        </p:sp>
        <p:sp>
          <p:nvSpPr>
            <p:cNvPr id="89701" name="Line 1637"/>
            <p:cNvSpPr>
              <a:spLocks noChangeShapeType="1"/>
            </p:cNvSpPr>
            <p:nvPr/>
          </p:nvSpPr>
          <p:spPr bwMode="auto">
            <a:xfrm>
              <a:off x="3187" y="3123"/>
              <a:ext cx="1" cy="16"/>
            </a:xfrm>
            <a:prstGeom prst="line">
              <a:avLst/>
            </a:prstGeom>
            <a:noFill/>
            <a:ln w="12700">
              <a:solidFill>
                <a:schemeClr val="tx2"/>
              </a:solidFill>
              <a:round/>
              <a:headEnd/>
              <a:tailEnd/>
            </a:ln>
          </p:spPr>
          <p:txBody>
            <a:bodyPr/>
            <a:lstStyle/>
            <a:p>
              <a:endParaRPr lang="en-US"/>
            </a:p>
          </p:txBody>
        </p:sp>
        <p:sp>
          <p:nvSpPr>
            <p:cNvPr id="89702" name="Line 1638"/>
            <p:cNvSpPr>
              <a:spLocks noChangeShapeType="1"/>
            </p:cNvSpPr>
            <p:nvPr/>
          </p:nvSpPr>
          <p:spPr bwMode="auto">
            <a:xfrm>
              <a:off x="3187" y="3171"/>
              <a:ext cx="1" cy="16"/>
            </a:xfrm>
            <a:prstGeom prst="line">
              <a:avLst/>
            </a:prstGeom>
            <a:noFill/>
            <a:ln w="12700">
              <a:solidFill>
                <a:schemeClr val="tx2"/>
              </a:solidFill>
              <a:round/>
              <a:headEnd/>
              <a:tailEnd/>
            </a:ln>
          </p:spPr>
          <p:txBody>
            <a:bodyPr/>
            <a:lstStyle/>
            <a:p>
              <a:endParaRPr lang="en-US"/>
            </a:p>
          </p:txBody>
        </p:sp>
        <p:sp>
          <p:nvSpPr>
            <p:cNvPr id="89703" name="Line 1639"/>
            <p:cNvSpPr>
              <a:spLocks noChangeShapeType="1"/>
            </p:cNvSpPr>
            <p:nvPr/>
          </p:nvSpPr>
          <p:spPr bwMode="auto">
            <a:xfrm>
              <a:off x="3187" y="3218"/>
              <a:ext cx="1" cy="16"/>
            </a:xfrm>
            <a:prstGeom prst="line">
              <a:avLst/>
            </a:prstGeom>
            <a:noFill/>
            <a:ln w="12700">
              <a:solidFill>
                <a:schemeClr val="tx2"/>
              </a:solidFill>
              <a:round/>
              <a:headEnd/>
              <a:tailEnd/>
            </a:ln>
          </p:spPr>
          <p:txBody>
            <a:bodyPr/>
            <a:lstStyle/>
            <a:p>
              <a:endParaRPr lang="en-US"/>
            </a:p>
          </p:txBody>
        </p:sp>
        <p:sp>
          <p:nvSpPr>
            <p:cNvPr id="89704" name="Line 1640"/>
            <p:cNvSpPr>
              <a:spLocks noChangeShapeType="1"/>
            </p:cNvSpPr>
            <p:nvPr/>
          </p:nvSpPr>
          <p:spPr bwMode="auto">
            <a:xfrm>
              <a:off x="3187" y="3266"/>
              <a:ext cx="1" cy="16"/>
            </a:xfrm>
            <a:prstGeom prst="line">
              <a:avLst/>
            </a:prstGeom>
            <a:noFill/>
            <a:ln w="12700">
              <a:solidFill>
                <a:schemeClr val="tx2"/>
              </a:solidFill>
              <a:round/>
              <a:headEnd/>
              <a:tailEnd/>
            </a:ln>
          </p:spPr>
          <p:txBody>
            <a:bodyPr/>
            <a:lstStyle/>
            <a:p>
              <a:endParaRPr lang="en-US"/>
            </a:p>
          </p:txBody>
        </p:sp>
        <p:sp>
          <p:nvSpPr>
            <p:cNvPr id="89705" name="Line 1641"/>
            <p:cNvSpPr>
              <a:spLocks noChangeShapeType="1"/>
            </p:cNvSpPr>
            <p:nvPr/>
          </p:nvSpPr>
          <p:spPr bwMode="auto">
            <a:xfrm>
              <a:off x="3187" y="3314"/>
              <a:ext cx="1" cy="16"/>
            </a:xfrm>
            <a:prstGeom prst="line">
              <a:avLst/>
            </a:prstGeom>
            <a:noFill/>
            <a:ln w="12700">
              <a:solidFill>
                <a:schemeClr val="tx2"/>
              </a:solidFill>
              <a:round/>
              <a:headEnd/>
              <a:tailEnd/>
            </a:ln>
          </p:spPr>
          <p:txBody>
            <a:bodyPr/>
            <a:lstStyle/>
            <a:p>
              <a:endParaRPr lang="en-US"/>
            </a:p>
          </p:txBody>
        </p:sp>
        <p:sp>
          <p:nvSpPr>
            <p:cNvPr id="89706" name="Line 1642"/>
            <p:cNvSpPr>
              <a:spLocks noChangeShapeType="1"/>
            </p:cNvSpPr>
            <p:nvPr/>
          </p:nvSpPr>
          <p:spPr bwMode="auto">
            <a:xfrm>
              <a:off x="3187" y="3362"/>
              <a:ext cx="1" cy="16"/>
            </a:xfrm>
            <a:prstGeom prst="line">
              <a:avLst/>
            </a:prstGeom>
            <a:noFill/>
            <a:ln w="12700">
              <a:solidFill>
                <a:schemeClr val="tx2"/>
              </a:solidFill>
              <a:round/>
              <a:headEnd/>
              <a:tailEnd/>
            </a:ln>
          </p:spPr>
          <p:txBody>
            <a:bodyPr/>
            <a:lstStyle/>
            <a:p>
              <a:endParaRPr lang="en-US"/>
            </a:p>
          </p:txBody>
        </p:sp>
        <p:sp>
          <p:nvSpPr>
            <p:cNvPr id="89707" name="Line 1643"/>
            <p:cNvSpPr>
              <a:spLocks noChangeShapeType="1"/>
            </p:cNvSpPr>
            <p:nvPr/>
          </p:nvSpPr>
          <p:spPr bwMode="auto">
            <a:xfrm>
              <a:off x="3187" y="3410"/>
              <a:ext cx="1" cy="16"/>
            </a:xfrm>
            <a:prstGeom prst="line">
              <a:avLst/>
            </a:prstGeom>
            <a:noFill/>
            <a:ln w="12700">
              <a:solidFill>
                <a:schemeClr val="tx2"/>
              </a:solidFill>
              <a:round/>
              <a:headEnd/>
              <a:tailEnd/>
            </a:ln>
          </p:spPr>
          <p:txBody>
            <a:bodyPr/>
            <a:lstStyle/>
            <a:p>
              <a:endParaRPr lang="en-US"/>
            </a:p>
          </p:txBody>
        </p:sp>
        <p:sp>
          <p:nvSpPr>
            <p:cNvPr id="89708" name="Line 1644"/>
            <p:cNvSpPr>
              <a:spLocks noChangeShapeType="1"/>
            </p:cNvSpPr>
            <p:nvPr/>
          </p:nvSpPr>
          <p:spPr bwMode="auto">
            <a:xfrm>
              <a:off x="3187" y="3458"/>
              <a:ext cx="1" cy="16"/>
            </a:xfrm>
            <a:prstGeom prst="line">
              <a:avLst/>
            </a:prstGeom>
            <a:noFill/>
            <a:ln w="12700">
              <a:solidFill>
                <a:schemeClr val="tx2"/>
              </a:solidFill>
              <a:round/>
              <a:headEnd/>
              <a:tailEnd/>
            </a:ln>
          </p:spPr>
          <p:txBody>
            <a:bodyPr/>
            <a:lstStyle/>
            <a:p>
              <a:endParaRPr lang="en-US"/>
            </a:p>
          </p:txBody>
        </p:sp>
        <p:sp>
          <p:nvSpPr>
            <p:cNvPr id="89709" name="Line 1645"/>
            <p:cNvSpPr>
              <a:spLocks noChangeShapeType="1"/>
            </p:cNvSpPr>
            <p:nvPr/>
          </p:nvSpPr>
          <p:spPr bwMode="auto">
            <a:xfrm>
              <a:off x="3187" y="3506"/>
              <a:ext cx="1" cy="16"/>
            </a:xfrm>
            <a:prstGeom prst="line">
              <a:avLst/>
            </a:prstGeom>
            <a:noFill/>
            <a:ln w="12700">
              <a:solidFill>
                <a:schemeClr val="tx2"/>
              </a:solidFill>
              <a:round/>
              <a:headEnd/>
              <a:tailEnd/>
            </a:ln>
          </p:spPr>
          <p:txBody>
            <a:bodyPr/>
            <a:lstStyle/>
            <a:p>
              <a:endParaRPr lang="en-US"/>
            </a:p>
          </p:txBody>
        </p:sp>
        <p:sp>
          <p:nvSpPr>
            <p:cNvPr id="89710" name="Line 1646"/>
            <p:cNvSpPr>
              <a:spLocks noChangeShapeType="1"/>
            </p:cNvSpPr>
            <p:nvPr/>
          </p:nvSpPr>
          <p:spPr bwMode="auto">
            <a:xfrm>
              <a:off x="3187" y="3554"/>
              <a:ext cx="1" cy="16"/>
            </a:xfrm>
            <a:prstGeom prst="line">
              <a:avLst/>
            </a:prstGeom>
            <a:noFill/>
            <a:ln w="12700">
              <a:solidFill>
                <a:schemeClr val="tx2"/>
              </a:solidFill>
              <a:round/>
              <a:headEnd/>
              <a:tailEnd/>
            </a:ln>
          </p:spPr>
          <p:txBody>
            <a:bodyPr/>
            <a:lstStyle/>
            <a:p>
              <a:endParaRPr lang="en-US"/>
            </a:p>
          </p:txBody>
        </p:sp>
        <p:sp>
          <p:nvSpPr>
            <p:cNvPr id="89711" name="Line 1647"/>
            <p:cNvSpPr>
              <a:spLocks noChangeShapeType="1"/>
            </p:cNvSpPr>
            <p:nvPr/>
          </p:nvSpPr>
          <p:spPr bwMode="auto">
            <a:xfrm>
              <a:off x="3243" y="1351"/>
              <a:ext cx="1" cy="16"/>
            </a:xfrm>
            <a:prstGeom prst="line">
              <a:avLst/>
            </a:prstGeom>
            <a:noFill/>
            <a:ln w="12700">
              <a:solidFill>
                <a:schemeClr val="tx2"/>
              </a:solidFill>
              <a:round/>
              <a:headEnd/>
              <a:tailEnd/>
            </a:ln>
          </p:spPr>
          <p:txBody>
            <a:bodyPr/>
            <a:lstStyle/>
            <a:p>
              <a:endParaRPr lang="en-US"/>
            </a:p>
          </p:txBody>
        </p:sp>
        <p:sp>
          <p:nvSpPr>
            <p:cNvPr id="89712" name="Line 1648"/>
            <p:cNvSpPr>
              <a:spLocks noChangeShapeType="1"/>
            </p:cNvSpPr>
            <p:nvPr/>
          </p:nvSpPr>
          <p:spPr bwMode="auto">
            <a:xfrm>
              <a:off x="3243" y="1399"/>
              <a:ext cx="1" cy="16"/>
            </a:xfrm>
            <a:prstGeom prst="line">
              <a:avLst/>
            </a:prstGeom>
            <a:noFill/>
            <a:ln w="12700">
              <a:solidFill>
                <a:schemeClr val="tx2"/>
              </a:solidFill>
              <a:round/>
              <a:headEnd/>
              <a:tailEnd/>
            </a:ln>
          </p:spPr>
          <p:txBody>
            <a:bodyPr/>
            <a:lstStyle/>
            <a:p>
              <a:endParaRPr lang="en-US"/>
            </a:p>
          </p:txBody>
        </p:sp>
        <p:sp>
          <p:nvSpPr>
            <p:cNvPr id="89713" name="Line 1649"/>
            <p:cNvSpPr>
              <a:spLocks noChangeShapeType="1"/>
            </p:cNvSpPr>
            <p:nvPr/>
          </p:nvSpPr>
          <p:spPr bwMode="auto">
            <a:xfrm>
              <a:off x="3243" y="1447"/>
              <a:ext cx="1" cy="16"/>
            </a:xfrm>
            <a:prstGeom prst="line">
              <a:avLst/>
            </a:prstGeom>
            <a:noFill/>
            <a:ln w="12700">
              <a:solidFill>
                <a:schemeClr val="tx2"/>
              </a:solidFill>
              <a:round/>
              <a:headEnd/>
              <a:tailEnd/>
            </a:ln>
          </p:spPr>
          <p:txBody>
            <a:bodyPr/>
            <a:lstStyle/>
            <a:p>
              <a:endParaRPr lang="en-US"/>
            </a:p>
          </p:txBody>
        </p:sp>
        <p:sp>
          <p:nvSpPr>
            <p:cNvPr id="89714" name="Line 1650"/>
            <p:cNvSpPr>
              <a:spLocks noChangeShapeType="1"/>
            </p:cNvSpPr>
            <p:nvPr/>
          </p:nvSpPr>
          <p:spPr bwMode="auto">
            <a:xfrm>
              <a:off x="3243" y="1495"/>
              <a:ext cx="1" cy="16"/>
            </a:xfrm>
            <a:prstGeom prst="line">
              <a:avLst/>
            </a:prstGeom>
            <a:noFill/>
            <a:ln w="12700">
              <a:solidFill>
                <a:schemeClr val="tx2"/>
              </a:solidFill>
              <a:round/>
              <a:headEnd/>
              <a:tailEnd/>
            </a:ln>
          </p:spPr>
          <p:txBody>
            <a:bodyPr/>
            <a:lstStyle/>
            <a:p>
              <a:endParaRPr lang="en-US"/>
            </a:p>
          </p:txBody>
        </p:sp>
        <p:sp>
          <p:nvSpPr>
            <p:cNvPr id="89715" name="Line 1651"/>
            <p:cNvSpPr>
              <a:spLocks noChangeShapeType="1"/>
            </p:cNvSpPr>
            <p:nvPr/>
          </p:nvSpPr>
          <p:spPr bwMode="auto">
            <a:xfrm>
              <a:off x="3243" y="1543"/>
              <a:ext cx="1" cy="16"/>
            </a:xfrm>
            <a:prstGeom prst="line">
              <a:avLst/>
            </a:prstGeom>
            <a:noFill/>
            <a:ln w="12700">
              <a:solidFill>
                <a:schemeClr val="tx2"/>
              </a:solidFill>
              <a:round/>
              <a:headEnd/>
              <a:tailEnd/>
            </a:ln>
          </p:spPr>
          <p:txBody>
            <a:bodyPr/>
            <a:lstStyle/>
            <a:p>
              <a:endParaRPr lang="en-US"/>
            </a:p>
          </p:txBody>
        </p:sp>
        <p:sp>
          <p:nvSpPr>
            <p:cNvPr id="89716" name="Line 1652"/>
            <p:cNvSpPr>
              <a:spLocks noChangeShapeType="1"/>
            </p:cNvSpPr>
            <p:nvPr/>
          </p:nvSpPr>
          <p:spPr bwMode="auto">
            <a:xfrm>
              <a:off x="3243" y="1591"/>
              <a:ext cx="1" cy="16"/>
            </a:xfrm>
            <a:prstGeom prst="line">
              <a:avLst/>
            </a:prstGeom>
            <a:noFill/>
            <a:ln w="12700">
              <a:solidFill>
                <a:schemeClr val="tx2"/>
              </a:solidFill>
              <a:round/>
              <a:headEnd/>
              <a:tailEnd/>
            </a:ln>
          </p:spPr>
          <p:txBody>
            <a:bodyPr/>
            <a:lstStyle/>
            <a:p>
              <a:endParaRPr lang="en-US"/>
            </a:p>
          </p:txBody>
        </p:sp>
        <p:sp>
          <p:nvSpPr>
            <p:cNvPr id="89717" name="Line 1653"/>
            <p:cNvSpPr>
              <a:spLocks noChangeShapeType="1"/>
            </p:cNvSpPr>
            <p:nvPr/>
          </p:nvSpPr>
          <p:spPr bwMode="auto">
            <a:xfrm>
              <a:off x="3243" y="1639"/>
              <a:ext cx="1" cy="16"/>
            </a:xfrm>
            <a:prstGeom prst="line">
              <a:avLst/>
            </a:prstGeom>
            <a:noFill/>
            <a:ln w="12700">
              <a:solidFill>
                <a:schemeClr val="tx2"/>
              </a:solidFill>
              <a:round/>
              <a:headEnd/>
              <a:tailEnd/>
            </a:ln>
          </p:spPr>
          <p:txBody>
            <a:bodyPr/>
            <a:lstStyle/>
            <a:p>
              <a:endParaRPr lang="en-US"/>
            </a:p>
          </p:txBody>
        </p:sp>
        <p:sp>
          <p:nvSpPr>
            <p:cNvPr id="89718" name="Line 1654"/>
            <p:cNvSpPr>
              <a:spLocks noChangeShapeType="1"/>
            </p:cNvSpPr>
            <p:nvPr/>
          </p:nvSpPr>
          <p:spPr bwMode="auto">
            <a:xfrm>
              <a:off x="3243" y="1687"/>
              <a:ext cx="1" cy="15"/>
            </a:xfrm>
            <a:prstGeom prst="line">
              <a:avLst/>
            </a:prstGeom>
            <a:noFill/>
            <a:ln w="12700">
              <a:solidFill>
                <a:schemeClr val="tx2"/>
              </a:solidFill>
              <a:round/>
              <a:headEnd/>
              <a:tailEnd/>
            </a:ln>
          </p:spPr>
          <p:txBody>
            <a:bodyPr/>
            <a:lstStyle/>
            <a:p>
              <a:endParaRPr lang="en-US"/>
            </a:p>
          </p:txBody>
        </p:sp>
        <p:sp>
          <p:nvSpPr>
            <p:cNvPr id="89719" name="Line 1655"/>
            <p:cNvSpPr>
              <a:spLocks noChangeShapeType="1"/>
            </p:cNvSpPr>
            <p:nvPr/>
          </p:nvSpPr>
          <p:spPr bwMode="auto">
            <a:xfrm>
              <a:off x="3243" y="1734"/>
              <a:ext cx="1" cy="16"/>
            </a:xfrm>
            <a:prstGeom prst="line">
              <a:avLst/>
            </a:prstGeom>
            <a:noFill/>
            <a:ln w="12700">
              <a:solidFill>
                <a:schemeClr val="tx2"/>
              </a:solidFill>
              <a:round/>
              <a:headEnd/>
              <a:tailEnd/>
            </a:ln>
          </p:spPr>
          <p:txBody>
            <a:bodyPr/>
            <a:lstStyle/>
            <a:p>
              <a:endParaRPr lang="en-US"/>
            </a:p>
          </p:txBody>
        </p:sp>
        <p:sp>
          <p:nvSpPr>
            <p:cNvPr id="89720" name="Line 1656"/>
            <p:cNvSpPr>
              <a:spLocks noChangeShapeType="1"/>
            </p:cNvSpPr>
            <p:nvPr/>
          </p:nvSpPr>
          <p:spPr bwMode="auto">
            <a:xfrm>
              <a:off x="3243" y="1782"/>
              <a:ext cx="1" cy="16"/>
            </a:xfrm>
            <a:prstGeom prst="line">
              <a:avLst/>
            </a:prstGeom>
            <a:noFill/>
            <a:ln w="12700">
              <a:solidFill>
                <a:schemeClr val="tx2"/>
              </a:solidFill>
              <a:round/>
              <a:headEnd/>
              <a:tailEnd/>
            </a:ln>
          </p:spPr>
          <p:txBody>
            <a:bodyPr/>
            <a:lstStyle/>
            <a:p>
              <a:endParaRPr lang="en-US"/>
            </a:p>
          </p:txBody>
        </p:sp>
        <p:sp>
          <p:nvSpPr>
            <p:cNvPr id="89721" name="Line 1657"/>
            <p:cNvSpPr>
              <a:spLocks noChangeShapeType="1"/>
            </p:cNvSpPr>
            <p:nvPr/>
          </p:nvSpPr>
          <p:spPr bwMode="auto">
            <a:xfrm>
              <a:off x="3243" y="1830"/>
              <a:ext cx="1" cy="16"/>
            </a:xfrm>
            <a:prstGeom prst="line">
              <a:avLst/>
            </a:prstGeom>
            <a:noFill/>
            <a:ln w="12700">
              <a:solidFill>
                <a:schemeClr val="tx2"/>
              </a:solidFill>
              <a:round/>
              <a:headEnd/>
              <a:tailEnd/>
            </a:ln>
          </p:spPr>
          <p:txBody>
            <a:bodyPr/>
            <a:lstStyle/>
            <a:p>
              <a:endParaRPr lang="en-US"/>
            </a:p>
          </p:txBody>
        </p:sp>
        <p:sp>
          <p:nvSpPr>
            <p:cNvPr id="89722" name="Line 1658"/>
            <p:cNvSpPr>
              <a:spLocks noChangeShapeType="1"/>
            </p:cNvSpPr>
            <p:nvPr/>
          </p:nvSpPr>
          <p:spPr bwMode="auto">
            <a:xfrm>
              <a:off x="3243" y="1878"/>
              <a:ext cx="1" cy="16"/>
            </a:xfrm>
            <a:prstGeom prst="line">
              <a:avLst/>
            </a:prstGeom>
            <a:noFill/>
            <a:ln w="12700">
              <a:solidFill>
                <a:schemeClr val="tx2"/>
              </a:solidFill>
              <a:round/>
              <a:headEnd/>
              <a:tailEnd/>
            </a:ln>
          </p:spPr>
          <p:txBody>
            <a:bodyPr/>
            <a:lstStyle/>
            <a:p>
              <a:endParaRPr lang="en-US"/>
            </a:p>
          </p:txBody>
        </p:sp>
        <p:sp>
          <p:nvSpPr>
            <p:cNvPr id="89723" name="Line 1659"/>
            <p:cNvSpPr>
              <a:spLocks noChangeShapeType="1"/>
            </p:cNvSpPr>
            <p:nvPr/>
          </p:nvSpPr>
          <p:spPr bwMode="auto">
            <a:xfrm>
              <a:off x="3243" y="1926"/>
              <a:ext cx="1" cy="16"/>
            </a:xfrm>
            <a:prstGeom prst="line">
              <a:avLst/>
            </a:prstGeom>
            <a:noFill/>
            <a:ln w="12700">
              <a:solidFill>
                <a:schemeClr val="tx2"/>
              </a:solidFill>
              <a:round/>
              <a:headEnd/>
              <a:tailEnd/>
            </a:ln>
          </p:spPr>
          <p:txBody>
            <a:bodyPr/>
            <a:lstStyle/>
            <a:p>
              <a:endParaRPr lang="en-US"/>
            </a:p>
          </p:txBody>
        </p:sp>
        <p:sp>
          <p:nvSpPr>
            <p:cNvPr id="89724" name="Line 1660"/>
            <p:cNvSpPr>
              <a:spLocks noChangeShapeType="1"/>
            </p:cNvSpPr>
            <p:nvPr/>
          </p:nvSpPr>
          <p:spPr bwMode="auto">
            <a:xfrm>
              <a:off x="3243" y="1974"/>
              <a:ext cx="1" cy="16"/>
            </a:xfrm>
            <a:prstGeom prst="line">
              <a:avLst/>
            </a:prstGeom>
            <a:noFill/>
            <a:ln w="12700">
              <a:solidFill>
                <a:schemeClr val="tx2"/>
              </a:solidFill>
              <a:round/>
              <a:headEnd/>
              <a:tailEnd/>
            </a:ln>
          </p:spPr>
          <p:txBody>
            <a:bodyPr/>
            <a:lstStyle/>
            <a:p>
              <a:endParaRPr lang="en-US"/>
            </a:p>
          </p:txBody>
        </p:sp>
        <p:sp>
          <p:nvSpPr>
            <p:cNvPr id="89725" name="Line 1661"/>
            <p:cNvSpPr>
              <a:spLocks noChangeShapeType="1"/>
            </p:cNvSpPr>
            <p:nvPr/>
          </p:nvSpPr>
          <p:spPr bwMode="auto">
            <a:xfrm>
              <a:off x="3243" y="2022"/>
              <a:ext cx="1" cy="16"/>
            </a:xfrm>
            <a:prstGeom prst="line">
              <a:avLst/>
            </a:prstGeom>
            <a:noFill/>
            <a:ln w="12700">
              <a:solidFill>
                <a:schemeClr val="tx2"/>
              </a:solidFill>
              <a:round/>
              <a:headEnd/>
              <a:tailEnd/>
            </a:ln>
          </p:spPr>
          <p:txBody>
            <a:bodyPr/>
            <a:lstStyle/>
            <a:p>
              <a:endParaRPr lang="en-US"/>
            </a:p>
          </p:txBody>
        </p:sp>
        <p:sp>
          <p:nvSpPr>
            <p:cNvPr id="89726" name="Line 1662"/>
            <p:cNvSpPr>
              <a:spLocks noChangeShapeType="1"/>
            </p:cNvSpPr>
            <p:nvPr/>
          </p:nvSpPr>
          <p:spPr bwMode="auto">
            <a:xfrm>
              <a:off x="3243" y="2070"/>
              <a:ext cx="1" cy="15"/>
            </a:xfrm>
            <a:prstGeom prst="line">
              <a:avLst/>
            </a:prstGeom>
            <a:noFill/>
            <a:ln w="12700">
              <a:solidFill>
                <a:schemeClr val="tx2"/>
              </a:solidFill>
              <a:round/>
              <a:headEnd/>
              <a:tailEnd/>
            </a:ln>
          </p:spPr>
          <p:txBody>
            <a:bodyPr/>
            <a:lstStyle/>
            <a:p>
              <a:endParaRPr lang="en-US"/>
            </a:p>
          </p:txBody>
        </p:sp>
        <p:sp>
          <p:nvSpPr>
            <p:cNvPr id="89727" name="Line 1663"/>
            <p:cNvSpPr>
              <a:spLocks noChangeShapeType="1"/>
            </p:cNvSpPr>
            <p:nvPr/>
          </p:nvSpPr>
          <p:spPr bwMode="auto">
            <a:xfrm>
              <a:off x="3243" y="2117"/>
              <a:ext cx="1" cy="16"/>
            </a:xfrm>
            <a:prstGeom prst="line">
              <a:avLst/>
            </a:prstGeom>
            <a:noFill/>
            <a:ln w="12700">
              <a:solidFill>
                <a:schemeClr val="tx2"/>
              </a:solidFill>
              <a:round/>
              <a:headEnd/>
              <a:tailEnd/>
            </a:ln>
          </p:spPr>
          <p:txBody>
            <a:bodyPr/>
            <a:lstStyle/>
            <a:p>
              <a:endParaRPr lang="en-US"/>
            </a:p>
          </p:txBody>
        </p:sp>
        <p:sp>
          <p:nvSpPr>
            <p:cNvPr id="89728" name="Line 1664"/>
            <p:cNvSpPr>
              <a:spLocks noChangeShapeType="1"/>
            </p:cNvSpPr>
            <p:nvPr/>
          </p:nvSpPr>
          <p:spPr bwMode="auto">
            <a:xfrm>
              <a:off x="3243" y="2165"/>
              <a:ext cx="1" cy="16"/>
            </a:xfrm>
            <a:prstGeom prst="line">
              <a:avLst/>
            </a:prstGeom>
            <a:noFill/>
            <a:ln w="12700">
              <a:solidFill>
                <a:schemeClr val="tx2"/>
              </a:solidFill>
              <a:round/>
              <a:headEnd/>
              <a:tailEnd/>
            </a:ln>
          </p:spPr>
          <p:txBody>
            <a:bodyPr/>
            <a:lstStyle/>
            <a:p>
              <a:endParaRPr lang="en-US"/>
            </a:p>
          </p:txBody>
        </p:sp>
        <p:sp>
          <p:nvSpPr>
            <p:cNvPr id="89729" name="Line 1665"/>
            <p:cNvSpPr>
              <a:spLocks noChangeShapeType="1"/>
            </p:cNvSpPr>
            <p:nvPr/>
          </p:nvSpPr>
          <p:spPr bwMode="auto">
            <a:xfrm>
              <a:off x="3243" y="2213"/>
              <a:ext cx="1" cy="16"/>
            </a:xfrm>
            <a:prstGeom prst="line">
              <a:avLst/>
            </a:prstGeom>
            <a:noFill/>
            <a:ln w="12700">
              <a:solidFill>
                <a:schemeClr val="tx2"/>
              </a:solidFill>
              <a:round/>
              <a:headEnd/>
              <a:tailEnd/>
            </a:ln>
          </p:spPr>
          <p:txBody>
            <a:bodyPr/>
            <a:lstStyle/>
            <a:p>
              <a:endParaRPr lang="en-US"/>
            </a:p>
          </p:txBody>
        </p:sp>
        <p:sp>
          <p:nvSpPr>
            <p:cNvPr id="89730" name="Line 1666"/>
            <p:cNvSpPr>
              <a:spLocks noChangeShapeType="1"/>
            </p:cNvSpPr>
            <p:nvPr/>
          </p:nvSpPr>
          <p:spPr bwMode="auto">
            <a:xfrm>
              <a:off x="3243" y="2261"/>
              <a:ext cx="1" cy="16"/>
            </a:xfrm>
            <a:prstGeom prst="line">
              <a:avLst/>
            </a:prstGeom>
            <a:noFill/>
            <a:ln w="12700">
              <a:solidFill>
                <a:schemeClr val="tx2"/>
              </a:solidFill>
              <a:round/>
              <a:headEnd/>
              <a:tailEnd/>
            </a:ln>
          </p:spPr>
          <p:txBody>
            <a:bodyPr/>
            <a:lstStyle/>
            <a:p>
              <a:endParaRPr lang="en-US"/>
            </a:p>
          </p:txBody>
        </p:sp>
        <p:sp>
          <p:nvSpPr>
            <p:cNvPr id="89731" name="Line 1667"/>
            <p:cNvSpPr>
              <a:spLocks noChangeShapeType="1"/>
            </p:cNvSpPr>
            <p:nvPr/>
          </p:nvSpPr>
          <p:spPr bwMode="auto">
            <a:xfrm>
              <a:off x="3243" y="2309"/>
              <a:ext cx="1" cy="16"/>
            </a:xfrm>
            <a:prstGeom prst="line">
              <a:avLst/>
            </a:prstGeom>
            <a:noFill/>
            <a:ln w="12700">
              <a:solidFill>
                <a:schemeClr val="tx2"/>
              </a:solidFill>
              <a:round/>
              <a:headEnd/>
              <a:tailEnd/>
            </a:ln>
          </p:spPr>
          <p:txBody>
            <a:bodyPr/>
            <a:lstStyle/>
            <a:p>
              <a:endParaRPr lang="en-US"/>
            </a:p>
          </p:txBody>
        </p:sp>
        <p:sp>
          <p:nvSpPr>
            <p:cNvPr id="89732" name="Line 1668"/>
            <p:cNvSpPr>
              <a:spLocks noChangeShapeType="1"/>
            </p:cNvSpPr>
            <p:nvPr/>
          </p:nvSpPr>
          <p:spPr bwMode="auto">
            <a:xfrm>
              <a:off x="3243" y="2357"/>
              <a:ext cx="1" cy="16"/>
            </a:xfrm>
            <a:prstGeom prst="line">
              <a:avLst/>
            </a:prstGeom>
            <a:noFill/>
            <a:ln w="12700">
              <a:solidFill>
                <a:schemeClr val="tx2"/>
              </a:solidFill>
              <a:round/>
              <a:headEnd/>
              <a:tailEnd/>
            </a:ln>
          </p:spPr>
          <p:txBody>
            <a:bodyPr/>
            <a:lstStyle/>
            <a:p>
              <a:endParaRPr lang="en-US"/>
            </a:p>
          </p:txBody>
        </p:sp>
        <p:sp>
          <p:nvSpPr>
            <p:cNvPr id="89733" name="Line 1669"/>
            <p:cNvSpPr>
              <a:spLocks noChangeShapeType="1"/>
            </p:cNvSpPr>
            <p:nvPr/>
          </p:nvSpPr>
          <p:spPr bwMode="auto">
            <a:xfrm>
              <a:off x="3243" y="2405"/>
              <a:ext cx="1" cy="16"/>
            </a:xfrm>
            <a:prstGeom prst="line">
              <a:avLst/>
            </a:prstGeom>
            <a:noFill/>
            <a:ln w="12700">
              <a:solidFill>
                <a:schemeClr val="tx2"/>
              </a:solidFill>
              <a:round/>
              <a:headEnd/>
              <a:tailEnd/>
            </a:ln>
          </p:spPr>
          <p:txBody>
            <a:bodyPr/>
            <a:lstStyle/>
            <a:p>
              <a:endParaRPr lang="en-US"/>
            </a:p>
          </p:txBody>
        </p:sp>
        <p:sp>
          <p:nvSpPr>
            <p:cNvPr id="89734" name="Line 1670"/>
            <p:cNvSpPr>
              <a:spLocks noChangeShapeType="1"/>
            </p:cNvSpPr>
            <p:nvPr/>
          </p:nvSpPr>
          <p:spPr bwMode="auto">
            <a:xfrm>
              <a:off x="3243" y="2452"/>
              <a:ext cx="1" cy="16"/>
            </a:xfrm>
            <a:prstGeom prst="line">
              <a:avLst/>
            </a:prstGeom>
            <a:noFill/>
            <a:ln w="12700">
              <a:solidFill>
                <a:schemeClr val="tx2"/>
              </a:solidFill>
              <a:round/>
              <a:headEnd/>
              <a:tailEnd/>
            </a:ln>
          </p:spPr>
          <p:txBody>
            <a:bodyPr/>
            <a:lstStyle/>
            <a:p>
              <a:endParaRPr lang="en-US"/>
            </a:p>
          </p:txBody>
        </p:sp>
        <p:sp>
          <p:nvSpPr>
            <p:cNvPr id="89735" name="Line 1671"/>
            <p:cNvSpPr>
              <a:spLocks noChangeShapeType="1"/>
            </p:cNvSpPr>
            <p:nvPr/>
          </p:nvSpPr>
          <p:spPr bwMode="auto">
            <a:xfrm>
              <a:off x="3243" y="2500"/>
              <a:ext cx="1" cy="16"/>
            </a:xfrm>
            <a:prstGeom prst="line">
              <a:avLst/>
            </a:prstGeom>
            <a:noFill/>
            <a:ln w="12700">
              <a:solidFill>
                <a:schemeClr val="tx2"/>
              </a:solidFill>
              <a:round/>
              <a:headEnd/>
              <a:tailEnd/>
            </a:ln>
          </p:spPr>
          <p:txBody>
            <a:bodyPr/>
            <a:lstStyle/>
            <a:p>
              <a:endParaRPr lang="en-US"/>
            </a:p>
          </p:txBody>
        </p:sp>
        <p:sp>
          <p:nvSpPr>
            <p:cNvPr id="89736" name="Line 1672"/>
            <p:cNvSpPr>
              <a:spLocks noChangeShapeType="1"/>
            </p:cNvSpPr>
            <p:nvPr/>
          </p:nvSpPr>
          <p:spPr bwMode="auto">
            <a:xfrm>
              <a:off x="3243" y="2548"/>
              <a:ext cx="1" cy="16"/>
            </a:xfrm>
            <a:prstGeom prst="line">
              <a:avLst/>
            </a:prstGeom>
            <a:noFill/>
            <a:ln w="12700">
              <a:solidFill>
                <a:schemeClr val="tx2"/>
              </a:solidFill>
              <a:round/>
              <a:headEnd/>
              <a:tailEnd/>
            </a:ln>
          </p:spPr>
          <p:txBody>
            <a:bodyPr/>
            <a:lstStyle/>
            <a:p>
              <a:endParaRPr lang="en-US"/>
            </a:p>
          </p:txBody>
        </p:sp>
        <p:sp>
          <p:nvSpPr>
            <p:cNvPr id="89737" name="Line 1673"/>
            <p:cNvSpPr>
              <a:spLocks noChangeShapeType="1"/>
            </p:cNvSpPr>
            <p:nvPr/>
          </p:nvSpPr>
          <p:spPr bwMode="auto">
            <a:xfrm>
              <a:off x="3243" y="2596"/>
              <a:ext cx="1" cy="16"/>
            </a:xfrm>
            <a:prstGeom prst="line">
              <a:avLst/>
            </a:prstGeom>
            <a:noFill/>
            <a:ln w="12700">
              <a:solidFill>
                <a:schemeClr val="tx2"/>
              </a:solidFill>
              <a:round/>
              <a:headEnd/>
              <a:tailEnd/>
            </a:ln>
          </p:spPr>
          <p:txBody>
            <a:bodyPr/>
            <a:lstStyle/>
            <a:p>
              <a:endParaRPr lang="en-US"/>
            </a:p>
          </p:txBody>
        </p:sp>
        <p:sp>
          <p:nvSpPr>
            <p:cNvPr id="89738" name="Line 1674"/>
            <p:cNvSpPr>
              <a:spLocks noChangeShapeType="1"/>
            </p:cNvSpPr>
            <p:nvPr/>
          </p:nvSpPr>
          <p:spPr bwMode="auto">
            <a:xfrm>
              <a:off x="3243" y="2644"/>
              <a:ext cx="1" cy="16"/>
            </a:xfrm>
            <a:prstGeom prst="line">
              <a:avLst/>
            </a:prstGeom>
            <a:noFill/>
            <a:ln w="12700">
              <a:solidFill>
                <a:schemeClr val="tx2"/>
              </a:solidFill>
              <a:round/>
              <a:headEnd/>
              <a:tailEnd/>
            </a:ln>
          </p:spPr>
          <p:txBody>
            <a:bodyPr/>
            <a:lstStyle/>
            <a:p>
              <a:endParaRPr lang="en-US"/>
            </a:p>
          </p:txBody>
        </p:sp>
        <p:sp>
          <p:nvSpPr>
            <p:cNvPr id="89739" name="Line 1675"/>
            <p:cNvSpPr>
              <a:spLocks noChangeShapeType="1"/>
            </p:cNvSpPr>
            <p:nvPr/>
          </p:nvSpPr>
          <p:spPr bwMode="auto">
            <a:xfrm>
              <a:off x="3243" y="2692"/>
              <a:ext cx="1" cy="16"/>
            </a:xfrm>
            <a:prstGeom prst="line">
              <a:avLst/>
            </a:prstGeom>
            <a:noFill/>
            <a:ln w="12700">
              <a:solidFill>
                <a:schemeClr val="tx2"/>
              </a:solidFill>
              <a:round/>
              <a:headEnd/>
              <a:tailEnd/>
            </a:ln>
          </p:spPr>
          <p:txBody>
            <a:bodyPr/>
            <a:lstStyle/>
            <a:p>
              <a:endParaRPr lang="en-US"/>
            </a:p>
          </p:txBody>
        </p:sp>
        <p:sp>
          <p:nvSpPr>
            <p:cNvPr id="89740" name="Line 1676"/>
            <p:cNvSpPr>
              <a:spLocks noChangeShapeType="1"/>
            </p:cNvSpPr>
            <p:nvPr/>
          </p:nvSpPr>
          <p:spPr bwMode="auto">
            <a:xfrm>
              <a:off x="3243" y="2740"/>
              <a:ext cx="1" cy="16"/>
            </a:xfrm>
            <a:prstGeom prst="line">
              <a:avLst/>
            </a:prstGeom>
            <a:noFill/>
            <a:ln w="12700">
              <a:solidFill>
                <a:schemeClr val="tx2"/>
              </a:solidFill>
              <a:round/>
              <a:headEnd/>
              <a:tailEnd/>
            </a:ln>
          </p:spPr>
          <p:txBody>
            <a:bodyPr/>
            <a:lstStyle/>
            <a:p>
              <a:endParaRPr lang="en-US"/>
            </a:p>
          </p:txBody>
        </p:sp>
        <p:sp>
          <p:nvSpPr>
            <p:cNvPr id="89741" name="Line 1677"/>
            <p:cNvSpPr>
              <a:spLocks noChangeShapeType="1"/>
            </p:cNvSpPr>
            <p:nvPr/>
          </p:nvSpPr>
          <p:spPr bwMode="auto">
            <a:xfrm>
              <a:off x="3243" y="2788"/>
              <a:ext cx="1" cy="16"/>
            </a:xfrm>
            <a:prstGeom prst="line">
              <a:avLst/>
            </a:prstGeom>
            <a:noFill/>
            <a:ln w="12700">
              <a:solidFill>
                <a:schemeClr val="tx2"/>
              </a:solidFill>
              <a:round/>
              <a:headEnd/>
              <a:tailEnd/>
            </a:ln>
          </p:spPr>
          <p:txBody>
            <a:bodyPr/>
            <a:lstStyle/>
            <a:p>
              <a:endParaRPr lang="en-US"/>
            </a:p>
          </p:txBody>
        </p:sp>
        <p:sp>
          <p:nvSpPr>
            <p:cNvPr id="89742" name="Line 1678"/>
            <p:cNvSpPr>
              <a:spLocks noChangeShapeType="1"/>
            </p:cNvSpPr>
            <p:nvPr/>
          </p:nvSpPr>
          <p:spPr bwMode="auto">
            <a:xfrm>
              <a:off x="3243" y="2835"/>
              <a:ext cx="1" cy="16"/>
            </a:xfrm>
            <a:prstGeom prst="line">
              <a:avLst/>
            </a:prstGeom>
            <a:noFill/>
            <a:ln w="12700">
              <a:solidFill>
                <a:schemeClr val="tx2"/>
              </a:solidFill>
              <a:round/>
              <a:headEnd/>
              <a:tailEnd/>
            </a:ln>
          </p:spPr>
          <p:txBody>
            <a:bodyPr/>
            <a:lstStyle/>
            <a:p>
              <a:endParaRPr lang="en-US"/>
            </a:p>
          </p:txBody>
        </p:sp>
        <p:sp>
          <p:nvSpPr>
            <p:cNvPr id="89743" name="Line 1679"/>
            <p:cNvSpPr>
              <a:spLocks noChangeShapeType="1"/>
            </p:cNvSpPr>
            <p:nvPr/>
          </p:nvSpPr>
          <p:spPr bwMode="auto">
            <a:xfrm>
              <a:off x="3243" y="2883"/>
              <a:ext cx="1" cy="16"/>
            </a:xfrm>
            <a:prstGeom prst="line">
              <a:avLst/>
            </a:prstGeom>
            <a:noFill/>
            <a:ln w="12700">
              <a:solidFill>
                <a:schemeClr val="tx2"/>
              </a:solidFill>
              <a:round/>
              <a:headEnd/>
              <a:tailEnd/>
            </a:ln>
          </p:spPr>
          <p:txBody>
            <a:bodyPr/>
            <a:lstStyle/>
            <a:p>
              <a:endParaRPr lang="en-US"/>
            </a:p>
          </p:txBody>
        </p:sp>
        <p:sp>
          <p:nvSpPr>
            <p:cNvPr id="89744" name="Line 1680"/>
            <p:cNvSpPr>
              <a:spLocks noChangeShapeType="1"/>
            </p:cNvSpPr>
            <p:nvPr/>
          </p:nvSpPr>
          <p:spPr bwMode="auto">
            <a:xfrm>
              <a:off x="3243" y="2931"/>
              <a:ext cx="1" cy="16"/>
            </a:xfrm>
            <a:prstGeom prst="line">
              <a:avLst/>
            </a:prstGeom>
            <a:noFill/>
            <a:ln w="12700">
              <a:solidFill>
                <a:schemeClr val="tx2"/>
              </a:solidFill>
              <a:round/>
              <a:headEnd/>
              <a:tailEnd/>
            </a:ln>
          </p:spPr>
          <p:txBody>
            <a:bodyPr/>
            <a:lstStyle/>
            <a:p>
              <a:endParaRPr lang="en-US"/>
            </a:p>
          </p:txBody>
        </p:sp>
        <p:sp>
          <p:nvSpPr>
            <p:cNvPr id="89745" name="Line 1681"/>
            <p:cNvSpPr>
              <a:spLocks noChangeShapeType="1"/>
            </p:cNvSpPr>
            <p:nvPr/>
          </p:nvSpPr>
          <p:spPr bwMode="auto">
            <a:xfrm>
              <a:off x="3243" y="2979"/>
              <a:ext cx="1" cy="16"/>
            </a:xfrm>
            <a:prstGeom prst="line">
              <a:avLst/>
            </a:prstGeom>
            <a:noFill/>
            <a:ln w="12700">
              <a:solidFill>
                <a:schemeClr val="tx2"/>
              </a:solidFill>
              <a:round/>
              <a:headEnd/>
              <a:tailEnd/>
            </a:ln>
          </p:spPr>
          <p:txBody>
            <a:bodyPr/>
            <a:lstStyle/>
            <a:p>
              <a:endParaRPr lang="en-US"/>
            </a:p>
          </p:txBody>
        </p:sp>
        <p:sp>
          <p:nvSpPr>
            <p:cNvPr id="89746" name="Line 1682"/>
            <p:cNvSpPr>
              <a:spLocks noChangeShapeType="1"/>
            </p:cNvSpPr>
            <p:nvPr/>
          </p:nvSpPr>
          <p:spPr bwMode="auto">
            <a:xfrm>
              <a:off x="3243" y="3027"/>
              <a:ext cx="1" cy="16"/>
            </a:xfrm>
            <a:prstGeom prst="line">
              <a:avLst/>
            </a:prstGeom>
            <a:noFill/>
            <a:ln w="12700">
              <a:solidFill>
                <a:schemeClr val="tx2"/>
              </a:solidFill>
              <a:round/>
              <a:headEnd/>
              <a:tailEnd/>
            </a:ln>
          </p:spPr>
          <p:txBody>
            <a:bodyPr/>
            <a:lstStyle/>
            <a:p>
              <a:endParaRPr lang="en-US"/>
            </a:p>
          </p:txBody>
        </p:sp>
        <p:sp>
          <p:nvSpPr>
            <p:cNvPr id="89747" name="Line 1683"/>
            <p:cNvSpPr>
              <a:spLocks noChangeShapeType="1"/>
            </p:cNvSpPr>
            <p:nvPr/>
          </p:nvSpPr>
          <p:spPr bwMode="auto">
            <a:xfrm>
              <a:off x="3243" y="3075"/>
              <a:ext cx="1" cy="16"/>
            </a:xfrm>
            <a:prstGeom prst="line">
              <a:avLst/>
            </a:prstGeom>
            <a:noFill/>
            <a:ln w="12700">
              <a:solidFill>
                <a:schemeClr val="tx2"/>
              </a:solidFill>
              <a:round/>
              <a:headEnd/>
              <a:tailEnd/>
            </a:ln>
          </p:spPr>
          <p:txBody>
            <a:bodyPr/>
            <a:lstStyle/>
            <a:p>
              <a:endParaRPr lang="en-US"/>
            </a:p>
          </p:txBody>
        </p:sp>
        <p:sp>
          <p:nvSpPr>
            <p:cNvPr id="89748" name="Line 1684"/>
            <p:cNvSpPr>
              <a:spLocks noChangeShapeType="1"/>
            </p:cNvSpPr>
            <p:nvPr/>
          </p:nvSpPr>
          <p:spPr bwMode="auto">
            <a:xfrm>
              <a:off x="3243" y="3123"/>
              <a:ext cx="1" cy="16"/>
            </a:xfrm>
            <a:prstGeom prst="line">
              <a:avLst/>
            </a:prstGeom>
            <a:noFill/>
            <a:ln w="12700">
              <a:solidFill>
                <a:schemeClr val="tx2"/>
              </a:solidFill>
              <a:round/>
              <a:headEnd/>
              <a:tailEnd/>
            </a:ln>
          </p:spPr>
          <p:txBody>
            <a:bodyPr/>
            <a:lstStyle/>
            <a:p>
              <a:endParaRPr lang="en-US"/>
            </a:p>
          </p:txBody>
        </p:sp>
        <p:sp>
          <p:nvSpPr>
            <p:cNvPr id="89749" name="Line 1685"/>
            <p:cNvSpPr>
              <a:spLocks noChangeShapeType="1"/>
            </p:cNvSpPr>
            <p:nvPr/>
          </p:nvSpPr>
          <p:spPr bwMode="auto">
            <a:xfrm>
              <a:off x="3243" y="3171"/>
              <a:ext cx="1" cy="16"/>
            </a:xfrm>
            <a:prstGeom prst="line">
              <a:avLst/>
            </a:prstGeom>
            <a:noFill/>
            <a:ln w="12700">
              <a:solidFill>
                <a:schemeClr val="tx2"/>
              </a:solidFill>
              <a:round/>
              <a:headEnd/>
              <a:tailEnd/>
            </a:ln>
          </p:spPr>
          <p:txBody>
            <a:bodyPr/>
            <a:lstStyle/>
            <a:p>
              <a:endParaRPr lang="en-US"/>
            </a:p>
          </p:txBody>
        </p:sp>
        <p:sp>
          <p:nvSpPr>
            <p:cNvPr id="89750" name="Line 1686"/>
            <p:cNvSpPr>
              <a:spLocks noChangeShapeType="1"/>
            </p:cNvSpPr>
            <p:nvPr/>
          </p:nvSpPr>
          <p:spPr bwMode="auto">
            <a:xfrm>
              <a:off x="3243" y="3218"/>
              <a:ext cx="1" cy="16"/>
            </a:xfrm>
            <a:prstGeom prst="line">
              <a:avLst/>
            </a:prstGeom>
            <a:noFill/>
            <a:ln w="12700">
              <a:solidFill>
                <a:schemeClr val="tx2"/>
              </a:solidFill>
              <a:round/>
              <a:headEnd/>
              <a:tailEnd/>
            </a:ln>
          </p:spPr>
          <p:txBody>
            <a:bodyPr/>
            <a:lstStyle/>
            <a:p>
              <a:endParaRPr lang="en-US"/>
            </a:p>
          </p:txBody>
        </p:sp>
        <p:sp>
          <p:nvSpPr>
            <p:cNvPr id="89751" name="Line 1687"/>
            <p:cNvSpPr>
              <a:spLocks noChangeShapeType="1"/>
            </p:cNvSpPr>
            <p:nvPr/>
          </p:nvSpPr>
          <p:spPr bwMode="auto">
            <a:xfrm>
              <a:off x="3243" y="3266"/>
              <a:ext cx="1" cy="16"/>
            </a:xfrm>
            <a:prstGeom prst="line">
              <a:avLst/>
            </a:prstGeom>
            <a:noFill/>
            <a:ln w="12700">
              <a:solidFill>
                <a:schemeClr val="tx2"/>
              </a:solidFill>
              <a:round/>
              <a:headEnd/>
              <a:tailEnd/>
            </a:ln>
          </p:spPr>
          <p:txBody>
            <a:bodyPr/>
            <a:lstStyle/>
            <a:p>
              <a:endParaRPr lang="en-US"/>
            </a:p>
          </p:txBody>
        </p:sp>
        <p:sp>
          <p:nvSpPr>
            <p:cNvPr id="89752" name="Line 1688"/>
            <p:cNvSpPr>
              <a:spLocks noChangeShapeType="1"/>
            </p:cNvSpPr>
            <p:nvPr/>
          </p:nvSpPr>
          <p:spPr bwMode="auto">
            <a:xfrm>
              <a:off x="3243" y="3314"/>
              <a:ext cx="1" cy="16"/>
            </a:xfrm>
            <a:prstGeom prst="line">
              <a:avLst/>
            </a:prstGeom>
            <a:noFill/>
            <a:ln w="12700">
              <a:solidFill>
                <a:schemeClr val="tx2"/>
              </a:solidFill>
              <a:round/>
              <a:headEnd/>
              <a:tailEnd/>
            </a:ln>
          </p:spPr>
          <p:txBody>
            <a:bodyPr/>
            <a:lstStyle/>
            <a:p>
              <a:endParaRPr lang="en-US"/>
            </a:p>
          </p:txBody>
        </p:sp>
        <p:sp>
          <p:nvSpPr>
            <p:cNvPr id="89753" name="Line 1689"/>
            <p:cNvSpPr>
              <a:spLocks noChangeShapeType="1"/>
            </p:cNvSpPr>
            <p:nvPr/>
          </p:nvSpPr>
          <p:spPr bwMode="auto">
            <a:xfrm>
              <a:off x="3243" y="3362"/>
              <a:ext cx="1" cy="16"/>
            </a:xfrm>
            <a:prstGeom prst="line">
              <a:avLst/>
            </a:prstGeom>
            <a:noFill/>
            <a:ln w="12700">
              <a:solidFill>
                <a:schemeClr val="tx2"/>
              </a:solidFill>
              <a:round/>
              <a:headEnd/>
              <a:tailEnd/>
            </a:ln>
          </p:spPr>
          <p:txBody>
            <a:bodyPr/>
            <a:lstStyle/>
            <a:p>
              <a:endParaRPr lang="en-US"/>
            </a:p>
          </p:txBody>
        </p:sp>
        <p:sp>
          <p:nvSpPr>
            <p:cNvPr id="89754" name="Line 1690"/>
            <p:cNvSpPr>
              <a:spLocks noChangeShapeType="1"/>
            </p:cNvSpPr>
            <p:nvPr/>
          </p:nvSpPr>
          <p:spPr bwMode="auto">
            <a:xfrm>
              <a:off x="3243" y="3410"/>
              <a:ext cx="1" cy="16"/>
            </a:xfrm>
            <a:prstGeom prst="line">
              <a:avLst/>
            </a:prstGeom>
            <a:noFill/>
            <a:ln w="12700">
              <a:solidFill>
                <a:schemeClr val="tx2"/>
              </a:solidFill>
              <a:round/>
              <a:headEnd/>
              <a:tailEnd/>
            </a:ln>
          </p:spPr>
          <p:txBody>
            <a:bodyPr/>
            <a:lstStyle/>
            <a:p>
              <a:endParaRPr lang="en-US"/>
            </a:p>
          </p:txBody>
        </p:sp>
        <p:sp>
          <p:nvSpPr>
            <p:cNvPr id="89755" name="Line 1691"/>
            <p:cNvSpPr>
              <a:spLocks noChangeShapeType="1"/>
            </p:cNvSpPr>
            <p:nvPr/>
          </p:nvSpPr>
          <p:spPr bwMode="auto">
            <a:xfrm>
              <a:off x="3243" y="3458"/>
              <a:ext cx="1" cy="16"/>
            </a:xfrm>
            <a:prstGeom prst="line">
              <a:avLst/>
            </a:prstGeom>
            <a:noFill/>
            <a:ln w="12700">
              <a:solidFill>
                <a:schemeClr val="tx2"/>
              </a:solidFill>
              <a:round/>
              <a:headEnd/>
              <a:tailEnd/>
            </a:ln>
          </p:spPr>
          <p:txBody>
            <a:bodyPr/>
            <a:lstStyle/>
            <a:p>
              <a:endParaRPr lang="en-US"/>
            </a:p>
          </p:txBody>
        </p:sp>
        <p:sp>
          <p:nvSpPr>
            <p:cNvPr id="89756" name="Line 1692"/>
            <p:cNvSpPr>
              <a:spLocks noChangeShapeType="1"/>
            </p:cNvSpPr>
            <p:nvPr/>
          </p:nvSpPr>
          <p:spPr bwMode="auto">
            <a:xfrm>
              <a:off x="3243" y="3506"/>
              <a:ext cx="1" cy="16"/>
            </a:xfrm>
            <a:prstGeom prst="line">
              <a:avLst/>
            </a:prstGeom>
            <a:noFill/>
            <a:ln w="12700">
              <a:solidFill>
                <a:schemeClr val="tx2"/>
              </a:solidFill>
              <a:round/>
              <a:headEnd/>
              <a:tailEnd/>
            </a:ln>
          </p:spPr>
          <p:txBody>
            <a:bodyPr/>
            <a:lstStyle/>
            <a:p>
              <a:endParaRPr lang="en-US"/>
            </a:p>
          </p:txBody>
        </p:sp>
        <p:sp>
          <p:nvSpPr>
            <p:cNvPr id="89757" name="Line 1693"/>
            <p:cNvSpPr>
              <a:spLocks noChangeShapeType="1"/>
            </p:cNvSpPr>
            <p:nvPr/>
          </p:nvSpPr>
          <p:spPr bwMode="auto">
            <a:xfrm>
              <a:off x="3243" y="3554"/>
              <a:ext cx="1" cy="16"/>
            </a:xfrm>
            <a:prstGeom prst="line">
              <a:avLst/>
            </a:prstGeom>
            <a:noFill/>
            <a:ln w="12700">
              <a:solidFill>
                <a:schemeClr val="tx2"/>
              </a:solidFill>
              <a:round/>
              <a:headEnd/>
              <a:tailEnd/>
            </a:ln>
          </p:spPr>
          <p:txBody>
            <a:bodyPr/>
            <a:lstStyle/>
            <a:p>
              <a:endParaRPr lang="en-US"/>
            </a:p>
          </p:txBody>
        </p:sp>
        <p:sp>
          <p:nvSpPr>
            <p:cNvPr id="89758" name="Line 1694"/>
            <p:cNvSpPr>
              <a:spLocks noChangeShapeType="1"/>
            </p:cNvSpPr>
            <p:nvPr/>
          </p:nvSpPr>
          <p:spPr bwMode="auto">
            <a:xfrm>
              <a:off x="3299" y="1351"/>
              <a:ext cx="1" cy="16"/>
            </a:xfrm>
            <a:prstGeom prst="line">
              <a:avLst/>
            </a:prstGeom>
            <a:noFill/>
            <a:ln w="12700">
              <a:solidFill>
                <a:schemeClr val="tx2"/>
              </a:solidFill>
              <a:round/>
              <a:headEnd/>
              <a:tailEnd/>
            </a:ln>
          </p:spPr>
          <p:txBody>
            <a:bodyPr/>
            <a:lstStyle/>
            <a:p>
              <a:endParaRPr lang="en-US"/>
            </a:p>
          </p:txBody>
        </p:sp>
        <p:sp>
          <p:nvSpPr>
            <p:cNvPr id="89759" name="Line 1695"/>
            <p:cNvSpPr>
              <a:spLocks noChangeShapeType="1"/>
            </p:cNvSpPr>
            <p:nvPr/>
          </p:nvSpPr>
          <p:spPr bwMode="auto">
            <a:xfrm>
              <a:off x="3299" y="1399"/>
              <a:ext cx="1" cy="16"/>
            </a:xfrm>
            <a:prstGeom prst="line">
              <a:avLst/>
            </a:prstGeom>
            <a:noFill/>
            <a:ln w="12700">
              <a:solidFill>
                <a:schemeClr val="tx2"/>
              </a:solidFill>
              <a:round/>
              <a:headEnd/>
              <a:tailEnd/>
            </a:ln>
          </p:spPr>
          <p:txBody>
            <a:bodyPr/>
            <a:lstStyle/>
            <a:p>
              <a:endParaRPr lang="en-US"/>
            </a:p>
          </p:txBody>
        </p:sp>
        <p:sp>
          <p:nvSpPr>
            <p:cNvPr id="89760" name="Line 1696"/>
            <p:cNvSpPr>
              <a:spLocks noChangeShapeType="1"/>
            </p:cNvSpPr>
            <p:nvPr/>
          </p:nvSpPr>
          <p:spPr bwMode="auto">
            <a:xfrm>
              <a:off x="3299" y="1447"/>
              <a:ext cx="1" cy="16"/>
            </a:xfrm>
            <a:prstGeom prst="line">
              <a:avLst/>
            </a:prstGeom>
            <a:noFill/>
            <a:ln w="12700">
              <a:solidFill>
                <a:schemeClr val="tx2"/>
              </a:solidFill>
              <a:round/>
              <a:headEnd/>
              <a:tailEnd/>
            </a:ln>
          </p:spPr>
          <p:txBody>
            <a:bodyPr/>
            <a:lstStyle/>
            <a:p>
              <a:endParaRPr lang="en-US"/>
            </a:p>
          </p:txBody>
        </p:sp>
        <p:sp>
          <p:nvSpPr>
            <p:cNvPr id="89761" name="Line 1697"/>
            <p:cNvSpPr>
              <a:spLocks noChangeShapeType="1"/>
            </p:cNvSpPr>
            <p:nvPr/>
          </p:nvSpPr>
          <p:spPr bwMode="auto">
            <a:xfrm>
              <a:off x="3299" y="1495"/>
              <a:ext cx="1" cy="16"/>
            </a:xfrm>
            <a:prstGeom prst="line">
              <a:avLst/>
            </a:prstGeom>
            <a:noFill/>
            <a:ln w="12700">
              <a:solidFill>
                <a:schemeClr val="tx2"/>
              </a:solidFill>
              <a:round/>
              <a:headEnd/>
              <a:tailEnd/>
            </a:ln>
          </p:spPr>
          <p:txBody>
            <a:bodyPr/>
            <a:lstStyle/>
            <a:p>
              <a:endParaRPr lang="en-US"/>
            </a:p>
          </p:txBody>
        </p:sp>
        <p:sp>
          <p:nvSpPr>
            <p:cNvPr id="89762" name="Line 1698"/>
            <p:cNvSpPr>
              <a:spLocks noChangeShapeType="1"/>
            </p:cNvSpPr>
            <p:nvPr/>
          </p:nvSpPr>
          <p:spPr bwMode="auto">
            <a:xfrm>
              <a:off x="3299" y="1543"/>
              <a:ext cx="1" cy="16"/>
            </a:xfrm>
            <a:prstGeom prst="line">
              <a:avLst/>
            </a:prstGeom>
            <a:noFill/>
            <a:ln w="12700">
              <a:solidFill>
                <a:schemeClr val="tx2"/>
              </a:solidFill>
              <a:round/>
              <a:headEnd/>
              <a:tailEnd/>
            </a:ln>
          </p:spPr>
          <p:txBody>
            <a:bodyPr/>
            <a:lstStyle/>
            <a:p>
              <a:endParaRPr lang="en-US"/>
            </a:p>
          </p:txBody>
        </p:sp>
        <p:sp>
          <p:nvSpPr>
            <p:cNvPr id="89763" name="Line 1699"/>
            <p:cNvSpPr>
              <a:spLocks noChangeShapeType="1"/>
            </p:cNvSpPr>
            <p:nvPr/>
          </p:nvSpPr>
          <p:spPr bwMode="auto">
            <a:xfrm>
              <a:off x="3299" y="1591"/>
              <a:ext cx="1" cy="16"/>
            </a:xfrm>
            <a:prstGeom prst="line">
              <a:avLst/>
            </a:prstGeom>
            <a:noFill/>
            <a:ln w="12700">
              <a:solidFill>
                <a:schemeClr val="tx2"/>
              </a:solidFill>
              <a:round/>
              <a:headEnd/>
              <a:tailEnd/>
            </a:ln>
          </p:spPr>
          <p:txBody>
            <a:bodyPr/>
            <a:lstStyle/>
            <a:p>
              <a:endParaRPr lang="en-US"/>
            </a:p>
          </p:txBody>
        </p:sp>
        <p:sp>
          <p:nvSpPr>
            <p:cNvPr id="89764" name="Line 1700"/>
            <p:cNvSpPr>
              <a:spLocks noChangeShapeType="1"/>
            </p:cNvSpPr>
            <p:nvPr/>
          </p:nvSpPr>
          <p:spPr bwMode="auto">
            <a:xfrm>
              <a:off x="3299" y="1639"/>
              <a:ext cx="1" cy="16"/>
            </a:xfrm>
            <a:prstGeom prst="line">
              <a:avLst/>
            </a:prstGeom>
            <a:noFill/>
            <a:ln w="12700">
              <a:solidFill>
                <a:schemeClr val="tx2"/>
              </a:solidFill>
              <a:round/>
              <a:headEnd/>
              <a:tailEnd/>
            </a:ln>
          </p:spPr>
          <p:txBody>
            <a:bodyPr/>
            <a:lstStyle/>
            <a:p>
              <a:endParaRPr lang="en-US"/>
            </a:p>
          </p:txBody>
        </p:sp>
        <p:sp>
          <p:nvSpPr>
            <p:cNvPr id="89765" name="Line 1701"/>
            <p:cNvSpPr>
              <a:spLocks noChangeShapeType="1"/>
            </p:cNvSpPr>
            <p:nvPr/>
          </p:nvSpPr>
          <p:spPr bwMode="auto">
            <a:xfrm>
              <a:off x="3299" y="1687"/>
              <a:ext cx="1" cy="15"/>
            </a:xfrm>
            <a:prstGeom prst="line">
              <a:avLst/>
            </a:prstGeom>
            <a:noFill/>
            <a:ln w="12700">
              <a:solidFill>
                <a:schemeClr val="tx2"/>
              </a:solidFill>
              <a:round/>
              <a:headEnd/>
              <a:tailEnd/>
            </a:ln>
          </p:spPr>
          <p:txBody>
            <a:bodyPr/>
            <a:lstStyle/>
            <a:p>
              <a:endParaRPr lang="en-US"/>
            </a:p>
          </p:txBody>
        </p:sp>
        <p:sp>
          <p:nvSpPr>
            <p:cNvPr id="89766" name="Line 1702"/>
            <p:cNvSpPr>
              <a:spLocks noChangeShapeType="1"/>
            </p:cNvSpPr>
            <p:nvPr/>
          </p:nvSpPr>
          <p:spPr bwMode="auto">
            <a:xfrm>
              <a:off x="3299" y="1734"/>
              <a:ext cx="1" cy="16"/>
            </a:xfrm>
            <a:prstGeom prst="line">
              <a:avLst/>
            </a:prstGeom>
            <a:noFill/>
            <a:ln w="12700">
              <a:solidFill>
                <a:schemeClr val="tx2"/>
              </a:solidFill>
              <a:round/>
              <a:headEnd/>
              <a:tailEnd/>
            </a:ln>
          </p:spPr>
          <p:txBody>
            <a:bodyPr/>
            <a:lstStyle/>
            <a:p>
              <a:endParaRPr lang="en-US"/>
            </a:p>
          </p:txBody>
        </p:sp>
        <p:sp>
          <p:nvSpPr>
            <p:cNvPr id="89767" name="Line 1703"/>
            <p:cNvSpPr>
              <a:spLocks noChangeShapeType="1"/>
            </p:cNvSpPr>
            <p:nvPr/>
          </p:nvSpPr>
          <p:spPr bwMode="auto">
            <a:xfrm>
              <a:off x="3299" y="1782"/>
              <a:ext cx="1" cy="16"/>
            </a:xfrm>
            <a:prstGeom prst="line">
              <a:avLst/>
            </a:prstGeom>
            <a:noFill/>
            <a:ln w="12700">
              <a:solidFill>
                <a:schemeClr val="tx2"/>
              </a:solidFill>
              <a:round/>
              <a:headEnd/>
              <a:tailEnd/>
            </a:ln>
          </p:spPr>
          <p:txBody>
            <a:bodyPr/>
            <a:lstStyle/>
            <a:p>
              <a:endParaRPr lang="en-US"/>
            </a:p>
          </p:txBody>
        </p:sp>
        <p:sp>
          <p:nvSpPr>
            <p:cNvPr id="89768" name="Line 1704"/>
            <p:cNvSpPr>
              <a:spLocks noChangeShapeType="1"/>
            </p:cNvSpPr>
            <p:nvPr/>
          </p:nvSpPr>
          <p:spPr bwMode="auto">
            <a:xfrm>
              <a:off x="3299" y="1830"/>
              <a:ext cx="1" cy="16"/>
            </a:xfrm>
            <a:prstGeom prst="line">
              <a:avLst/>
            </a:prstGeom>
            <a:noFill/>
            <a:ln w="12700">
              <a:solidFill>
                <a:schemeClr val="tx2"/>
              </a:solidFill>
              <a:round/>
              <a:headEnd/>
              <a:tailEnd/>
            </a:ln>
          </p:spPr>
          <p:txBody>
            <a:bodyPr/>
            <a:lstStyle/>
            <a:p>
              <a:endParaRPr lang="en-US"/>
            </a:p>
          </p:txBody>
        </p:sp>
        <p:sp>
          <p:nvSpPr>
            <p:cNvPr id="89769" name="Line 1705"/>
            <p:cNvSpPr>
              <a:spLocks noChangeShapeType="1"/>
            </p:cNvSpPr>
            <p:nvPr/>
          </p:nvSpPr>
          <p:spPr bwMode="auto">
            <a:xfrm>
              <a:off x="3299" y="1878"/>
              <a:ext cx="1" cy="16"/>
            </a:xfrm>
            <a:prstGeom prst="line">
              <a:avLst/>
            </a:prstGeom>
            <a:noFill/>
            <a:ln w="12700">
              <a:solidFill>
                <a:schemeClr val="tx2"/>
              </a:solidFill>
              <a:round/>
              <a:headEnd/>
              <a:tailEnd/>
            </a:ln>
          </p:spPr>
          <p:txBody>
            <a:bodyPr/>
            <a:lstStyle/>
            <a:p>
              <a:endParaRPr lang="en-US"/>
            </a:p>
          </p:txBody>
        </p:sp>
        <p:sp>
          <p:nvSpPr>
            <p:cNvPr id="89770" name="Line 1706"/>
            <p:cNvSpPr>
              <a:spLocks noChangeShapeType="1"/>
            </p:cNvSpPr>
            <p:nvPr/>
          </p:nvSpPr>
          <p:spPr bwMode="auto">
            <a:xfrm>
              <a:off x="3299" y="1926"/>
              <a:ext cx="1" cy="16"/>
            </a:xfrm>
            <a:prstGeom prst="line">
              <a:avLst/>
            </a:prstGeom>
            <a:noFill/>
            <a:ln w="12700">
              <a:solidFill>
                <a:schemeClr val="tx2"/>
              </a:solidFill>
              <a:round/>
              <a:headEnd/>
              <a:tailEnd/>
            </a:ln>
          </p:spPr>
          <p:txBody>
            <a:bodyPr/>
            <a:lstStyle/>
            <a:p>
              <a:endParaRPr lang="en-US"/>
            </a:p>
          </p:txBody>
        </p:sp>
        <p:sp>
          <p:nvSpPr>
            <p:cNvPr id="89771" name="Line 1707"/>
            <p:cNvSpPr>
              <a:spLocks noChangeShapeType="1"/>
            </p:cNvSpPr>
            <p:nvPr/>
          </p:nvSpPr>
          <p:spPr bwMode="auto">
            <a:xfrm>
              <a:off x="3299" y="1974"/>
              <a:ext cx="1" cy="16"/>
            </a:xfrm>
            <a:prstGeom prst="line">
              <a:avLst/>
            </a:prstGeom>
            <a:noFill/>
            <a:ln w="12700">
              <a:solidFill>
                <a:schemeClr val="tx2"/>
              </a:solidFill>
              <a:round/>
              <a:headEnd/>
              <a:tailEnd/>
            </a:ln>
          </p:spPr>
          <p:txBody>
            <a:bodyPr/>
            <a:lstStyle/>
            <a:p>
              <a:endParaRPr lang="en-US"/>
            </a:p>
          </p:txBody>
        </p:sp>
        <p:sp>
          <p:nvSpPr>
            <p:cNvPr id="89772" name="Line 1708"/>
            <p:cNvSpPr>
              <a:spLocks noChangeShapeType="1"/>
            </p:cNvSpPr>
            <p:nvPr/>
          </p:nvSpPr>
          <p:spPr bwMode="auto">
            <a:xfrm>
              <a:off x="3299" y="2022"/>
              <a:ext cx="1" cy="16"/>
            </a:xfrm>
            <a:prstGeom prst="line">
              <a:avLst/>
            </a:prstGeom>
            <a:noFill/>
            <a:ln w="12700">
              <a:solidFill>
                <a:schemeClr val="tx2"/>
              </a:solidFill>
              <a:round/>
              <a:headEnd/>
              <a:tailEnd/>
            </a:ln>
          </p:spPr>
          <p:txBody>
            <a:bodyPr/>
            <a:lstStyle/>
            <a:p>
              <a:endParaRPr lang="en-US"/>
            </a:p>
          </p:txBody>
        </p:sp>
        <p:sp>
          <p:nvSpPr>
            <p:cNvPr id="89773" name="Line 1709"/>
            <p:cNvSpPr>
              <a:spLocks noChangeShapeType="1"/>
            </p:cNvSpPr>
            <p:nvPr/>
          </p:nvSpPr>
          <p:spPr bwMode="auto">
            <a:xfrm>
              <a:off x="3299" y="2070"/>
              <a:ext cx="1" cy="15"/>
            </a:xfrm>
            <a:prstGeom prst="line">
              <a:avLst/>
            </a:prstGeom>
            <a:noFill/>
            <a:ln w="12700">
              <a:solidFill>
                <a:schemeClr val="tx2"/>
              </a:solidFill>
              <a:round/>
              <a:headEnd/>
              <a:tailEnd/>
            </a:ln>
          </p:spPr>
          <p:txBody>
            <a:bodyPr/>
            <a:lstStyle/>
            <a:p>
              <a:endParaRPr lang="en-US"/>
            </a:p>
          </p:txBody>
        </p:sp>
        <p:sp>
          <p:nvSpPr>
            <p:cNvPr id="89774" name="Line 1710"/>
            <p:cNvSpPr>
              <a:spLocks noChangeShapeType="1"/>
            </p:cNvSpPr>
            <p:nvPr/>
          </p:nvSpPr>
          <p:spPr bwMode="auto">
            <a:xfrm>
              <a:off x="3299" y="2117"/>
              <a:ext cx="1" cy="16"/>
            </a:xfrm>
            <a:prstGeom prst="line">
              <a:avLst/>
            </a:prstGeom>
            <a:noFill/>
            <a:ln w="12700">
              <a:solidFill>
                <a:schemeClr val="tx2"/>
              </a:solidFill>
              <a:round/>
              <a:headEnd/>
              <a:tailEnd/>
            </a:ln>
          </p:spPr>
          <p:txBody>
            <a:bodyPr/>
            <a:lstStyle/>
            <a:p>
              <a:endParaRPr lang="en-US"/>
            </a:p>
          </p:txBody>
        </p:sp>
        <p:sp>
          <p:nvSpPr>
            <p:cNvPr id="89775" name="Line 1711"/>
            <p:cNvSpPr>
              <a:spLocks noChangeShapeType="1"/>
            </p:cNvSpPr>
            <p:nvPr/>
          </p:nvSpPr>
          <p:spPr bwMode="auto">
            <a:xfrm>
              <a:off x="3299" y="2165"/>
              <a:ext cx="1" cy="16"/>
            </a:xfrm>
            <a:prstGeom prst="line">
              <a:avLst/>
            </a:prstGeom>
            <a:noFill/>
            <a:ln w="12700">
              <a:solidFill>
                <a:schemeClr val="tx2"/>
              </a:solidFill>
              <a:round/>
              <a:headEnd/>
              <a:tailEnd/>
            </a:ln>
          </p:spPr>
          <p:txBody>
            <a:bodyPr/>
            <a:lstStyle/>
            <a:p>
              <a:endParaRPr lang="en-US"/>
            </a:p>
          </p:txBody>
        </p:sp>
        <p:sp>
          <p:nvSpPr>
            <p:cNvPr id="89776" name="Line 1712"/>
            <p:cNvSpPr>
              <a:spLocks noChangeShapeType="1"/>
            </p:cNvSpPr>
            <p:nvPr/>
          </p:nvSpPr>
          <p:spPr bwMode="auto">
            <a:xfrm>
              <a:off x="3299" y="2213"/>
              <a:ext cx="1" cy="16"/>
            </a:xfrm>
            <a:prstGeom prst="line">
              <a:avLst/>
            </a:prstGeom>
            <a:noFill/>
            <a:ln w="12700">
              <a:solidFill>
                <a:schemeClr val="tx2"/>
              </a:solidFill>
              <a:round/>
              <a:headEnd/>
              <a:tailEnd/>
            </a:ln>
          </p:spPr>
          <p:txBody>
            <a:bodyPr/>
            <a:lstStyle/>
            <a:p>
              <a:endParaRPr lang="en-US"/>
            </a:p>
          </p:txBody>
        </p:sp>
        <p:sp>
          <p:nvSpPr>
            <p:cNvPr id="89777" name="Line 1713"/>
            <p:cNvSpPr>
              <a:spLocks noChangeShapeType="1"/>
            </p:cNvSpPr>
            <p:nvPr/>
          </p:nvSpPr>
          <p:spPr bwMode="auto">
            <a:xfrm>
              <a:off x="3299" y="2261"/>
              <a:ext cx="1" cy="16"/>
            </a:xfrm>
            <a:prstGeom prst="line">
              <a:avLst/>
            </a:prstGeom>
            <a:noFill/>
            <a:ln w="12700">
              <a:solidFill>
                <a:schemeClr val="tx2"/>
              </a:solidFill>
              <a:round/>
              <a:headEnd/>
              <a:tailEnd/>
            </a:ln>
          </p:spPr>
          <p:txBody>
            <a:bodyPr/>
            <a:lstStyle/>
            <a:p>
              <a:endParaRPr lang="en-US"/>
            </a:p>
          </p:txBody>
        </p:sp>
        <p:sp>
          <p:nvSpPr>
            <p:cNvPr id="89778" name="Line 1714"/>
            <p:cNvSpPr>
              <a:spLocks noChangeShapeType="1"/>
            </p:cNvSpPr>
            <p:nvPr/>
          </p:nvSpPr>
          <p:spPr bwMode="auto">
            <a:xfrm>
              <a:off x="3299" y="2309"/>
              <a:ext cx="1" cy="16"/>
            </a:xfrm>
            <a:prstGeom prst="line">
              <a:avLst/>
            </a:prstGeom>
            <a:noFill/>
            <a:ln w="12700">
              <a:solidFill>
                <a:schemeClr val="tx2"/>
              </a:solidFill>
              <a:round/>
              <a:headEnd/>
              <a:tailEnd/>
            </a:ln>
          </p:spPr>
          <p:txBody>
            <a:bodyPr/>
            <a:lstStyle/>
            <a:p>
              <a:endParaRPr lang="en-US"/>
            </a:p>
          </p:txBody>
        </p:sp>
        <p:sp>
          <p:nvSpPr>
            <p:cNvPr id="89779" name="Line 1715"/>
            <p:cNvSpPr>
              <a:spLocks noChangeShapeType="1"/>
            </p:cNvSpPr>
            <p:nvPr/>
          </p:nvSpPr>
          <p:spPr bwMode="auto">
            <a:xfrm>
              <a:off x="3299" y="2357"/>
              <a:ext cx="1" cy="16"/>
            </a:xfrm>
            <a:prstGeom prst="line">
              <a:avLst/>
            </a:prstGeom>
            <a:noFill/>
            <a:ln w="12700">
              <a:solidFill>
                <a:schemeClr val="tx2"/>
              </a:solidFill>
              <a:round/>
              <a:headEnd/>
              <a:tailEnd/>
            </a:ln>
          </p:spPr>
          <p:txBody>
            <a:bodyPr/>
            <a:lstStyle/>
            <a:p>
              <a:endParaRPr lang="en-US"/>
            </a:p>
          </p:txBody>
        </p:sp>
        <p:sp>
          <p:nvSpPr>
            <p:cNvPr id="89780" name="Line 1716"/>
            <p:cNvSpPr>
              <a:spLocks noChangeShapeType="1"/>
            </p:cNvSpPr>
            <p:nvPr/>
          </p:nvSpPr>
          <p:spPr bwMode="auto">
            <a:xfrm>
              <a:off x="3299" y="2405"/>
              <a:ext cx="1" cy="16"/>
            </a:xfrm>
            <a:prstGeom prst="line">
              <a:avLst/>
            </a:prstGeom>
            <a:noFill/>
            <a:ln w="12700">
              <a:solidFill>
                <a:schemeClr val="tx2"/>
              </a:solidFill>
              <a:round/>
              <a:headEnd/>
              <a:tailEnd/>
            </a:ln>
          </p:spPr>
          <p:txBody>
            <a:bodyPr/>
            <a:lstStyle/>
            <a:p>
              <a:endParaRPr lang="en-US"/>
            </a:p>
          </p:txBody>
        </p:sp>
        <p:sp>
          <p:nvSpPr>
            <p:cNvPr id="89781" name="Line 1717"/>
            <p:cNvSpPr>
              <a:spLocks noChangeShapeType="1"/>
            </p:cNvSpPr>
            <p:nvPr/>
          </p:nvSpPr>
          <p:spPr bwMode="auto">
            <a:xfrm>
              <a:off x="3299" y="2452"/>
              <a:ext cx="1" cy="16"/>
            </a:xfrm>
            <a:prstGeom prst="line">
              <a:avLst/>
            </a:prstGeom>
            <a:noFill/>
            <a:ln w="12700">
              <a:solidFill>
                <a:schemeClr val="tx2"/>
              </a:solidFill>
              <a:round/>
              <a:headEnd/>
              <a:tailEnd/>
            </a:ln>
          </p:spPr>
          <p:txBody>
            <a:bodyPr/>
            <a:lstStyle/>
            <a:p>
              <a:endParaRPr lang="en-US"/>
            </a:p>
          </p:txBody>
        </p:sp>
        <p:sp>
          <p:nvSpPr>
            <p:cNvPr id="89782" name="Line 1718"/>
            <p:cNvSpPr>
              <a:spLocks noChangeShapeType="1"/>
            </p:cNvSpPr>
            <p:nvPr/>
          </p:nvSpPr>
          <p:spPr bwMode="auto">
            <a:xfrm>
              <a:off x="3299" y="2500"/>
              <a:ext cx="1" cy="16"/>
            </a:xfrm>
            <a:prstGeom prst="line">
              <a:avLst/>
            </a:prstGeom>
            <a:noFill/>
            <a:ln w="12700">
              <a:solidFill>
                <a:schemeClr val="tx2"/>
              </a:solidFill>
              <a:round/>
              <a:headEnd/>
              <a:tailEnd/>
            </a:ln>
          </p:spPr>
          <p:txBody>
            <a:bodyPr/>
            <a:lstStyle/>
            <a:p>
              <a:endParaRPr lang="en-US"/>
            </a:p>
          </p:txBody>
        </p:sp>
        <p:sp>
          <p:nvSpPr>
            <p:cNvPr id="89783" name="Line 1719"/>
            <p:cNvSpPr>
              <a:spLocks noChangeShapeType="1"/>
            </p:cNvSpPr>
            <p:nvPr/>
          </p:nvSpPr>
          <p:spPr bwMode="auto">
            <a:xfrm>
              <a:off x="3299" y="2548"/>
              <a:ext cx="1" cy="16"/>
            </a:xfrm>
            <a:prstGeom prst="line">
              <a:avLst/>
            </a:prstGeom>
            <a:noFill/>
            <a:ln w="12700">
              <a:solidFill>
                <a:schemeClr val="tx2"/>
              </a:solidFill>
              <a:round/>
              <a:headEnd/>
              <a:tailEnd/>
            </a:ln>
          </p:spPr>
          <p:txBody>
            <a:bodyPr/>
            <a:lstStyle/>
            <a:p>
              <a:endParaRPr lang="en-US"/>
            </a:p>
          </p:txBody>
        </p:sp>
        <p:sp>
          <p:nvSpPr>
            <p:cNvPr id="89784" name="Line 1720"/>
            <p:cNvSpPr>
              <a:spLocks noChangeShapeType="1"/>
            </p:cNvSpPr>
            <p:nvPr/>
          </p:nvSpPr>
          <p:spPr bwMode="auto">
            <a:xfrm>
              <a:off x="3299" y="2596"/>
              <a:ext cx="1" cy="16"/>
            </a:xfrm>
            <a:prstGeom prst="line">
              <a:avLst/>
            </a:prstGeom>
            <a:noFill/>
            <a:ln w="12700">
              <a:solidFill>
                <a:schemeClr val="tx2"/>
              </a:solidFill>
              <a:round/>
              <a:headEnd/>
              <a:tailEnd/>
            </a:ln>
          </p:spPr>
          <p:txBody>
            <a:bodyPr/>
            <a:lstStyle/>
            <a:p>
              <a:endParaRPr lang="en-US"/>
            </a:p>
          </p:txBody>
        </p:sp>
        <p:sp>
          <p:nvSpPr>
            <p:cNvPr id="89785" name="Line 1721"/>
            <p:cNvSpPr>
              <a:spLocks noChangeShapeType="1"/>
            </p:cNvSpPr>
            <p:nvPr/>
          </p:nvSpPr>
          <p:spPr bwMode="auto">
            <a:xfrm>
              <a:off x="3299" y="2644"/>
              <a:ext cx="1" cy="16"/>
            </a:xfrm>
            <a:prstGeom prst="line">
              <a:avLst/>
            </a:prstGeom>
            <a:noFill/>
            <a:ln w="12700">
              <a:solidFill>
                <a:schemeClr val="tx2"/>
              </a:solidFill>
              <a:round/>
              <a:headEnd/>
              <a:tailEnd/>
            </a:ln>
          </p:spPr>
          <p:txBody>
            <a:bodyPr/>
            <a:lstStyle/>
            <a:p>
              <a:endParaRPr lang="en-US"/>
            </a:p>
          </p:txBody>
        </p:sp>
        <p:sp>
          <p:nvSpPr>
            <p:cNvPr id="89786" name="Line 1722"/>
            <p:cNvSpPr>
              <a:spLocks noChangeShapeType="1"/>
            </p:cNvSpPr>
            <p:nvPr/>
          </p:nvSpPr>
          <p:spPr bwMode="auto">
            <a:xfrm>
              <a:off x="3299" y="2692"/>
              <a:ext cx="1" cy="16"/>
            </a:xfrm>
            <a:prstGeom prst="line">
              <a:avLst/>
            </a:prstGeom>
            <a:noFill/>
            <a:ln w="12700">
              <a:solidFill>
                <a:schemeClr val="tx2"/>
              </a:solidFill>
              <a:round/>
              <a:headEnd/>
              <a:tailEnd/>
            </a:ln>
          </p:spPr>
          <p:txBody>
            <a:bodyPr/>
            <a:lstStyle/>
            <a:p>
              <a:endParaRPr lang="en-US"/>
            </a:p>
          </p:txBody>
        </p:sp>
        <p:sp>
          <p:nvSpPr>
            <p:cNvPr id="89787" name="Line 1723"/>
            <p:cNvSpPr>
              <a:spLocks noChangeShapeType="1"/>
            </p:cNvSpPr>
            <p:nvPr/>
          </p:nvSpPr>
          <p:spPr bwMode="auto">
            <a:xfrm>
              <a:off x="3299" y="2740"/>
              <a:ext cx="1" cy="16"/>
            </a:xfrm>
            <a:prstGeom prst="line">
              <a:avLst/>
            </a:prstGeom>
            <a:noFill/>
            <a:ln w="12700">
              <a:solidFill>
                <a:schemeClr val="tx2"/>
              </a:solidFill>
              <a:round/>
              <a:headEnd/>
              <a:tailEnd/>
            </a:ln>
          </p:spPr>
          <p:txBody>
            <a:bodyPr/>
            <a:lstStyle/>
            <a:p>
              <a:endParaRPr lang="en-US"/>
            </a:p>
          </p:txBody>
        </p:sp>
        <p:sp>
          <p:nvSpPr>
            <p:cNvPr id="89788" name="Line 1724"/>
            <p:cNvSpPr>
              <a:spLocks noChangeShapeType="1"/>
            </p:cNvSpPr>
            <p:nvPr/>
          </p:nvSpPr>
          <p:spPr bwMode="auto">
            <a:xfrm>
              <a:off x="3299" y="2788"/>
              <a:ext cx="1" cy="16"/>
            </a:xfrm>
            <a:prstGeom prst="line">
              <a:avLst/>
            </a:prstGeom>
            <a:noFill/>
            <a:ln w="12700">
              <a:solidFill>
                <a:schemeClr val="tx2"/>
              </a:solidFill>
              <a:round/>
              <a:headEnd/>
              <a:tailEnd/>
            </a:ln>
          </p:spPr>
          <p:txBody>
            <a:bodyPr/>
            <a:lstStyle/>
            <a:p>
              <a:endParaRPr lang="en-US"/>
            </a:p>
          </p:txBody>
        </p:sp>
        <p:sp>
          <p:nvSpPr>
            <p:cNvPr id="89789" name="Line 1725"/>
            <p:cNvSpPr>
              <a:spLocks noChangeShapeType="1"/>
            </p:cNvSpPr>
            <p:nvPr/>
          </p:nvSpPr>
          <p:spPr bwMode="auto">
            <a:xfrm>
              <a:off x="3299" y="2835"/>
              <a:ext cx="1" cy="16"/>
            </a:xfrm>
            <a:prstGeom prst="line">
              <a:avLst/>
            </a:prstGeom>
            <a:noFill/>
            <a:ln w="12700">
              <a:solidFill>
                <a:schemeClr val="tx2"/>
              </a:solidFill>
              <a:round/>
              <a:headEnd/>
              <a:tailEnd/>
            </a:ln>
          </p:spPr>
          <p:txBody>
            <a:bodyPr/>
            <a:lstStyle/>
            <a:p>
              <a:endParaRPr lang="en-US"/>
            </a:p>
          </p:txBody>
        </p:sp>
        <p:sp>
          <p:nvSpPr>
            <p:cNvPr id="89790" name="Line 1726"/>
            <p:cNvSpPr>
              <a:spLocks noChangeShapeType="1"/>
            </p:cNvSpPr>
            <p:nvPr/>
          </p:nvSpPr>
          <p:spPr bwMode="auto">
            <a:xfrm>
              <a:off x="3299" y="2883"/>
              <a:ext cx="1" cy="16"/>
            </a:xfrm>
            <a:prstGeom prst="line">
              <a:avLst/>
            </a:prstGeom>
            <a:noFill/>
            <a:ln w="12700">
              <a:solidFill>
                <a:schemeClr val="tx2"/>
              </a:solidFill>
              <a:round/>
              <a:headEnd/>
              <a:tailEnd/>
            </a:ln>
          </p:spPr>
          <p:txBody>
            <a:bodyPr/>
            <a:lstStyle/>
            <a:p>
              <a:endParaRPr lang="en-US"/>
            </a:p>
          </p:txBody>
        </p:sp>
        <p:sp>
          <p:nvSpPr>
            <p:cNvPr id="89791" name="Line 1727"/>
            <p:cNvSpPr>
              <a:spLocks noChangeShapeType="1"/>
            </p:cNvSpPr>
            <p:nvPr/>
          </p:nvSpPr>
          <p:spPr bwMode="auto">
            <a:xfrm>
              <a:off x="3299" y="2931"/>
              <a:ext cx="1" cy="16"/>
            </a:xfrm>
            <a:prstGeom prst="line">
              <a:avLst/>
            </a:prstGeom>
            <a:noFill/>
            <a:ln w="12700">
              <a:solidFill>
                <a:schemeClr val="tx2"/>
              </a:solidFill>
              <a:round/>
              <a:headEnd/>
              <a:tailEnd/>
            </a:ln>
          </p:spPr>
          <p:txBody>
            <a:bodyPr/>
            <a:lstStyle/>
            <a:p>
              <a:endParaRPr lang="en-US"/>
            </a:p>
          </p:txBody>
        </p:sp>
        <p:sp>
          <p:nvSpPr>
            <p:cNvPr id="89792" name="Line 1728"/>
            <p:cNvSpPr>
              <a:spLocks noChangeShapeType="1"/>
            </p:cNvSpPr>
            <p:nvPr/>
          </p:nvSpPr>
          <p:spPr bwMode="auto">
            <a:xfrm>
              <a:off x="3299" y="2979"/>
              <a:ext cx="1" cy="16"/>
            </a:xfrm>
            <a:prstGeom prst="line">
              <a:avLst/>
            </a:prstGeom>
            <a:noFill/>
            <a:ln w="12700">
              <a:solidFill>
                <a:schemeClr val="tx2"/>
              </a:solidFill>
              <a:round/>
              <a:headEnd/>
              <a:tailEnd/>
            </a:ln>
          </p:spPr>
          <p:txBody>
            <a:bodyPr/>
            <a:lstStyle/>
            <a:p>
              <a:endParaRPr lang="en-US"/>
            </a:p>
          </p:txBody>
        </p:sp>
        <p:sp>
          <p:nvSpPr>
            <p:cNvPr id="89793" name="Line 1729"/>
            <p:cNvSpPr>
              <a:spLocks noChangeShapeType="1"/>
            </p:cNvSpPr>
            <p:nvPr/>
          </p:nvSpPr>
          <p:spPr bwMode="auto">
            <a:xfrm>
              <a:off x="3299" y="3027"/>
              <a:ext cx="1" cy="16"/>
            </a:xfrm>
            <a:prstGeom prst="line">
              <a:avLst/>
            </a:prstGeom>
            <a:noFill/>
            <a:ln w="12700">
              <a:solidFill>
                <a:schemeClr val="tx2"/>
              </a:solidFill>
              <a:round/>
              <a:headEnd/>
              <a:tailEnd/>
            </a:ln>
          </p:spPr>
          <p:txBody>
            <a:bodyPr/>
            <a:lstStyle/>
            <a:p>
              <a:endParaRPr lang="en-US"/>
            </a:p>
          </p:txBody>
        </p:sp>
        <p:sp>
          <p:nvSpPr>
            <p:cNvPr id="89794" name="Line 1730"/>
            <p:cNvSpPr>
              <a:spLocks noChangeShapeType="1"/>
            </p:cNvSpPr>
            <p:nvPr/>
          </p:nvSpPr>
          <p:spPr bwMode="auto">
            <a:xfrm>
              <a:off x="3299" y="3075"/>
              <a:ext cx="1" cy="16"/>
            </a:xfrm>
            <a:prstGeom prst="line">
              <a:avLst/>
            </a:prstGeom>
            <a:noFill/>
            <a:ln w="12700">
              <a:solidFill>
                <a:schemeClr val="tx2"/>
              </a:solidFill>
              <a:round/>
              <a:headEnd/>
              <a:tailEnd/>
            </a:ln>
          </p:spPr>
          <p:txBody>
            <a:bodyPr/>
            <a:lstStyle/>
            <a:p>
              <a:endParaRPr lang="en-US"/>
            </a:p>
          </p:txBody>
        </p:sp>
        <p:sp>
          <p:nvSpPr>
            <p:cNvPr id="89795" name="Line 1731"/>
            <p:cNvSpPr>
              <a:spLocks noChangeShapeType="1"/>
            </p:cNvSpPr>
            <p:nvPr/>
          </p:nvSpPr>
          <p:spPr bwMode="auto">
            <a:xfrm>
              <a:off x="3299" y="3123"/>
              <a:ext cx="1" cy="16"/>
            </a:xfrm>
            <a:prstGeom prst="line">
              <a:avLst/>
            </a:prstGeom>
            <a:noFill/>
            <a:ln w="12700">
              <a:solidFill>
                <a:schemeClr val="tx2"/>
              </a:solidFill>
              <a:round/>
              <a:headEnd/>
              <a:tailEnd/>
            </a:ln>
          </p:spPr>
          <p:txBody>
            <a:bodyPr/>
            <a:lstStyle/>
            <a:p>
              <a:endParaRPr lang="en-US"/>
            </a:p>
          </p:txBody>
        </p:sp>
        <p:sp>
          <p:nvSpPr>
            <p:cNvPr id="89796" name="Line 1732"/>
            <p:cNvSpPr>
              <a:spLocks noChangeShapeType="1"/>
            </p:cNvSpPr>
            <p:nvPr/>
          </p:nvSpPr>
          <p:spPr bwMode="auto">
            <a:xfrm>
              <a:off x="3299" y="3171"/>
              <a:ext cx="1" cy="16"/>
            </a:xfrm>
            <a:prstGeom prst="line">
              <a:avLst/>
            </a:prstGeom>
            <a:noFill/>
            <a:ln w="12700">
              <a:solidFill>
                <a:schemeClr val="tx2"/>
              </a:solidFill>
              <a:round/>
              <a:headEnd/>
              <a:tailEnd/>
            </a:ln>
          </p:spPr>
          <p:txBody>
            <a:bodyPr/>
            <a:lstStyle/>
            <a:p>
              <a:endParaRPr lang="en-US"/>
            </a:p>
          </p:txBody>
        </p:sp>
        <p:sp>
          <p:nvSpPr>
            <p:cNvPr id="89797" name="Line 1733"/>
            <p:cNvSpPr>
              <a:spLocks noChangeShapeType="1"/>
            </p:cNvSpPr>
            <p:nvPr/>
          </p:nvSpPr>
          <p:spPr bwMode="auto">
            <a:xfrm>
              <a:off x="3299" y="3218"/>
              <a:ext cx="1" cy="16"/>
            </a:xfrm>
            <a:prstGeom prst="line">
              <a:avLst/>
            </a:prstGeom>
            <a:noFill/>
            <a:ln w="12700">
              <a:solidFill>
                <a:schemeClr val="tx2"/>
              </a:solidFill>
              <a:round/>
              <a:headEnd/>
              <a:tailEnd/>
            </a:ln>
          </p:spPr>
          <p:txBody>
            <a:bodyPr/>
            <a:lstStyle/>
            <a:p>
              <a:endParaRPr lang="en-US"/>
            </a:p>
          </p:txBody>
        </p:sp>
        <p:sp>
          <p:nvSpPr>
            <p:cNvPr id="89798" name="Line 1734"/>
            <p:cNvSpPr>
              <a:spLocks noChangeShapeType="1"/>
            </p:cNvSpPr>
            <p:nvPr/>
          </p:nvSpPr>
          <p:spPr bwMode="auto">
            <a:xfrm>
              <a:off x="3299" y="3266"/>
              <a:ext cx="1" cy="16"/>
            </a:xfrm>
            <a:prstGeom prst="line">
              <a:avLst/>
            </a:prstGeom>
            <a:noFill/>
            <a:ln w="12700">
              <a:solidFill>
                <a:schemeClr val="tx2"/>
              </a:solidFill>
              <a:round/>
              <a:headEnd/>
              <a:tailEnd/>
            </a:ln>
          </p:spPr>
          <p:txBody>
            <a:bodyPr/>
            <a:lstStyle/>
            <a:p>
              <a:endParaRPr lang="en-US"/>
            </a:p>
          </p:txBody>
        </p:sp>
        <p:sp>
          <p:nvSpPr>
            <p:cNvPr id="89799" name="Line 1735"/>
            <p:cNvSpPr>
              <a:spLocks noChangeShapeType="1"/>
            </p:cNvSpPr>
            <p:nvPr/>
          </p:nvSpPr>
          <p:spPr bwMode="auto">
            <a:xfrm>
              <a:off x="3299" y="3314"/>
              <a:ext cx="1" cy="16"/>
            </a:xfrm>
            <a:prstGeom prst="line">
              <a:avLst/>
            </a:prstGeom>
            <a:noFill/>
            <a:ln w="12700">
              <a:solidFill>
                <a:schemeClr val="tx2"/>
              </a:solidFill>
              <a:round/>
              <a:headEnd/>
              <a:tailEnd/>
            </a:ln>
          </p:spPr>
          <p:txBody>
            <a:bodyPr/>
            <a:lstStyle/>
            <a:p>
              <a:endParaRPr lang="en-US"/>
            </a:p>
          </p:txBody>
        </p:sp>
        <p:sp>
          <p:nvSpPr>
            <p:cNvPr id="89800" name="Line 1736"/>
            <p:cNvSpPr>
              <a:spLocks noChangeShapeType="1"/>
            </p:cNvSpPr>
            <p:nvPr/>
          </p:nvSpPr>
          <p:spPr bwMode="auto">
            <a:xfrm>
              <a:off x="3299" y="3362"/>
              <a:ext cx="1" cy="16"/>
            </a:xfrm>
            <a:prstGeom prst="line">
              <a:avLst/>
            </a:prstGeom>
            <a:noFill/>
            <a:ln w="12700">
              <a:solidFill>
                <a:schemeClr val="tx2"/>
              </a:solidFill>
              <a:round/>
              <a:headEnd/>
              <a:tailEnd/>
            </a:ln>
          </p:spPr>
          <p:txBody>
            <a:bodyPr/>
            <a:lstStyle/>
            <a:p>
              <a:endParaRPr lang="en-US"/>
            </a:p>
          </p:txBody>
        </p:sp>
        <p:sp>
          <p:nvSpPr>
            <p:cNvPr id="89801" name="Line 1737"/>
            <p:cNvSpPr>
              <a:spLocks noChangeShapeType="1"/>
            </p:cNvSpPr>
            <p:nvPr/>
          </p:nvSpPr>
          <p:spPr bwMode="auto">
            <a:xfrm>
              <a:off x="3299" y="3410"/>
              <a:ext cx="1" cy="16"/>
            </a:xfrm>
            <a:prstGeom prst="line">
              <a:avLst/>
            </a:prstGeom>
            <a:noFill/>
            <a:ln w="12700">
              <a:solidFill>
                <a:schemeClr val="tx2"/>
              </a:solidFill>
              <a:round/>
              <a:headEnd/>
              <a:tailEnd/>
            </a:ln>
          </p:spPr>
          <p:txBody>
            <a:bodyPr/>
            <a:lstStyle/>
            <a:p>
              <a:endParaRPr lang="en-US"/>
            </a:p>
          </p:txBody>
        </p:sp>
        <p:sp>
          <p:nvSpPr>
            <p:cNvPr id="89802" name="Line 1738"/>
            <p:cNvSpPr>
              <a:spLocks noChangeShapeType="1"/>
            </p:cNvSpPr>
            <p:nvPr/>
          </p:nvSpPr>
          <p:spPr bwMode="auto">
            <a:xfrm>
              <a:off x="3299" y="3458"/>
              <a:ext cx="1" cy="16"/>
            </a:xfrm>
            <a:prstGeom prst="line">
              <a:avLst/>
            </a:prstGeom>
            <a:noFill/>
            <a:ln w="12700">
              <a:solidFill>
                <a:schemeClr val="tx2"/>
              </a:solidFill>
              <a:round/>
              <a:headEnd/>
              <a:tailEnd/>
            </a:ln>
          </p:spPr>
          <p:txBody>
            <a:bodyPr/>
            <a:lstStyle/>
            <a:p>
              <a:endParaRPr lang="en-US"/>
            </a:p>
          </p:txBody>
        </p:sp>
        <p:sp>
          <p:nvSpPr>
            <p:cNvPr id="89803" name="Line 1739"/>
            <p:cNvSpPr>
              <a:spLocks noChangeShapeType="1"/>
            </p:cNvSpPr>
            <p:nvPr/>
          </p:nvSpPr>
          <p:spPr bwMode="auto">
            <a:xfrm>
              <a:off x="3299" y="3506"/>
              <a:ext cx="1" cy="16"/>
            </a:xfrm>
            <a:prstGeom prst="line">
              <a:avLst/>
            </a:prstGeom>
            <a:noFill/>
            <a:ln w="12700">
              <a:solidFill>
                <a:schemeClr val="tx2"/>
              </a:solidFill>
              <a:round/>
              <a:headEnd/>
              <a:tailEnd/>
            </a:ln>
          </p:spPr>
          <p:txBody>
            <a:bodyPr/>
            <a:lstStyle/>
            <a:p>
              <a:endParaRPr lang="en-US"/>
            </a:p>
          </p:txBody>
        </p:sp>
        <p:sp>
          <p:nvSpPr>
            <p:cNvPr id="89804" name="Line 1740"/>
            <p:cNvSpPr>
              <a:spLocks noChangeShapeType="1"/>
            </p:cNvSpPr>
            <p:nvPr/>
          </p:nvSpPr>
          <p:spPr bwMode="auto">
            <a:xfrm>
              <a:off x="3299" y="3554"/>
              <a:ext cx="1" cy="16"/>
            </a:xfrm>
            <a:prstGeom prst="line">
              <a:avLst/>
            </a:prstGeom>
            <a:noFill/>
            <a:ln w="12700">
              <a:solidFill>
                <a:schemeClr val="tx2"/>
              </a:solidFill>
              <a:round/>
              <a:headEnd/>
              <a:tailEnd/>
            </a:ln>
          </p:spPr>
          <p:txBody>
            <a:bodyPr/>
            <a:lstStyle/>
            <a:p>
              <a:endParaRPr lang="en-US"/>
            </a:p>
          </p:txBody>
        </p:sp>
        <p:sp>
          <p:nvSpPr>
            <p:cNvPr id="89805" name="Line 1741"/>
            <p:cNvSpPr>
              <a:spLocks noChangeShapeType="1"/>
            </p:cNvSpPr>
            <p:nvPr/>
          </p:nvSpPr>
          <p:spPr bwMode="auto">
            <a:xfrm>
              <a:off x="3339" y="1351"/>
              <a:ext cx="1" cy="16"/>
            </a:xfrm>
            <a:prstGeom prst="line">
              <a:avLst/>
            </a:prstGeom>
            <a:noFill/>
            <a:ln w="12700">
              <a:solidFill>
                <a:schemeClr val="tx2"/>
              </a:solidFill>
              <a:round/>
              <a:headEnd/>
              <a:tailEnd/>
            </a:ln>
          </p:spPr>
          <p:txBody>
            <a:bodyPr/>
            <a:lstStyle/>
            <a:p>
              <a:endParaRPr lang="en-US"/>
            </a:p>
          </p:txBody>
        </p:sp>
        <p:sp>
          <p:nvSpPr>
            <p:cNvPr id="89806" name="Line 1742"/>
            <p:cNvSpPr>
              <a:spLocks noChangeShapeType="1"/>
            </p:cNvSpPr>
            <p:nvPr/>
          </p:nvSpPr>
          <p:spPr bwMode="auto">
            <a:xfrm>
              <a:off x="3339" y="1399"/>
              <a:ext cx="1" cy="16"/>
            </a:xfrm>
            <a:prstGeom prst="line">
              <a:avLst/>
            </a:prstGeom>
            <a:noFill/>
            <a:ln w="12700">
              <a:solidFill>
                <a:schemeClr val="tx2"/>
              </a:solidFill>
              <a:round/>
              <a:headEnd/>
              <a:tailEnd/>
            </a:ln>
          </p:spPr>
          <p:txBody>
            <a:bodyPr/>
            <a:lstStyle/>
            <a:p>
              <a:endParaRPr lang="en-US"/>
            </a:p>
          </p:txBody>
        </p:sp>
        <p:sp>
          <p:nvSpPr>
            <p:cNvPr id="89807" name="Line 1743"/>
            <p:cNvSpPr>
              <a:spLocks noChangeShapeType="1"/>
            </p:cNvSpPr>
            <p:nvPr/>
          </p:nvSpPr>
          <p:spPr bwMode="auto">
            <a:xfrm>
              <a:off x="3339" y="1447"/>
              <a:ext cx="1" cy="16"/>
            </a:xfrm>
            <a:prstGeom prst="line">
              <a:avLst/>
            </a:prstGeom>
            <a:noFill/>
            <a:ln w="12700">
              <a:solidFill>
                <a:schemeClr val="tx2"/>
              </a:solidFill>
              <a:round/>
              <a:headEnd/>
              <a:tailEnd/>
            </a:ln>
          </p:spPr>
          <p:txBody>
            <a:bodyPr/>
            <a:lstStyle/>
            <a:p>
              <a:endParaRPr lang="en-US"/>
            </a:p>
          </p:txBody>
        </p:sp>
        <p:sp>
          <p:nvSpPr>
            <p:cNvPr id="89808" name="Line 1744"/>
            <p:cNvSpPr>
              <a:spLocks noChangeShapeType="1"/>
            </p:cNvSpPr>
            <p:nvPr/>
          </p:nvSpPr>
          <p:spPr bwMode="auto">
            <a:xfrm>
              <a:off x="3339" y="1495"/>
              <a:ext cx="1" cy="16"/>
            </a:xfrm>
            <a:prstGeom prst="line">
              <a:avLst/>
            </a:prstGeom>
            <a:noFill/>
            <a:ln w="12700">
              <a:solidFill>
                <a:schemeClr val="tx2"/>
              </a:solidFill>
              <a:round/>
              <a:headEnd/>
              <a:tailEnd/>
            </a:ln>
          </p:spPr>
          <p:txBody>
            <a:bodyPr/>
            <a:lstStyle/>
            <a:p>
              <a:endParaRPr lang="en-US"/>
            </a:p>
          </p:txBody>
        </p:sp>
        <p:sp>
          <p:nvSpPr>
            <p:cNvPr id="89809" name="Line 1745"/>
            <p:cNvSpPr>
              <a:spLocks noChangeShapeType="1"/>
            </p:cNvSpPr>
            <p:nvPr/>
          </p:nvSpPr>
          <p:spPr bwMode="auto">
            <a:xfrm>
              <a:off x="3339" y="1543"/>
              <a:ext cx="1" cy="16"/>
            </a:xfrm>
            <a:prstGeom prst="line">
              <a:avLst/>
            </a:prstGeom>
            <a:noFill/>
            <a:ln w="12700">
              <a:solidFill>
                <a:schemeClr val="tx2"/>
              </a:solidFill>
              <a:round/>
              <a:headEnd/>
              <a:tailEnd/>
            </a:ln>
          </p:spPr>
          <p:txBody>
            <a:bodyPr/>
            <a:lstStyle/>
            <a:p>
              <a:endParaRPr lang="en-US"/>
            </a:p>
          </p:txBody>
        </p:sp>
        <p:sp>
          <p:nvSpPr>
            <p:cNvPr id="89810" name="Line 1746"/>
            <p:cNvSpPr>
              <a:spLocks noChangeShapeType="1"/>
            </p:cNvSpPr>
            <p:nvPr/>
          </p:nvSpPr>
          <p:spPr bwMode="auto">
            <a:xfrm>
              <a:off x="3339" y="1591"/>
              <a:ext cx="1" cy="16"/>
            </a:xfrm>
            <a:prstGeom prst="line">
              <a:avLst/>
            </a:prstGeom>
            <a:noFill/>
            <a:ln w="12700">
              <a:solidFill>
                <a:schemeClr val="tx2"/>
              </a:solidFill>
              <a:round/>
              <a:headEnd/>
              <a:tailEnd/>
            </a:ln>
          </p:spPr>
          <p:txBody>
            <a:bodyPr/>
            <a:lstStyle/>
            <a:p>
              <a:endParaRPr lang="en-US"/>
            </a:p>
          </p:txBody>
        </p:sp>
        <p:sp>
          <p:nvSpPr>
            <p:cNvPr id="89811" name="Line 1747"/>
            <p:cNvSpPr>
              <a:spLocks noChangeShapeType="1"/>
            </p:cNvSpPr>
            <p:nvPr/>
          </p:nvSpPr>
          <p:spPr bwMode="auto">
            <a:xfrm>
              <a:off x="3339" y="1639"/>
              <a:ext cx="1" cy="16"/>
            </a:xfrm>
            <a:prstGeom prst="line">
              <a:avLst/>
            </a:prstGeom>
            <a:noFill/>
            <a:ln w="12700">
              <a:solidFill>
                <a:schemeClr val="tx2"/>
              </a:solidFill>
              <a:round/>
              <a:headEnd/>
              <a:tailEnd/>
            </a:ln>
          </p:spPr>
          <p:txBody>
            <a:bodyPr/>
            <a:lstStyle/>
            <a:p>
              <a:endParaRPr lang="en-US"/>
            </a:p>
          </p:txBody>
        </p:sp>
        <p:sp>
          <p:nvSpPr>
            <p:cNvPr id="89812" name="Line 1748"/>
            <p:cNvSpPr>
              <a:spLocks noChangeShapeType="1"/>
            </p:cNvSpPr>
            <p:nvPr/>
          </p:nvSpPr>
          <p:spPr bwMode="auto">
            <a:xfrm>
              <a:off x="3339" y="1687"/>
              <a:ext cx="1" cy="15"/>
            </a:xfrm>
            <a:prstGeom prst="line">
              <a:avLst/>
            </a:prstGeom>
            <a:noFill/>
            <a:ln w="12700">
              <a:solidFill>
                <a:schemeClr val="tx2"/>
              </a:solidFill>
              <a:round/>
              <a:headEnd/>
              <a:tailEnd/>
            </a:ln>
          </p:spPr>
          <p:txBody>
            <a:bodyPr/>
            <a:lstStyle/>
            <a:p>
              <a:endParaRPr lang="en-US"/>
            </a:p>
          </p:txBody>
        </p:sp>
        <p:sp>
          <p:nvSpPr>
            <p:cNvPr id="89813" name="Line 1749"/>
            <p:cNvSpPr>
              <a:spLocks noChangeShapeType="1"/>
            </p:cNvSpPr>
            <p:nvPr/>
          </p:nvSpPr>
          <p:spPr bwMode="auto">
            <a:xfrm>
              <a:off x="3339" y="1734"/>
              <a:ext cx="1" cy="16"/>
            </a:xfrm>
            <a:prstGeom prst="line">
              <a:avLst/>
            </a:prstGeom>
            <a:noFill/>
            <a:ln w="12700">
              <a:solidFill>
                <a:schemeClr val="tx2"/>
              </a:solidFill>
              <a:round/>
              <a:headEnd/>
              <a:tailEnd/>
            </a:ln>
          </p:spPr>
          <p:txBody>
            <a:bodyPr/>
            <a:lstStyle/>
            <a:p>
              <a:endParaRPr lang="en-US"/>
            </a:p>
          </p:txBody>
        </p:sp>
        <p:sp>
          <p:nvSpPr>
            <p:cNvPr id="89814" name="Line 1750"/>
            <p:cNvSpPr>
              <a:spLocks noChangeShapeType="1"/>
            </p:cNvSpPr>
            <p:nvPr/>
          </p:nvSpPr>
          <p:spPr bwMode="auto">
            <a:xfrm>
              <a:off x="3339" y="1782"/>
              <a:ext cx="1" cy="16"/>
            </a:xfrm>
            <a:prstGeom prst="line">
              <a:avLst/>
            </a:prstGeom>
            <a:noFill/>
            <a:ln w="12700">
              <a:solidFill>
                <a:schemeClr val="tx2"/>
              </a:solidFill>
              <a:round/>
              <a:headEnd/>
              <a:tailEnd/>
            </a:ln>
          </p:spPr>
          <p:txBody>
            <a:bodyPr/>
            <a:lstStyle/>
            <a:p>
              <a:endParaRPr lang="en-US"/>
            </a:p>
          </p:txBody>
        </p:sp>
        <p:sp>
          <p:nvSpPr>
            <p:cNvPr id="89815" name="Line 1751"/>
            <p:cNvSpPr>
              <a:spLocks noChangeShapeType="1"/>
            </p:cNvSpPr>
            <p:nvPr/>
          </p:nvSpPr>
          <p:spPr bwMode="auto">
            <a:xfrm>
              <a:off x="3339" y="1830"/>
              <a:ext cx="1" cy="16"/>
            </a:xfrm>
            <a:prstGeom prst="line">
              <a:avLst/>
            </a:prstGeom>
            <a:noFill/>
            <a:ln w="12700">
              <a:solidFill>
                <a:schemeClr val="tx2"/>
              </a:solidFill>
              <a:round/>
              <a:headEnd/>
              <a:tailEnd/>
            </a:ln>
          </p:spPr>
          <p:txBody>
            <a:bodyPr/>
            <a:lstStyle/>
            <a:p>
              <a:endParaRPr lang="en-US"/>
            </a:p>
          </p:txBody>
        </p:sp>
        <p:sp>
          <p:nvSpPr>
            <p:cNvPr id="89816" name="Line 1752"/>
            <p:cNvSpPr>
              <a:spLocks noChangeShapeType="1"/>
            </p:cNvSpPr>
            <p:nvPr/>
          </p:nvSpPr>
          <p:spPr bwMode="auto">
            <a:xfrm>
              <a:off x="3339" y="1878"/>
              <a:ext cx="1" cy="16"/>
            </a:xfrm>
            <a:prstGeom prst="line">
              <a:avLst/>
            </a:prstGeom>
            <a:noFill/>
            <a:ln w="12700">
              <a:solidFill>
                <a:schemeClr val="tx2"/>
              </a:solidFill>
              <a:round/>
              <a:headEnd/>
              <a:tailEnd/>
            </a:ln>
          </p:spPr>
          <p:txBody>
            <a:bodyPr/>
            <a:lstStyle/>
            <a:p>
              <a:endParaRPr lang="en-US"/>
            </a:p>
          </p:txBody>
        </p:sp>
        <p:sp>
          <p:nvSpPr>
            <p:cNvPr id="89817" name="Line 1753"/>
            <p:cNvSpPr>
              <a:spLocks noChangeShapeType="1"/>
            </p:cNvSpPr>
            <p:nvPr/>
          </p:nvSpPr>
          <p:spPr bwMode="auto">
            <a:xfrm>
              <a:off x="3339" y="1926"/>
              <a:ext cx="1" cy="16"/>
            </a:xfrm>
            <a:prstGeom prst="line">
              <a:avLst/>
            </a:prstGeom>
            <a:noFill/>
            <a:ln w="12700">
              <a:solidFill>
                <a:schemeClr val="tx2"/>
              </a:solidFill>
              <a:round/>
              <a:headEnd/>
              <a:tailEnd/>
            </a:ln>
          </p:spPr>
          <p:txBody>
            <a:bodyPr/>
            <a:lstStyle/>
            <a:p>
              <a:endParaRPr lang="en-US"/>
            </a:p>
          </p:txBody>
        </p:sp>
        <p:sp>
          <p:nvSpPr>
            <p:cNvPr id="89818" name="Line 1754"/>
            <p:cNvSpPr>
              <a:spLocks noChangeShapeType="1"/>
            </p:cNvSpPr>
            <p:nvPr/>
          </p:nvSpPr>
          <p:spPr bwMode="auto">
            <a:xfrm>
              <a:off x="3339" y="1974"/>
              <a:ext cx="1" cy="16"/>
            </a:xfrm>
            <a:prstGeom prst="line">
              <a:avLst/>
            </a:prstGeom>
            <a:noFill/>
            <a:ln w="12700">
              <a:solidFill>
                <a:schemeClr val="tx2"/>
              </a:solidFill>
              <a:round/>
              <a:headEnd/>
              <a:tailEnd/>
            </a:ln>
          </p:spPr>
          <p:txBody>
            <a:bodyPr/>
            <a:lstStyle/>
            <a:p>
              <a:endParaRPr lang="en-US"/>
            </a:p>
          </p:txBody>
        </p:sp>
        <p:sp>
          <p:nvSpPr>
            <p:cNvPr id="89819" name="Line 1755"/>
            <p:cNvSpPr>
              <a:spLocks noChangeShapeType="1"/>
            </p:cNvSpPr>
            <p:nvPr/>
          </p:nvSpPr>
          <p:spPr bwMode="auto">
            <a:xfrm>
              <a:off x="3339" y="2022"/>
              <a:ext cx="1" cy="16"/>
            </a:xfrm>
            <a:prstGeom prst="line">
              <a:avLst/>
            </a:prstGeom>
            <a:noFill/>
            <a:ln w="12700">
              <a:solidFill>
                <a:schemeClr val="tx2"/>
              </a:solidFill>
              <a:round/>
              <a:headEnd/>
              <a:tailEnd/>
            </a:ln>
          </p:spPr>
          <p:txBody>
            <a:bodyPr/>
            <a:lstStyle/>
            <a:p>
              <a:endParaRPr lang="en-US"/>
            </a:p>
          </p:txBody>
        </p:sp>
        <p:sp>
          <p:nvSpPr>
            <p:cNvPr id="89820" name="Line 1756"/>
            <p:cNvSpPr>
              <a:spLocks noChangeShapeType="1"/>
            </p:cNvSpPr>
            <p:nvPr/>
          </p:nvSpPr>
          <p:spPr bwMode="auto">
            <a:xfrm>
              <a:off x="3339" y="2070"/>
              <a:ext cx="1" cy="15"/>
            </a:xfrm>
            <a:prstGeom prst="line">
              <a:avLst/>
            </a:prstGeom>
            <a:noFill/>
            <a:ln w="12700">
              <a:solidFill>
                <a:schemeClr val="tx2"/>
              </a:solidFill>
              <a:round/>
              <a:headEnd/>
              <a:tailEnd/>
            </a:ln>
          </p:spPr>
          <p:txBody>
            <a:bodyPr/>
            <a:lstStyle/>
            <a:p>
              <a:endParaRPr lang="en-US"/>
            </a:p>
          </p:txBody>
        </p:sp>
        <p:sp>
          <p:nvSpPr>
            <p:cNvPr id="89821" name="Line 1757"/>
            <p:cNvSpPr>
              <a:spLocks noChangeShapeType="1"/>
            </p:cNvSpPr>
            <p:nvPr/>
          </p:nvSpPr>
          <p:spPr bwMode="auto">
            <a:xfrm>
              <a:off x="3339" y="2117"/>
              <a:ext cx="1" cy="16"/>
            </a:xfrm>
            <a:prstGeom prst="line">
              <a:avLst/>
            </a:prstGeom>
            <a:noFill/>
            <a:ln w="12700">
              <a:solidFill>
                <a:schemeClr val="tx2"/>
              </a:solidFill>
              <a:round/>
              <a:headEnd/>
              <a:tailEnd/>
            </a:ln>
          </p:spPr>
          <p:txBody>
            <a:bodyPr/>
            <a:lstStyle/>
            <a:p>
              <a:endParaRPr lang="en-US"/>
            </a:p>
          </p:txBody>
        </p:sp>
        <p:sp>
          <p:nvSpPr>
            <p:cNvPr id="89822" name="Line 1758"/>
            <p:cNvSpPr>
              <a:spLocks noChangeShapeType="1"/>
            </p:cNvSpPr>
            <p:nvPr/>
          </p:nvSpPr>
          <p:spPr bwMode="auto">
            <a:xfrm>
              <a:off x="3339" y="2165"/>
              <a:ext cx="1" cy="16"/>
            </a:xfrm>
            <a:prstGeom prst="line">
              <a:avLst/>
            </a:prstGeom>
            <a:noFill/>
            <a:ln w="12700">
              <a:solidFill>
                <a:schemeClr val="tx2"/>
              </a:solidFill>
              <a:round/>
              <a:headEnd/>
              <a:tailEnd/>
            </a:ln>
          </p:spPr>
          <p:txBody>
            <a:bodyPr/>
            <a:lstStyle/>
            <a:p>
              <a:endParaRPr lang="en-US"/>
            </a:p>
          </p:txBody>
        </p:sp>
        <p:sp>
          <p:nvSpPr>
            <p:cNvPr id="89823" name="Line 1759"/>
            <p:cNvSpPr>
              <a:spLocks noChangeShapeType="1"/>
            </p:cNvSpPr>
            <p:nvPr/>
          </p:nvSpPr>
          <p:spPr bwMode="auto">
            <a:xfrm>
              <a:off x="3339" y="2213"/>
              <a:ext cx="1" cy="16"/>
            </a:xfrm>
            <a:prstGeom prst="line">
              <a:avLst/>
            </a:prstGeom>
            <a:noFill/>
            <a:ln w="12700">
              <a:solidFill>
                <a:schemeClr val="tx2"/>
              </a:solidFill>
              <a:round/>
              <a:headEnd/>
              <a:tailEnd/>
            </a:ln>
          </p:spPr>
          <p:txBody>
            <a:bodyPr/>
            <a:lstStyle/>
            <a:p>
              <a:endParaRPr lang="en-US"/>
            </a:p>
          </p:txBody>
        </p:sp>
        <p:sp>
          <p:nvSpPr>
            <p:cNvPr id="89824" name="Line 1760"/>
            <p:cNvSpPr>
              <a:spLocks noChangeShapeType="1"/>
            </p:cNvSpPr>
            <p:nvPr/>
          </p:nvSpPr>
          <p:spPr bwMode="auto">
            <a:xfrm>
              <a:off x="3339" y="2261"/>
              <a:ext cx="1" cy="16"/>
            </a:xfrm>
            <a:prstGeom prst="line">
              <a:avLst/>
            </a:prstGeom>
            <a:noFill/>
            <a:ln w="12700">
              <a:solidFill>
                <a:schemeClr val="tx2"/>
              </a:solidFill>
              <a:round/>
              <a:headEnd/>
              <a:tailEnd/>
            </a:ln>
          </p:spPr>
          <p:txBody>
            <a:bodyPr/>
            <a:lstStyle/>
            <a:p>
              <a:endParaRPr lang="en-US"/>
            </a:p>
          </p:txBody>
        </p:sp>
        <p:sp>
          <p:nvSpPr>
            <p:cNvPr id="89825" name="Line 1761"/>
            <p:cNvSpPr>
              <a:spLocks noChangeShapeType="1"/>
            </p:cNvSpPr>
            <p:nvPr/>
          </p:nvSpPr>
          <p:spPr bwMode="auto">
            <a:xfrm>
              <a:off x="3339" y="2309"/>
              <a:ext cx="1" cy="16"/>
            </a:xfrm>
            <a:prstGeom prst="line">
              <a:avLst/>
            </a:prstGeom>
            <a:noFill/>
            <a:ln w="12700">
              <a:solidFill>
                <a:schemeClr val="tx2"/>
              </a:solidFill>
              <a:round/>
              <a:headEnd/>
              <a:tailEnd/>
            </a:ln>
          </p:spPr>
          <p:txBody>
            <a:bodyPr/>
            <a:lstStyle/>
            <a:p>
              <a:endParaRPr lang="en-US"/>
            </a:p>
          </p:txBody>
        </p:sp>
        <p:sp>
          <p:nvSpPr>
            <p:cNvPr id="89826" name="Line 1762"/>
            <p:cNvSpPr>
              <a:spLocks noChangeShapeType="1"/>
            </p:cNvSpPr>
            <p:nvPr/>
          </p:nvSpPr>
          <p:spPr bwMode="auto">
            <a:xfrm>
              <a:off x="3339" y="2357"/>
              <a:ext cx="1" cy="16"/>
            </a:xfrm>
            <a:prstGeom prst="line">
              <a:avLst/>
            </a:prstGeom>
            <a:noFill/>
            <a:ln w="12700">
              <a:solidFill>
                <a:schemeClr val="tx2"/>
              </a:solidFill>
              <a:round/>
              <a:headEnd/>
              <a:tailEnd/>
            </a:ln>
          </p:spPr>
          <p:txBody>
            <a:bodyPr/>
            <a:lstStyle/>
            <a:p>
              <a:endParaRPr lang="en-US"/>
            </a:p>
          </p:txBody>
        </p:sp>
        <p:sp>
          <p:nvSpPr>
            <p:cNvPr id="89827" name="Line 1763"/>
            <p:cNvSpPr>
              <a:spLocks noChangeShapeType="1"/>
            </p:cNvSpPr>
            <p:nvPr/>
          </p:nvSpPr>
          <p:spPr bwMode="auto">
            <a:xfrm>
              <a:off x="3339" y="2405"/>
              <a:ext cx="1" cy="16"/>
            </a:xfrm>
            <a:prstGeom prst="line">
              <a:avLst/>
            </a:prstGeom>
            <a:noFill/>
            <a:ln w="12700">
              <a:solidFill>
                <a:schemeClr val="tx2"/>
              </a:solidFill>
              <a:round/>
              <a:headEnd/>
              <a:tailEnd/>
            </a:ln>
          </p:spPr>
          <p:txBody>
            <a:bodyPr/>
            <a:lstStyle/>
            <a:p>
              <a:endParaRPr lang="en-US"/>
            </a:p>
          </p:txBody>
        </p:sp>
        <p:sp>
          <p:nvSpPr>
            <p:cNvPr id="89828" name="Line 1764"/>
            <p:cNvSpPr>
              <a:spLocks noChangeShapeType="1"/>
            </p:cNvSpPr>
            <p:nvPr/>
          </p:nvSpPr>
          <p:spPr bwMode="auto">
            <a:xfrm>
              <a:off x="3339" y="2452"/>
              <a:ext cx="1" cy="16"/>
            </a:xfrm>
            <a:prstGeom prst="line">
              <a:avLst/>
            </a:prstGeom>
            <a:noFill/>
            <a:ln w="12700">
              <a:solidFill>
                <a:schemeClr val="tx2"/>
              </a:solidFill>
              <a:round/>
              <a:headEnd/>
              <a:tailEnd/>
            </a:ln>
          </p:spPr>
          <p:txBody>
            <a:bodyPr/>
            <a:lstStyle/>
            <a:p>
              <a:endParaRPr lang="en-US"/>
            </a:p>
          </p:txBody>
        </p:sp>
        <p:sp>
          <p:nvSpPr>
            <p:cNvPr id="89829" name="Line 1765"/>
            <p:cNvSpPr>
              <a:spLocks noChangeShapeType="1"/>
            </p:cNvSpPr>
            <p:nvPr/>
          </p:nvSpPr>
          <p:spPr bwMode="auto">
            <a:xfrm>
              <a:off x="3339" y="2500"/>
              <a:ext cx="1" cy="16"/>
            </a:xfrm>
            <a:prstGeom prst="line">
              <a:avLst/>
            </a:prstGeom>
            <a:noFill/>
            <a:ln w="12700">
              <a:solidFill>
                <a:schemeClr val="tx2"/>
              </a:solidFill>
              <a:round/>
              <a:headEnd/>
              <a:tailEnd/>
            </a:ln>
          </p:spPr>
          <p:txBody>
            <a:bodyPr/>
            <a:lstStyle/>
            <a:p>
              <a:endParaRPr lang="en-US"/>
            </a:p>
          </p:txBody>
        </p:sp>
        <p:sp>
          <p:nvSpPr>
            <p:cNvPr id="89830" name="Line 1766"/>
            <p:cNvSpPr>
              <a:spLocks noChangeShapeType="1"/>
            </p:cNvSpPr>
            <p:nvPr/>
          </p:nvSpPr>
          <p:spPr bwMode="auto">
            <a:xfrm>
              <a:off x="3339" y="2548"/>
              <a:ext cx="1" cy="16"/>
            </a:xfrm>
            <a:prstGeom prst="line">
              <a:avLst/>
            </a:prstGeom>
            <a:noFill/>
            <a:ln w="12700">
              <a:solidFill>
                <a:schemeClr val="tx2"/>
              </a:solidFill>
              <a:round/>
              <a:headEnd/>
              <a:tailEnd/>
            </a:ln>
          </p:spPr>
          <p:txBody>
            <a:bodyPr/>
            <a:lstStyle/>
            <a:p>
              <a:endParaRPr lang="en-US"/>
            </a:p>
          </p:txBody>
        </p:sp>
        <p:sp>
          <p:nvSpPr>
            <p:cNvPr id="89831" name="Line 1767"/>
            <p:cNvSpPr>
              <a:spLocks noChangeShapeType="1"/>
            </p:cNvSpPr>
            <p:nvPr/>
          </p:nvSpPr>
          <p:spPr bwMode="auto">
            <a:xfrm>
              <a:off x="3339" y="2596"/>
              <a:ext cx="1" cy="16"/>
            </a:xfrm>
            <a:prstGeom prst="line">
              <a:avLst/>
            </a:prstGeom>
            <a:noFill/>
            <a:ln w="12700">
              <a:solidFill>
                <a:schemeClr val="tx2"/>
              </a:solidFill>
              <a:round/>
              <a:headEnd/>
              <a:tailEnd/>
            </a:ln>
          </p:spPr>
          <p:txBody>
            <a:bodyPr/>
            <a:lstStyle/>
            <a:p>
              <a:endParaRPr lang="en-US"/>
            </a:p>
          </p:txBody>
        </p:sp>
        <p:sp>
          <p:nvSpPr>
            <p:cNvPr id="89832" name="Line 1768"/>
            <p:cNvSpPr>
              <a:spLocks noChangeShapeType="1"/>
            </p:cNvSpPr>
            <p:nvPr/>
          </p:nvSpPr>
          <p:spPr bwMode="auto">
            <a:xfrm>
              <a:off x="3339" y="2644"/>
              <a:ext cx="1" cy="16"/>
            </a:xfrm>
            <a:prstGeom prst="line">
              <a:avLst/>
            </a:prstGeom>
            <a:noFill/>
            <a:ln w="12700">
              <a:solidFill>
                <a:schemeClr val="tx2"/>
              </a:solidFill>
              <a:round/>
              <a:headEnd/>
              <a:tailEnd/>
            </a:ln>
          </p:spPr>
          <p:txBody>
            <a:bodyPr/>
            <a:lstStyle/>
            <a:p>
              <a:endParaRPr lang="en-US"/>
            </a:p>
          </p:txBody>
        </p:sp>
        <p:sp>
          <p:nvSpPr>
            <p:cNvPr id="89833" name="Line 1769"/>
            <p:cNvSpPr>
              <a:spLocks noChangeShapeType="1"/>
            </p:cNvSpPr>
            <p:nvPr/>
          </p:nvSpPr>
          <p:spPr bwMode="auto">
            <a:xfrm>
              <a:off x="3339" y="2692"/>
              <a:ext cx="1" cy="16"/>
            </a:xfrm>
            <a:prstGeom prst="line">
              <a:avLst/>
            </a:prstGeom>
            <a:noFill/>
            <a:ln w="12700">
              <a:solidFill>
                <a:schemeClr val="tx2"/>
              </a:solidFill>
              <a:round/>
              <a:headEnd/>
              <a:tailEnd/>
            </a:ln>
          </p:spPr>
          <p:txBody>
            <a:bodyPr/>
            <a:lstStyle/>
            <a:p>
              <a:endParaRPr lang="en-US"/>
            </a:p>
          </p:txBody>
        </p:sp>
        <p:sp>
          <p:nvSpPr>
            <p:cNvPr id="89834" name="Line 1770"/>
            <p:cNvSpPr>
              <a:spLocks noChangeShapeType="1"/>
            </p:cNvSpPr>
            <p:nvPr/>
          </p:nvSpPr>
          <p:spPr bwMode="auto">
            <a:xfrm>
              <a:off x="3339" y="2740"/>
              <a:ext cx="1" cy="16"/>
            </a:xfrm>
            <a:prstGeom prst="line">
              <a:avLst/>
            </a:prstGeom>
            <a:noFill/>
            <a:ln w="12700">
              <a:solidFill>
                <a:schemeClr val="tx2"/>
              </a:solidFill>
              <a:round/>
              <a:headEnd/>
              <a:tailEnd/>
            </a:ln>
          </p:spPr>
          <p:txBody>
            <a:bodyPr/>
            <a:lstStyle/>
            <a:p>
              <a:endParaRPr lang="en-US"/>
            </a:p>
          </p:txBody>
        </p:sp>
        <p:sp>
          <p:nvSpPr>
            <p:cNvPr id="89835" name="Line 1771"/>
            <p:cNvSpPr>
              <a:spLocks noChangeShapeType="1"/>
            </p:cNvSpPr>
            <p:nvPr/>
          </p:nvSpPr>
          <p:spPr bwMode="auto">
            <a:xfrm>
              <a:off x="3339" y="2788"/>
              <a:ext cx="1" cy="16"/>
            </a:xfrm>
            <a:prstGeom prst="line">
              <a:avLst/>
            </a:prstGeom>
            <a:noFill/>
            <a:ln w="12700">
              <a:solidFill>
                <a:schemeClr val="tx2"/>
              </a:solidFill>
              <a:round/>
              <a:headEnd/>
              <a:tailEnd/>
            </a:ln>
          </p:spPr>
          <p:txBody>
            <a:bodyPr/>
            <a:lstStyle/>
            <a:p>
              <a:endParaRPr lang="en-US"/>
            </a:p>
          </p:txBody>
        </p:sp>
        <p:sp>
          <p:nvSpPr>
            <p:cNvPr id="89836" name="Line 1772"/>
            <p:cNvSpPr>
              <a:spLocks noChangeShapeType="1"/>
            </p:cNvSpPr>
            <p:nvPr/>
          </p:nvSpPr>
          <p:spPr bwMode="auto">
            <a:xfrm>
              <a:off x="3339" y="2835"/>
              <a:ext cx="1" cy="16"/>
            </a:xfrm>
            <a:prstGeom prst="line">
              <a:avLst/>
            </a:prstGeom>
            <a:noFill/>
            <a:ln w="12700">
              <a:solidFill>
                <a:schemeClr val="tx2"/>
              </a:solidFill>
              <a:round/>
              <a:headEnd/>
              <a:tailEnd/>
            </a:ln>
          </p:spPr>
          <p:txBody>
            <a:bodyPr/>
            <a:lstStyle/>
            <a:p>
              <a:endParaRPr lang="en-US"/>
            </a:p>
          </p:txBody>
        </p:sp>
        <p:sp>
          <p:nvSpPr>
            <p:cNvPr id="89837" name="Line 1773"/>
            <p:cNvSpPr>
              <a:spLocks noChangeShapeType="1"/>
            </p:cNvSpPr>
            <p:nvPr/>
          </p:nvSpPr>
          <p:spPr bwMode="auto">
            <a:xfrm>
              <a:off x="3339" y="2883"/>
              <a:ext cx="1" cy="16"/>
            </a:xfrm>
            <a:prstGeom prst="line">
              <a:avLst/>
            </a:prstGeom>
            <a:noFill/>
            <a:ln w="12700">
              <a:solidFill>
                <a:schemeClr val="tx2"/>
              </a:solidFill>
              <a:round/>
              <a:headEnd/>
              <a:tailEnd/>
            </a:ln>
          </p:spPr>
          <p:txBody>
            <a:bodyPr/>
            <a:lstStyle/>
            <a:p>
              <a:endParaRPr lang="en-US"/>
            </a:p>
          </p:txBody>
        </p:sp>
        <p:sp>
          <p:nvSpPr>
            <p:cNvPr id="89838" name="Line 1774"/>
            <p:cNvSpPr>
              <a:spLocks noChangeShapeType="1"/>
            </p:cNvSpPr>
            <p:nvPr/>
          </p:nvSpPr>
          <p:spPr bwMode="auto">
            <a:xfrm>
              <a:off x="3339" y="2931"/>
              <a:ext cx="1" cy="16"/>
            </a:xfrm>
            <a:prstGeom prst="line">
              <a:avLst/>
            </a:prstGeom>
            <a:noFill/>
            <a:ln w="12700">
              <a:solidFill>
                <a:schemeClr val="tx2"/>
              </a:solidFill>
              <a:round/>
              <a:headEnd/>
              <a:tailEnd/>
            </a:ln>
          </p:spPr>
          <p:txBody>
            <a:bodyPr/>
            <a:lstStyle/>
            <a:p>
              <a:endParaRPr lang="en-US"/>
            </a:p>
          </p:txBody>
        </p:sp>
      </p:grpSp>
      <p:grpSp>
        <p:nvGrpSpPr>
          <p:cNvPr id="90040" name="Group 1976"/>
          <p:cNvGrpSpPr>
            <a:grpSpLocks/>
          </p:cNvGrpSpPr>
          <p:nvPr/>
        </p:nvGrpSpPr>
        <p:grpSpPr bwMode="auto">
          <a:xfrm>
            <a:off x="5300663" y="2144713"/>
            <a:ext cx="838200" cy="3522662"/>
            <a:chOff x="3339" y="1351"/>
            <a:chExt cx="528" cy="2219"/>
          </a:xfrm>
        </p:grpSpPr>
        <p:sp>
          <p:nvSpPr>
            <p:cNvPr id="89840" name="Line 1776"/>
            <p:cNvSpPr>
              <a:spLocks noChangeShapeType="1"/>
            </p:cNvSpPr>
            <p:nvPr/>
          </p:nvSpPr>
          <p:spPr bwMode="auto">
            <a:xfrm>
              <a:off x="3339" y="2979"/>
              <a:ext cx="1" cy="16"/>
            </a:xfrm>
            <a:prstGeom prst="line">
              <a:avLst/>
            </a:prstGeom>
            <a:noFill/>
            <a:ln w="12700">
              <a:solidFill>
                <a:schemeClr val="tx2"/>
              </a:solidFill>
              <a:round/>
              <a:headEnd/>
              <a:tailEnd/>
            </a:ln>
          </p:spPr>
          <p:txBody>
            <a:bodyPr/>
            <a:lstStyle/>
            <a:p>
              <a:endParaRPr lang="en-US"/>
            </a:p>
          </p:txBody>
        </p:sp>
        <p:sp>
          <p:nvSpPr>
            <p:cNvPr id="89841" name="Line 1777"/>
            <p:cNvSpPr>
              <a:spLocks noChangeShapeType="1"/>
            </p:cNvSpPr>
            <p:nvPr/>
          </p:nvSpPr>
          <p:spPr bwMode="auto">
            <a:xfrm>
              <a:off x="3339" y="3027"/>
              <a:ext cx="1" cy="16"/>
            </a:xfrm>
            <a:prstGeom prst="line">
              <a:avLst/>
            </a:prstGeom>
            <a:noFill/>
            <a:ln w="12700">
              <a:solidFill>
                <a:schemeClr val="tx2"/>
              </a:solidFill>
              <a:round/>
              <a:headEnd/>
              <a:tailEnd/>
            </a:ln>
          </p:spPr>
          <p:txBody>
            <a:bodyPr/>
            <a:lstStyle/>
            <a:p>
              <a:endParaRPr lang="en-US"/>
            </a:p>
          </p:txBody>
        </p:sp>
        <p:sp>
          <p:nvSpPr>
            <p:cNvPr id="89842" name="Line 1778"/>
            <p:cNvSpPr>
              <a:spLocks noChangeShapeType="1"/>
            </p:cNvSpPr>
            <p:nvPr/>
          </p:nvSpPr>
          <p:spPr bwMode="auto">
            <a:xfrm>
              <a:off x="3339" y="3075"/>
              <a:ext cx="1" cy="16"/>
            </a:xfrm>
            <a:prstGeom prst="line">
              <a:avLst/>
            </a:prstGeom>
            <a:noFill/>
            <a:ln w="12700">
              <a:solidFill>
                <a:schemeClr val="tx2"/>
              </a:solidFill>
              <a:round/>
              <a:headEnd/>
              <a:tailEnd/>
            </a:ln>
          </p:spPr>
          <p:txBody>
            <a:bodyPr/>
            <a:lstStyle/>
            <a:p>
              <a:endParaRPr lang="en-US"/>
            </a:p>
          </p:txBody>
        </p:sp>
        <p:sp>
          <p:nvSpPr>
            <p:cNvPr id="89843" name="Line 1779"/>
            <p:cNvSpPr>
              <a:spLocks noChangeShapeType="1"/>
            </p:cNvSpPr>
            <p:nvPr/>
          </p:nvSpPr>
          <p:spPr bwMode="auto">
            <a:xfrm>
              <a:off x="3339" y="3123"/>
              <a:ext cx="1" cy="16"/>
            </a:xfrm>
            <a:prstGeom prst="line">
              <a:avLst/>
            </a:prstGeom>
            <a:noFill/>
            <a:ln w="12700">
              <a:solidFill>
                <a:schemeClr val="tx2"/>
              </a:solidFill>
              <a:round/>
              <a:headEnd/>
              <a:tailEnd/>
            </a:ln>
          </p:spPr>
          <p:txBody>
            <a:bodyPr/>
            <a:lstStyle/>
            <a:p>
              <a:endParaRPr lang="en-US"/>
            </a:p>
          </p:txBody>
        </p:sp>
        <p:sp>
          <p:nvSpPr>
            <p:cNvPr id="89844" name="Line 1780"/>
            <p:cNvSpPr>
              <a:spLocks noChangeShapeType="1"/>
            </p:cNvSpPr>
            <p:nvPr/>
          </p:nvSpPr>
          <p:spPr bwMode="auto">
            <a:xfrm>
              <a:off x="3339" y="3171"/>
              <a:ext cx="1" cy="16"/>
            </a:xfrm>
            <a:prstGeom prst="line">
              <a:avLst/>
            </a:prstGeom>
            <a:noFill/>
            <a:ln w="12700">
              <a:solidFill>
                <a:schemeClr val="tx2"/>
              </a:solidFill>
              <a:round/>
              <a:headEnd/>
              <a:tailEnd/>
            </a:ln>
          </p:spPr>
          <p:txBody>
            <a:bodyPr/>
            <a:lstStyle/>
            <a:p>
              <a:endParaRPr lang="en-US"/>
            </a:p>
          </p:txBody>
        </p:sp>
        <p:sp>
          <p:nvSpPr>
            <p:cNvPr id="89845" name="Line 1781"/>
            <p:cNvSpPr>
              <a:spLocks noChangeShapeType="1"/>
            </p:cNvSpPr>
            <p:nvPr/>
          </p:nvSpPr>
          <p:spPr bwMode="auto">
            <a:xfrm>
              <a:off x="3339" y="3218"/>
              <a:ext cx="1" cy="16"/>
            </a:xfrm>
            <a:prstGeom prst="line">
              <a:avLst/>
            </a:prstGeom>
            <a:noFill/>
            <a:ln w="12700">
              <a:solidFill>
                <a:schemeClr val="tx2"/>
              </a:solidFill>
              <a:round/>
              <a:headEnd/>
              <a:tailEnd/>
            </a:ln>
          </p:spPr>
          <p:txBody>
            <a:bodyPr/>
            <a:lstStyle/>
            <a:p>
              <a:endParaRPr lang="en-US"/>
            </a:p>
          </p:txBody>
        </p:sp>
        <p:sp>
          <p:nvSpPr>
            <p:cNvPr id="89846" name="Line 1782"/>
            <p:cNvSpPr>
              <a:spLocks noChangeShapeType="1"/>
            </p:cNvSpPr>
            <p:nvPr/>
          </p:nvSpPr>
          <p:spPr bwMode="auto">
            <a:xfrm>
              <a:off x="3339" y="3266"/>
              <a:ext cx="1" cy="16"/>
            </a:xfrm>
            <a:prstGeom prst="line">
              <a:avLst/>
            </a:prstGeom>
            <a:noFill/>
            <a:ln w="12700">
              <a:solidFill>
                <a:schemeClr val="tx2"/>
              </a:solidFill>
              <a:round/>
              <a:headEnd/>
              <a:tailEnd/>
            </a:ln>
          </p:spPr>
          <p:txBody>
            <a:bodyPr/>
            <a:lstStyle/>
            <a:p>
              <a:endParaRPr lang="en-US"/>
            </a:p>
          </p:txBody>
        </p:sp>
        <p:sp>
          <p:nvSpPr>
            <p:cNvPr id="89847" name="Line 1783"/>
            <p:cNvSpPr>
              <a:spLocks noChangeShapeType="1"/>
            </p:cNvSpPr>
            <p:nvPr/>
          </p:nvSpPr>
          <p:spPr bwMode="auto">
            <a:xfrm>
              <a:off x="3339" y="3314"/>
              <a:ext cx="1" cy="16"/>
            </a:xfrm>
            <a:prstGeom prst="line">
              <a:avLst/>
            </a:prstGeom>
            <a:noFill/>
            <a:ln w="12700">
              <a:solidFill>
                <a:schemeClr val="tx2"/>
              </a:solidFill>
              <a:round/>
              <a:headEnd/>
              <a:tailEnd/>
            </a:ln>
          </p:spPr>
          <p:txBody>
            <a:bodyPr/>
            <a:lstStyle/>
            <a:p>
              <a:endParaRPr lang="en-US"/>
            </a:p>
          </p:txBody>
        </p:sp>
        <p:sp>
          <p:nvSpPr>
            <p:cNvPr id="89848" name="Line 1784"/>
            <p:cNvSpPr>
              <a:spLocks noChangeShapeType="1"/>
            </p:cNvSpPr>
            <p:nvPr/>
          </p:nvSpPr>
          <p:spPr bwMode="auto">
            <a:xfrm>
              <a:off x="3339" y="3362"/>
              <a:ext cx="1" cy="16"/>
            </a:xfrm>
            <a:prstGeom prst="line">
              <a:avLst/>
            </a:prstGeom>
            <a:noFill/>
            <a:ln w="12700">
              <a:solidFill>
                <a:schemeClr val="tx2"/>
              </a:solidFill>
              <a:round/>
              <a:headEnd/>
              <a:tailEnd/>
            </a:ln>
          </p:spPr>
          <p:txBody>
            <a:bodyPr/>
            <a:lstStyle/>
            <a:p>
              <a:endParaRPr lang="en-US"/>
            </a:p>
          </p:txBody>
        </p:sp>
        <p:sp>
          <p:nvSpPr>
            <p:cNvPr id="89849" name="Line 1785"/>
            <p:cNvSpPr>
              <a:spLocks noChangeShapeType="1"/>
            </p:cNvSpPr>
            <p:nvPr/>
          </p:nvSpPr>
          <p:spPr bwMode="auto">
            <a:xfrm>
              <a:off x="3339" y="3410"/>
              <a:ext cx="1" cy="16"/>
            </a:xfrm>
            <a:prstGeom prst="line">
              <a:avLst/>
            </a:prstGeom>
            <a:noFill/>
            <a:ln w="12700">
              <a:solidFill>
                <a:schemeClr val="tx2"/>
              </a:solidFill>
              <a:round/>
              <a:headEnd/>
              <a:tailEnd/>
            </a:ln>
          </p:spPr>
          <p:txBody>
            <a:bodyPr/>
            <a:lstStyle/>
            <a:p>
              <a:endParaRPr lang="en-US"/>
            </a:p>
          </p:txBody>
        </p:sp>
        <p:sp>
          <p:nvSpPr>
            <p:cNvPr id="89850" name="Line 1786"/>
            <p:cNvSpPr>
              <a:spLocks noChangeShapeType="1"/>
            </p:cNvSpPr>
            <p:nvPr/>
          </p:nvSpPr>
          <p:spPr bwMode="auto">
            <a:xfrm>
              <a:off x="3339" y="3458"/>
              <a:ext cx="1" cy="16"/>
            </a:xfrm>
            <a:prstGeom prst="line">
              <a:avLst/>
            </a:prstGeom>
            <a:noFill/>
            <a:ln w="12700">
              <a:solidFill>
                <a:schemeClr val="tx2"/>
              </a:solidFill>
              <a:round/>
              <a:headEnd/>
              <a:tailEnd/>
            </a:ln>
          </p:spPr>
          <p:txBody>
            <a:bodyPr/>
            <a:lstStyle/>
            <a:p>
              <a:endParaRPr lang="en-US"/>
            </a:p>
          </p:txBody>
        </p:sp>
        <p:sp>
          <p:nvSpPr>
            <p:cNvPr id="89851" name="Line 1787"/>
            <p:cNvSpPr>
              <a:spLocks noChangeShapeType="1"/>
            </p:cNvSpPr>
            <p:nvPr/>
          </p:nvSpPr>
          <p:spPr bwMode="auto">
            <a:xfrm>
              <a:off x="3339" y="3506"/>
              <a:ext cx="1" cy="16"/>
            </a:xfrm>
            <a:prstGeom prst="line">
              <a:avLst/>
            </a:prstGeom>
            <a:noFill/>
            <a:ln w="12700">
              <a:solidFill>
                <a:schemeClr val="tx2"/>
              </a:solidFill>
              <a:round/>
              <a:headEnd/>
              <a:tailEnd/>
            </a:ln>
          </p:spPr>
          <p:txBody>
            <a:bodyPr/>
            <a:lstStyle/>
            <a:p>
              <a:endParaRPr lang="en-US"/>
            </a:p>
          </p:txBody>
        </p:sp>
        <p:sp>
          <p:nvSpPr>
            <p:cNvPr id="89852" name="Line 1788"/>
            <p:cNvSpPr>
              <a:spLocks noChangeShapeType="1"/>
            </p:cNvSpPr>
            <p:nvPr/>
          </p:nvSpPr>
          <p:spPr bwMode="auto">
            <a:xfrm>
              <a:off x="3339" y="3554"/>
              <a:ext cx="1" cy="16"/>
            </a:xfrm>
            <a:prstGeom prst="line">
              <a:avLst/>
            </a:prstGeom>
            <a:noFill/>
            <a:ln w="12700">
              <a:solidFill>
                <a:schemeClr val="tx2"/>
              </a:solidFill>
              <a:round/>
              <a:headEnd/>
              <a:tailEnd/>
            </a:ln>
          </p:spPr>
          <p:txBody>
            <a:bodyPr/>
            <a:lstStyle/>
            <a:p>
              <a:endParaRPr lang="en-US"/>
            </a:p>
          </p:txBody>
        </p:sp>
        <p:sp>
          <p:nvSpPr>
            <p:cNvPr id="89853" name="Line 1789"/>
            <p:cNvSpPr>
              <a:spLocks noChangeShapeType="1"/>
            </p:cNvSpPr>
            <p:nvPr/>
          </p:nvSpPr>
          <p:spPr bwMode="auto">
            <a:xfrm>
              <a:off x="3379" y="1351"/>
              <a:ext cx="1" cy="16"/>
            </a:xfrm>
            <a:prstGeom prst="line">
              <a:avLst/>
            </a:prstGeom>
            <a:noFill/>
            <a:ln w="12700">
              <a:solidFill>
                <a:schemeClr val="tx2"/>
              </a:solidFill>
              <a:round/>
              <a:headEnd/>
              <a:tailEnd/>
            </a:ln>
          </p:spPr>
          <p:txBody>
            <a:bodyPr/>
            <a:lstStyle/>
            <a:p>
              <a:endParaRPr lang="en-US"/>
            </a:p>
          </p:txBody>
        </p:sp>
        <p:sp>
          <p:nvSpPr>
            <p:cNvPr id="89854" name="Line 1790"/>
            <p:cNvSpPr>
              <a:spLocks noChangeShapeType="1"/>
            </p:cNvSpPr>
            <p:nvPr/>
          </p:nvSpPr>
          <p:spPr bwMode="auto">
            <a:xfrm>
              <a:off x="3379" y="1399"/>
              <a:ext cx="1" cy="16"/>
            </a:xfrm>
            <a:prstGeom prst="line">
              <a:avLst/>
            </a:prstGeom>
            <a:noFill/>
            <a:ln w="12700">
              <a:solidFill>
                <a:schemeClr val="tx2"/>
              </a:solidFill>
              <a:round/>
              <a:headEnd/>
              <a:tailEnd/>
            </a:ln>
          </p:spPr>
          <p:txBody>
            <a:bodyPr/>
            <a:lstStyle/>
            <a:p>
              <a:endParaRPr lang="en-US"/>
            </a:p>
          </p:txBody>
        </p:sp>
        <p:sp>
          <p:nvSpPr>
            <p:cNvPr id="89855" name="Line 1791"/>
            <p:cNvSpPr>
              <a:spLocks noChangeShapeType="1"/>
            </p:cNvSpPr>
            <p:nvPr/>
          </p:nvSpPr>
          <p:spPr bwMode="auto">
            <a:xfrm>
              <a:off x="3379" y="1447"/>
              <a:ext cx="1" cy="16"/>
            </a:xfrm>
            <a:prstGeom prst="line">
              <a:avLst/>
            </a:prstGeom>
            <a:noFill/>
            <a:ln w="12700">
              <a:solidFill>
                <a:schemeClr val="tx2"/>
              </a:solidFill>
              <a:round/>
              <a:headEnd/>
              <a:tailEnd/>
            </a:ln>
          </p:spPr>
          <p:txBody>
            <a:bodyPr/>
            <a:lstStyle/>
            <a:p>
              <a:endParaRPr lang="en-US"/>
            </a:p>
          </p:txBody>
        </p:sp>
        <p:sp>
          <p:nvSpPr>
            <p:cNvPr id="89856" name="Line 1792"/>
            <p:cNvSpPr>
              <a:spLocks noChangeShapeType="1"/>
            </p:cNvSpPr>
            <p:nvPr/>
          </p:nvSpPr>
          <p:spPr bwMode="auto">
            <a:xfrm>
              <a:off x="3379" y="1495"/>
              <a:ext cx="1" cy="16"/>
            </a:xfrm>
            <a:prstGeom prst="line">
              <a:avLst/>
            </a:prstGeom>
            <a:noFill/>
            <a:ln w="12700">
              <a:solidFill>
                <a:schemeClr val="tx2"/>
              </a:solidFill>
              <a:round/>
              <a:headEnd/>
              <a:tailEnd/>
            </a:ln>
          </p:spPr>
          <p:txBody>
            <a:bodyPr/>
            <a:lstStyle/>
            <a:p>
              <a:endParaRPr lang="en-US"/>
            </a:p>
          </p:txBody>
        </p:sp>
        <p:sp>
          <p:nvSpPr>
            <p:cNvPr id="89857" name="Line 1793"/>
            <p:cNvSpPr>
              <a:spLocks noChangeShapeType="1"/>
            </p:cNvSpPr>
            <p:nvPr/>
          </p:nvSpPr>
          <p:spPr bwMode="auto">
            <a:xfrm>
              <a:off x="3379" y="1543"/>
              <a:ext cx="1" cy="16"/>
            </a:xfrm>
            <a:prstGeom prst="line">
              <a:avLst/>
            </a:prstGeom>
            <a:noFill/>
            <a:ln w="12700">
              <a:solidFill>
                <a:schemeClr val="tx2"/>
              </a:solidFill>
              <a:round/>
              <a:headEnd/>
              <a:tailEnd/>
            </a:ln>
          </p:spPr>
          <p:txBody>
            <a:bodyPr/>
            <a:lstStyle/>
            <a:p>
              <a:endParaRPr lang="en-US"/>
            </a:p>
          </p:txBody>
        </p:sp>
        <p:sp>
          <p:nvSpPr>
            <p:cNvPr id="89858" name="Line 1794"/>
            <p:cNvSpPr>
              <a:spLocks noChangeShapeType="1"/>
            </p:cNvSpPr>
            <p:nvPr/>
          </p:nvSpPr>
          <p:spPr bwMode="auto">
            <a:xfrm>
              <a:off x="3379" y="1591"/>
              <a:ext cx="1" cy="16"/>
            </a:xfrm>
            <a:prstGeom prst="line">
              <a:avLst/>
            </a:prstGeom>
            <a:noFill/>
            <a:ln w="12700">
              <a:solidFill>
                <a:schemeClr val="tx2"/>
              </a:solidFill>
              <a:round/>
              <a:headEnd/>
              <a:tailEnd/>
            </a:ln>
          </p:spPr>
          <p:txBody>
            <a:bodyPr/>
            <a:lstStyle/>
            <a:p>
              <a:endParaRPr lang="en-US"/>
            </a:p>
          </p:txBody>
        </p:sp>
        <p:sp>
          <p:nvSpPr>
            <p:cNvPr id="89859" name="Line 1795"/>
            <p:cNvSpPr>
              <a:spLocks noChangeShapeType="1"/>
            </p:cNvSpPr>
            <p:nvPr/>
          </p:nvSpPr>
          <p:spPr bwMode="auto">
            <a:xfrm>
              <a:off x="3379" y="1639"/>
              <a:ext cx="1" cy="16"/>
            </a:xfrm>
            <a:prstGeom prst="line">
              <a:avLst/>
            </a:prstGeom>
            <a:noFill/>
            <a:ln w="12700">
              <a:solidFill>
                <a:schemeClr val="tx2"/>
              </a:solidFill>
              <a:round/>
              <a:headEnd/>
              <a:tailEnd/>
            </a:ln>
          </p:spPr>
          <p:txBody>
            <a:bodyPr/>
            <a:lstStyle/>
            <a:p>
              <a:endParaRPr lang="en-US"/>
            </a:p>
          </p:txBody>
        </p:sp>
        <p:sp>
          <p:nvSpPr>
            <p:cNvPr id="89860" name="Line 1796"/>
            <p:cNvSpPr>
              <a:spLocks noChangeShapeType="1"/>
            </p:cNvSpPr>
            <p:nvPr/>
          </p:nvSpPr>
          <p:spPr bwMode="auto">
            <a:xfrm>
              <a:off x="3379" y="1687"/>
              <a:ext cx="1" cy="15"/>
            </a:xfrm>
            <a:prstGeom prst="line">
              <a:avLst/>
            </a:prstGeom>
            <a:noFill/>
            <a:ln w="12700">
              <a:solidFill>
                <a:schemeClr val="tx2"/>
              </a:solidFill>
              <a:round/>
              <a:headEnd/>
              <a:tailEnd/>
            </a:ln>
          </p:spPr>
          <p:txBody>
            <a:bodyPr/>
            <a:lstStyle/>
            <a:p>
              <a:endParaRPr lang="en-US"/>
            </a:p>
          </p:txBody>
        </p:sp>
        <p:sp>
          <p:nvSpPr>
            <p:cNvPr id="89861" name="Line 1797"/>
            <p:cNvSpPr>
              <a:spLocks noChangeShapeType="1"/>
            </p:cNvSpPr>
            <p:nvPr/>
          </p:nvSpPr>
          <p:spPr bwMode="auto">
            <a:xfrm>
              <a:off x="3379" y="1734"/>
              <a:ext cx="1" cy="16"/>
            </a:xfrm>
            <a:prstGeom prst="line">
              <a:avLst/>
            </a:prstGeom>
            <a:noFill/>
            <a:ln w="12700">
              <a:solidFill>
                <a:schemeClr val="tx2"/>
              </a:solidFill>
              <a:round/>
              <a:headEnd/>
              <a:tailEnd/>
            </a:ln>
          </p:spPr>
          <p:txBody>
            <a:bodyPr/>
            <a:lstStyle/>
            <a:p>
              <a:endParaRPr lang="en-US"/>
            </a:p>
          </p:txBody>
        </p:sp>
        <p:sp>
          <p:nvSpPr>
            <p:cNvPr id="89862" name="Line 1798"/>
            <p:cNvSpPr>
              <a:spLocks noChangeShapeType="1"/>
            </p:cNvSpPr>
            <p:nvPr/>
          </p:nvSpPr>
          <p:spPr bwMode="auto">
            <a:xfrm>
              <a:off x="3379" y="1782"/>
              <a:ext cx="1" cy="16"/>
            </a:xfrm>
            <a:prstGeom prst="line">
              <a:avLst/>
            </a:prstGeom>
            <a:noFill/>
            <a:ln w="12700">
              <a:solidFill>
                <a:schemeClr val="tx2"/>
              </a:solidFill>
              <a:round/>
              <a:headEnd/>
              <a:tailEnd/>
            </a:ln>
          </p:spPr>
          <p:txBody>
            <a:bodyPr/>
            <a:lstStyle/>
            <a:p>
              <a:endParaRPr lang="en-US"/>
            </a:p>
          </p:txBody>
        </p:sp>
        <p:sp>
          <p:nvSpPr>
            <p:cNvPr id="89863" name="Line 1799"/>
            <p:cNvSpPr>
              <a:spLocks noChangeShapeType="1"/>
            </p:cNvSpPr>
            <p:nvPr/>
          </p:nvSpPr>
          <p:spPr bwMode="auto">
            <a:xfrm>
              <a:off x="3379" y="1830"/>
              <a:ext cx="1" cy="16"/>
            </a:xfrm>
            <a:prstGeom prst="line">
              <a:avLst/>
            </a:prstGeom>
            <a:noFill/>
            <a:ln w="12700">
              <a:solidFill>
                <a:schemeClr val="tx2"/>
              </a:solidFill>
              <a:round/>
              <a:headEnd/>
              <a:tailEnd/>
            </a:ln>
          </p:spPr>
          <p:txBody>
            <a:bodyPr/>
            <a:lstStyle/>
            <a:p>
              <a:endParaRPr lang="en-US"/>
            </a:p>
          </p:txBody>
        </p:sp>
        <p:sp>
          <p:nvSpPr>
            <p:cNvPr id="89864" name="Line 1800"/>
            <p:cNvSpPr>
              <a:spLocks noChangeShapeType="1"/>
            </p:cNvSpPr>
            <p:nvPr/>
          </p:nvSpPr>
          <p:spPr bwMode="auto">
            <a:xfrm>
              <a:off x="3379" y="1878"/>
              <a:ext cx="1" cy="16"/>
            </a:xfrm>
            <a:prstGeom prst="line">
              <a:avLst/>
            </a:prstGeom>
            <a:noFill/>
            <a:ln w="12700">
              <a:solidFill>
                <a:schemeClr val="tx2"/>
              </a:solidFill>
              <a:round/>
              <a:headEnd/>
              <a:tailEnd/>
            </a:ln>
          </p:spPr>
          <p:txBody>
            <a:bodyPr/>
            <a:lstStyle/>
            <a:p>
              <a:endParaRPr lang="en-US"/>
            </a:p>
          </p:txBody>
        </p:sp>
        <p:sp>
          <p:nvSpPr>
            <p:cNvPr id="89865" name="Line 1801"/>
            <p:cNvSpPr>
              <a:spLocks noChangeShapeType="1"/>
            </p:cNvSpPr>
            <p:nvPr/>
          </p:nvSpPr>
          <p:spPr bwMode="auto">
            <a:xfrm>
              <a:off x="3379" y="1926"/>
              <a:ext cx="1" cy="16"/>
            </a:xfrm>
            <a:prstGeom prst="line">
              <a:avLst/>
            </a:prstGeom>
            <a:noFill/>
            <a:ln w="12700">
              <a:solidFill>
                <a:schemeClr val="tx2"/>
              </a:solidFill>
              <a:round/>
              <a:headEnd/>
              <a:tailEnd/>
            </a:ln>
          </p:spPr>
          <p:txBody>
            <a:bodyPr/>
            <a:lstStyle/>
            <a:p>
              <a:endParaRPr lang="en-US"/>
            </a:p>
          </p:txBody>
        </p:sp>
        <p:sp>
          <p:nvSpPr>
            <p:cNvPr id="89866" name="Line 1802"/>
            <p:cNvSpPr>
              <a:spLocks noChangeShapeType="1"/>
            </p:cNvSpPr>
            <p:nvPr/>
          </p:nvSpPr>
          <p:spPr bwMode="auto">
            <a:xfrm>
              <a:off x="3379" y="1974"/>
              <a:ext cx="1" cy="16"/>
            </a:xfrm>
            <a:prstGeom prst="line">
              <a:avLst/>
            </a:prstGeom>
            <a:noFill/>
            <a:ln w="12700">
              <a:solidFill>
                <a:schemeClr val="tx2"/>
              </a:solidFill>
              <a:round/>
              <a:headEnd/>
              <a:tailEnd/>
            </a:ln>
          </p:spPr>
          <p:txBody>
            <a:bodyPr/>
            <a:lstStyle/>
            <a:p>
              <a:endParaRPr lang="en-US"/>
            </a:p>
          </p:txBody>
        </p:sp>
        <p:sp>
          <p:nvSpPr>
            <p:cNvPr id="89867" name="Line 1803"/>
            <p:cNvSpPr>
              <a:spLocks noChangeShapeType="1"/>
            </p:cNvSpPr>
            <p:nvPr/>
          </p:nvSpPr>
          <p:spPr bwMode="auto">
            <a:xfrm>
              <a:off x="3379" y="2022"/>
              <a:ext cx="1" cy="16"/>
            </a:xfrm>
            <a:prstGeom prst="line">
              <a:avLst/>
            </a:prstGeom>
            <a:noFill/>
            <a:ln w="12700">
              <a:solidFill>
                <a:schemeClr val="tx2"/>
              </a:solidFill>
              <a:round/>
              <a:headEnd/>
              <a:tailEnd/>
            </a:ln>
          </p:spPr>
          <p:txBody>
            <a:bodyPr/>
            <a:lstStyle/>
            <a:p>
              <a:endParaRPr lang="en-US"/>
            </a:p>
          </p:txBody>
        </p:sp>
        <p:sp>
          <p:nvSpPr>
            <p:cNvPr id="89868" name="Line 1804"/>
            <p:cNvSpPr>
              <a:spLocks noChangeShapeType="1"/>
            </p:cNvSpPr>
            <p:nvPr/>
          </p:nvSpPr>
          <p:spPr bwMode="auto">
            <a:xfrm>
              <a:off x="3379" y="2070"/>
              <a:ext cx="1" cy="15"/>
            </a:xfrm>
            <a:prstGeom prst="line">
              <a:avLst/>
            </a:prstGeom>
            <a:noFill/>
            <a:ln w="12700">
              <a:solidFill>
                <a:schemeClr val="tx2"/>
              </a:solidFill>
              <a:round/>
              <a:headEnd/>
              <a:tailEnd/>
            </a:ln>
          </p:spPr>
          <p:txBody>
            <a:bodyPr/>
            <a:lstStyle/>
            <a:p>
              <a:endParaRPr lang="en-US"/>
            </a:p>
          </p:txBody>
        </p:sp>
        <p:sp>
          <p:nvSpPr>
            <p:cNvPr id="89869" name="Line 1805"/>
            <p:cNvSpPr>
              <a:spLocks noChangeShapeType="1"/>
            </p:cNvSpPr>
            <p:nvPr/>
          </p:nvSpPr>
          <p:spPr bwMode="auto">
            <a:xfrm>
              <a:off x="3379" y="2117"/>
              <a:ext cx="1" cy="16"/>
            </a:xfrm>
            <a:prstGeom prst="line">
              <a:avLst/>
            </a:prstGeom>
            <a:noFill/>
            <a:ln w="12700">
              <a:solidFill>
                <a:schemeClr val="tx2"/>
              </a:solidFill>
              <a:round/>
              <a:headEnd/>
              <a:tailEnd/>
            </a:ln>
          </p:spPr>
          <p:txBody>
            <a:bodyPr/>
            <a:lstStyle/>
            <a:p>
              <a:endParaRPr lang="en-US"/>
            </a:p>
          </p:txBody>
        </p:sp>
        <p:sp>
          <p:nvSpPr>
            <p:cNvPr id="89870" name="Line 1806"/>
            <p:cNvSpPr>
              <a:spLocks noChangeShapeType="1"/>
            </p:cNvSpPr>
            <p:nvPr/>
          </p:nvSpPr>
          <p:spPr bwMode="auto">
            <a:xfrm>
              <a:off x="3379" y="2165"/>
              <a:ext cx="1" cy="16"/>
            </a:xfrm>
            <a:prstGeom prst="line">
              <a:avLst/>
            </a:prstGeom>
            <a:noFill/>
            <a:ln w="12700">
              <a:solidFill>
                <a:schemeClr val="tx2"/>
              </a:solidFill>
              <a:round/>
              <a:headEnd/>
              <a:tailEnd/>
            </a:ln>
          </p:spPr>
          <p:txBody>
            <a:bodyPr/>
            <a:lstStyle/>
            <a:p>
              <a:endParaRPr lang="en-US"/>
            </a:p>
          </p:txBody>
        </p:sp>
        <p:sp>
          <p:nvSpPr>
            <p:cNvPr id="89871" name="Line 1807"/>
            <p:cNvSpPr>
              <a:spLocks noChangeShapeType="1"/>
            </p:cNvSpPr>
            <p:nvPr/>
          </p:nvSpPr>
          <p:spPr bwMode="auto">
            <a:xfrm>
              <a:off x="3379" y="2213"/>
              <a:ext cx="1" cy="16"/>
            </a:xfrm>
            <a:prstGeom prst="line">
              <a:avLst/>
            </a:prstGeom>
            <a:noFill/>
            <a:ln w="12700">
              <a:solidFill>
                <a:schemeClr val="tx2"/>
              </a:solidFill>
              <a:round/>
              <a:headEnd/>
              <a:tailEnd/>
            </a:ln>
          </p:spPr>
          <p:txBody>
            <a:bodyPr/>
            <a:lstStyle/>
            <a:p>
              <a:endParaRPr lang="en-US"/>
            </a:p>
          </p:txBody>
        </p:sp>
        <p:sp>
          <p:nvSpPr>
            <p:cNvPr id="89872" name="Line 1808"/>
            <p:cNvSpPr>
              <a:spLocks noChangeShapeType="1"/>
            </p:cNvSpPr>
            <p:nvPr/>
          </p:nvSpPr>
          <p:spPr bwMode="auto">
            <a:xfrm>
              <a:off x="3379" y="2261"/>
              <a:ext cx="1" cy="16"/>
            </a:xfrm>
            <a:prstGeom prst="line">
              <a:avLst/>
            </a:prstGeom>
            <a:noFill/>
            <a:ln w="12700">
              <a:solidFill>
                <a:schemeClr val="tx2"/>
              </a:solidFill>
              <a:round/>
              <a:headEnd/>
              <a:tailEnd/>
            </a:ln>
          </p:spPr>
          <p:txBody>
            <a:bodyPr/>
            <a:lstStyle/>
            <a:p>
              <a:endParaRPr lang="en-US"/>
            </a:p>
          </p:txBody>
        </p:sp>
        <p:sp>
          <p:nvSpPr>
            <p:cNvPr id="89873" name="Line 1809"/>
            <p:cNvSpPr>
              <a:spLocks noChangeShapeType="1"/>
            </p:cNvSpPr>
            <p:nvPr/>
          </p:nvSpPr>
          <p:spPr bwMode="auto">
            <a:xfrm>
              <a:off x="3379" y="2309"/>
              <a:ext cx="1" cy="16"/>
            </a:xfrm>
            <a:prstGeom prst="line">
              <a:avLst/>
            </a:prstGeom>
            <a:noFill/>
            <a:ln w="12700">
              <a:solidFill>
                <a:schemeClr val="tx2"/>
              </a:solidFill>
              <a:round/>
              <a:headEnd/>
              <a:tailEnd/>
            </a:ln>
          </p:spPr>
          <p:txBody>
            <a:bodyPr/>
            <a:lstStyle/>
            <a:p>
              <a:endParaRPr lang="en-US"/>
            </a:p>
          </p:txBody>
        </p:sp>
        <p:sp>
          <p:nvSpPr>
            <p:cNvPr id="89874" name="Line 1810"/>
            <p:cNvSpPr>
              <a:spLocks noChangeShapeType="1"/>
            </p:cNvSpPr>
            <p:nvPr/>
          </p:nvSpPr>
          <p:spPr bwMode="auto">
            <a:xfrm>
              <a:off x="3379" y="2357"/>
              <a:ext cx="1" cy="16"/>
            </a:xfrm>
            <a:prstGeom prst="line">
              <a:avLst/>
            </a:prstGeom>
            <a:noFill/>
            <a:ln w="12700">
              <a:solidFill>
                <a:schemeClr val="tx2"/>
              </a:solidFill>
              <a:round/>
              <a:headEnd/>
              <a:tailEnd/>
            </a:ln>
          </p:spPr>
          <p:txBody>
            <a:bodyPr/>
            <a:lstStyle/>
            <a:p>
              <a:endParaRPr lang="en-US"/>
            </a:p>
          </p:txBody>
        </p:sp>
        <p:sp>
          <p:nvSpPr>
            <p:cNvPr id="89875" name="Line 1811"/>
            <p:cNvSpPr>
              <a:spLocks noChangeShapeType="1"/>
            </p:cNvSpPr>
            <p:nvPr/>
          </p:nvSpPr>
          <p:spPr bwMode="auto">
            <a:xfrm>
              <a:off x="3379" y="2405"/>
              <a:ext cx="1" cy="16"/>
            </a:xfrm>
            <a:prstGeom prst="line">
              <a:avLst/>
            </a:prstGeom>
            <a:noFill/>
            <a:ln w="12700">
              <a:solidFill>
                <a:schemeClr val="tx2"/>
              </a:solidFill>
              <a:round/>
              <a:headEnd/>
              <a:tailEnd/>
            </a:ln>
          </p:spPr>
          <p:txBody>
            <a:bodyPr/>
            <a:lstStyle/>
            <a:p>
              <a:endParaRPr lang="en-US"/>
            </a:p>
          </p:txBody>
        </p:sp>
        <p:sp>
          <p:nvSpPr>
            <p:cNvPr id="89876" name="Line 1812"/>
            <p:cNvSpPr>
              <a:spLocks noChangeShapeType="1"/>
            </p:cNvSpPr>
            <p:nvPr/>
          </p:nvSpPr>
          <p:spPr bwMode="auto">
            <a:xfrm>
              <a:off x="3379" y="2452"/>
              <a:ext cx="1" cy="16"/>
            </a:xfrm>
            <a:prstGeom prst="line">
              <a:avLst/>
            </a:prstGeom>
            <a:noFill/>
            <a:ln w="12700">
              <a:solidFill>
                <a:schemeClr val="tx2"/>
              </a:solidFill>
              <a:round/>
              <a:headEnd/>
              <a:tailEnd/>
            </a:ln>
          </p:spPr>
          <p:txBody>
            <a:bodyPr/>
            <a:lstStyle/>
            <a:p>
              <a:endParaRPr lang="en-US"/>
            </a:p>
          </p:txBody>
        </p:sp>
        <p:sp>
          <p:nvSpPr>
            <p:cNvPr id="89877" name="Line 1813"/>
            <p:cNvSpPr>
              <a:spLocks noChangeShapeType="1"/>
            </p:cNvSpPr>
            <p:nvPr/>
          </p:nvSpPr>
          <p:spPr bwMode="auto">
            <a:xfrm>
              <a:off x="3379" y="2500"/>
              <a:ext cx="1" cy="16"/>
            </a:xfrm>
            <a:prstGeom prst="line">
              <a:avLst/>
            </a:prstGeom>
            <a:noFill/>
            <a:ln w="12700">
              <a:solidFill>
                <a:schemeClr val="tx2"/>
              </a:solidFill>
              <a:round/>
              <a:headEnd/>
              <a:tailEnd/>
            </a:ln>
          </p:spPr>
          <p:txBody>
            <a:bodyPr/>
            <a:lstStyle/>
            <a:p>
              <a:endParaRPr lang="en-US"/>
            </a:p>
          </p:txBody>
        </p:sp>
        <p:sp>
          <p:nvSpPr>
            <p:cNvPr id="89878" name="Line 1814"/>
            <p:cNvSpPr>
              <a:spLocks noChangeShapeType="1"/>
            </p:cNvSpPr>
            <p:nvPr/>
          </p:nvSpPr>
          <p:spPr bwMode="auto">
            <a:xfrm>
              <a:off x="3379" y="2548"/>
              <a:ext cx="1" cy="16"/>
            </a:xfrm>
            <a:prstGeom prst="line">
              <a:avLst/>
            </a:prstGeom>
            <a:noFill/>
            <a:ln w="12700">
              <a:solidFill>
                <a:schemeClr val="tx2"/>
              </a:solidFill>
              <a:round/>
              <a:headEnd/>
              <a:tailEnd/>
            </a:ln>
          </p:spPr>
          <p:txBody>
            <a:bodyPr/>
            <a:lstStyle/>
            <a:p>
              <a:endParaRPr lang="en-US"/>
            </a:p>
          </p:txBody>
        </p:sp>
        <p:sp>
          <p:nvSpPr>
            <p:cNvPr id="89879" name="Line 1815"/>
            <p:cNvSpPr>
              <a:spLocks noChangeShapeType="1"/>
            </p:cNvSpPr>
            <p:nvPr/>
          </p:nvSpPr>
          <p:spPr bwMode="auto">
            <a:xfrm>
              <a:off x="3379" y="2596"/>
              <a:ext cx="1" cy="16"/>
            </a:xfrm>
            <a:prstGeom prst="line">
              <a:avLst/>
            </a:prstGeom>
            <a:noFill/>
            <a:ln w="12700">
              <a:solidFill>
                <a:schemeClr val="tx2"/>
              </a:solidFill>
              <a:round/>
              <a:headEnd/>
              <a:tailEnd/>
            </a:ln>
          </p:spPr>
          <p:txBody>
            <a:bodyPr/>
            <a:lstStyle/>
            <a:p>
              <a:endParaRPr lang="en-US"/>
            </a:p>
          </p:txBody>
        </p:sp>
        <p:sp>
          <p:nvSpPr>
            <p:cNvPr id="89880" name="Line 1816"/>
            <p:cNvSpPr>
              <a:spLocks noChangeShapeType="1"/>
            </p:cNvSpPr>
            <p:nvPr/>
          </p:nvSpPr>
          <p:spPr bwMode="auto">
            <a:xfrm>
              <a:off x="3379" y="2644"/>
              <a:ext cx="1" cy="16"/>
            </a:xfrm>
            <a:prstGeom prst="line">
              <a:avLst/>
            </a:prstGeom>
            <a:noFill/>
            <a:ln w="12700">
              <a:solidFill>
                <a:schemeClr val="tx2"/>
              </a:solidFill>
              <a:round/>
              <a:headEnd/>
              <a:tailEnd/>
            </a:ln>
          </p:spPr>
          <p:txBody>
            <a:bodyPr/>
            <a:lstStyle/>
            <a:p>
              <a:endParaRPr lang="en-US"/>
            </a:p>
          </p:txBody>
        </p:sp>
        <p:sp>
          <p:nvSpPr>
            <p:cNvPr id="89881" name="Line 1817"/>
            <p:cNvSpPr>
              <a:spLocks noChangeShapeType="1"/>
            </p:cNvSpPr>
            <p:nvPr/>
          </p:nvSpPr>
          <p:spPr bwMode="auto">
            <a:xfrm>
              <a:off x="3379" y="2692"/>
              <a:ext cx="1" cy="16"/>
            </a:xfrm>
            <a:prstGeom prst="line">
              <a:avLst/>
            </a:prstGeom>
            <a:noFill/>
            <a:ln w="12700">
              <a:solidFill>
                <a:schemeClr val="tx2"/>
              </a:solidFill>
              <a:round/>
              <a:headEnd/>
              <a:tailEnd/>
            </a:ln>
          </p:spPr>
          <p:txBody>
            <a:bodyPr/>
            <a:lstStyle/>
            <a:p>
              <a:endParaRPr lang="en-US"/>
            </a:p>
          </p:txBody>
        </p:sp>
        <p:sp>
          <p:nvSpPr>
            <p:cNvPr id="89882" name="Line 1818"/>
            <p:cNvSpPr>
              <a:spLocks noChangeShapeType="1"/>
            </p:cNvSpPr>
            <p:nvPr/>
          </p:nvSpPr>
          <p:spPr bwMode="auto">
            <a:xfrm>
              <a:off x="3379" y="2740"/>
              <a:ext cx="1" cy="16"/>
            </a:xfrm>
            <a:prstGeom prst="line">
              <a:avLst/>
            </a:prstGeom>
            <a:noFill/>
            <a:ln w="12700">
              <a:solidFill>
                <a:schemeClr val="tx2"/>
              </a:solidFill>
              <a:round/>
              <a:headEnd/>
              <a:tailEnd/>
            </a:ln>
          </p:spPr>
          <p:txBody>
            <a:bodyPr/>
            <a:lstStyle/>
            <a:p>
              <a:endParaRPr lang="en-US"/>
            </a:p>
          </p:txBody>
        </p:sp>
        <p:sp>
          <p:nvSpPr>
            <p:cNvPr id="89883" name="Line 1819"/>
            <p:cNvSpPr>
              <a:spLocks noChangeShapeType="1"/>
            </p:cNvSpPr>
            <p:nvPr/>
          </p:nvSpPr>
          <p:spPr bwMode="auto">
            <a:xfrm>
              <a:off x="3379" y="2788"/>
              <a:ext cx="1" cy="16"/>
            </a:xfrm>
            <a:prstGeom prst="line">
              <a:avLst/>
            </a:prstGeom>
            <a:noFill/>
            <a:ln w="12700">
              <a:solidFill>
                <a:schemeClr val="tx2"/>
              </a:solidFill>
              <a:round/>
              <a:headEnd/>
              <a:tailEnd/>
            </a:ln>
          </p:spPr>
          <p:txBody>
            <a:bodyPr/>
            <a:lstStyle/>
            <a:p>
              <a:endParaRPr lang="en-US"/>
            </a:p>
          </p:txBody>
        </p:sp>
        <p:sp>
          <p:nvSpPr>
            <p:cNvPr id="89884" name="Line 1820"/>
            <p:cNvSpPr>
              <a:spLocks noChangeShapeType="1"/>
            </p:cNvSpPr>
            <p:nvPr/>
          </p:nvSpPr>
          <p:spPr bwMode="auto">
            <a:xfrm>
              <a:off x="3379" y="2835"/>
              <a:ext cx="1" cy="16"/>
            </a:xfrm>
            <a:prstGeom prst="line">
              <a:avLst/>
            </a:prstGeom>
            <a:noFill/>
            <a:ln w="12700">
              <a:solidFill>
                <a:schemeClr val="tx2"/>
              </a:solidFill>
              <a:round/>
              <a:headEnd/>
              <a:tailEnd/>
            </a:ln>
          </p:spPr>
          <p:txBody>
            <a:bodyPr/>
            <a:lstStyle/>
            <a:p>
              <a:endParaRPr lang="en-US"/>
            </a:p>
          </p:txBody>
        </p:sp>
        <p:sp>
          <p:nvSpPr>
            <p:cNvPr id="89885" name="Line 1821"/>
            <p:cNvSpPr>
              <a:spLocks noChangeShapeType="1"/>
            </p:cNvSpPr>
            <p:nvPr/>
          </p:nvSpPr>
          <p:spPr bwMode="auto">
            <a:xfrm>
              <a:off x="3379" y="2883"/>
              <a:ext cx="1" cy="16"/>
            </a:xfrm>
            <a:prstGeom prst="line">
              <a:avLst/>
            </a:prstGeom>
            <a:noFill/>
            <a:ln w="12700">
              <a:solidFill>
                <a:schemeClr val="tx2"/>
              </a:solidFill>
              <a:round/>
              <a:headEnd/>
              <a:tailEnd/>
            </a:ln>
          </p:spPr>
          <p:txBody>
            <a:bodyPr/>
            <a:lstStyle/>
            <a:p>
              <a:endParaRPr lang="en-US"/>
            </a:p>
          </p:txBody>
        </p:sp>
        <p:sp>
          <p:nvSpPr>
            <p:cNvPr id="89886" name="Line 1822"/>
            <p:cNvSpPr>
              <a:spLocks noChangeShapeType="1"/>
            </p:cNvSpPr>
            <p:nvPr/>
          </p:nvSpPr>
          <p:spPr bwMode="auto">
            <a:xfrm>
              <a:off x="3379" y="2931"/>
              <a:ext cx="1" cy="16"/>
            </a:xfrm>
            <a:prstGeom prst="line">
              <a:avLst/>
            </a:prstGeom>
            <a:noFill/>
            <a:ln w="12700">
              <a:solidFill>
                <a:schemeClr val="tx2"/>
              </a:solidFill>
              <a:round/>
              <a:headEnd/>
              <a:tailEnd/>
            </a:ln>
          </p:spPr>
          <p:txBody>
            <a:bodyPr/>
            <a:lstStyle/>
            <a:p>
              <a:endParaRPr lang="en-US"/>
            </a:p>
          </p:txBody>
        </p:sp>
        <p:sp>
          <p:nvSpPr>
            <p:cNvPr id="89887" name="Line 1823"/>
            <p:cNvSpPr>
              <a:spLocks noChangeShapeType="1"/>
            </p:cNvSpPr>
            <p:nvPr/>
          </p:nvSpPr>
          <p:spPr bwMode="auto">
            <a:xfrm>
              <a:off x="3379" y="2979"/>
              <a:ext cx="1" cy="16"/>
            </a:xfrm>
            <a:prstGeom prst="line">
              <a:avLst/>
            </a:prstGeom>
            <a:noFill/>
            <a:ln w="12700">
              <a:solidFill>
                <a:schemeClr val="tx2"/>
              </a:solidFill>
              <a:round/>
              <a:headEnd/>
              <a:tailEnd/>
            </a:ln>
          </p:spPr>
          <p:txBody>
            <a:bodyPr/>
            <a:lstStyle/>
            <a:p>
              <a:endParaRPr lang="en-US"/>
            </a:p>
          </p:txBody>
        </p:sp>
        <p:sp>
          <p:nvSpPr>
            <p:cNvPr id="89888" name="Line 1824"/>
            <p:cNvSpPr>
              <a:spLocks noChangeShapeType="1"/>
            </p:cNvSpPr>
            <p:nvPr/>
          </p:nvSpPr>
          <p:spPr bwMode="auto">
            <a:xfrm>
              <a:off x="3379" y="3027"/>
              <a:ext cx="1" cy="16"/>
            </a:xfrm>
            <a:prstGeom prst="line">
              <a:avLst/>
            </a:prstGeom>
            <a:noFill/>
            <a:ln w="12700">
              <a:solidFill>
                <a:schemeClr val="tx2"/>
              </a:solidFill>
              <a:round/>
              <a:headEnd/>
              <a:tailEnd/>
            </a:ln>
          </p:spPr>
          <p:txBody>
            <a:bodyPr/>
            <a:lstStyle/>
            <a:p>
              <a:endParaRPr lang="en-US"/>
            </a:p>
          </p:txBody>
        </p:sp>
        <p:sp>
          <p:nvSpPr>
            <p:cNvPr id="89889" name="Line 1825"/>
            <p:cNvSpPr>
              <a:spLocks noChangeShapeType="1"/>
            </p:cNvSpPr>
            <p:nvPr/>
          </p:nvSpPr>
          <p:spPr bwMode="auto">
            <a:xfrm>
              <a:off x="3379" y="3075"/>
              <a:ext cx="1" cy="16"/>
            </a:xfrm>
            <a:prstGeom prst="line">
              <a:avLst/>
            </a:prstGeom>
            <a:noFill/>
            <a:ln w="12700">
              <a:solidFill>
                <a:schemeClr val="tx2"/>
              </a:solidFill>
              <a:round/>
              <a:headEnd/>
              <a:tailEnd/>
            </a:ln>
          </p:spPr>
          <p:txBody>
            <a:bodyPr/>
            <a:lstStyle/>
            <a:p>
              <a:endParaRPr lang="en-US"/>
            </a:p>
          </p:txBody>
        </p:sp>
        <p:sp>
          <p:nvSpPr>
            <p:cNvPr id="89890" name="Line 1826"/>
            <p:cNvSpPr>
              <a:spLocks noChangeShapeType="1"/>
            </p:cNvSpPr>
            <p:nvPr/>
          </p:nvSpPr>
          <p:spPr bwMode="auto">
            <a:xfrm>
              <a:off x="3379" y="3123"/>
              <a:ext cx="1" cy="16"/>
            </a:xfrm>
            <a:prstGeom prst="line">
              <a:avLst/>
            </a:prstGeom>
            <a:noFill/>
            <a:ln w="12700">
              <a:solidFill>
                <a:schemeClr val="tx2"/>
              </a:solidFill>
              <a:round/>
              <a:headEnd/>
              <a:tailEnd/>
            </a:ln>
          </p:spPr>
          <p:txBody>
            <a:bodyPr/>
            <a:lstStyle/>
            <a:p>
              <a:endParaRPr lang="en-US"/>
            </a:p>
          </p:txBody>
        </p:sp>
        <p:sp>
          <p:nvSpPr>
            <p:cNvPr id="89891" name="Line 1827"/>
            <p:cNvSpPr>
              <a:spLocks noChangeShapeType="1"/>
            </p:cNvSpPr>
            <p:nvPr/>
          </p:nvSpPr>
          <p:spPr bwMode="auto">
            <a:xfrm>
              <a:off x="3379" y="3171"/>
              <a:ext cx="1" cy="16"/>
            </a:xfrm>
            <a:prstGeom prst="line">
              <a:avLst/>
            </a:prstGeom>
            <a:noFill/>
            <a:ln w="12700">
              <a:solidFill>
                <a:schemeClr val="tx2"/>
              </a:solidFill>
              <a:round/>
              <a:headEnd/>
              <a:tailEnd/>
            </a:ln>
          </p:spPr>
          <p:txBody>
            <a:bodyPr/>
            <a:lstStyle/>
            <a:p>
              <a:endParaRPr lang="en-US"/>
            </a:p>
          </p:txBody>
        </p:sp>
        <p:sp>
          <p:nvSpPr>
            <p:cNvPr id="89892" name="Line 1828"/>
            <p:cNvSpPr>
              <a:spLocks noChangeShapeType="1"/>
            </p:cNvSpPr>
            <p:nvPr/>
          </p:nvSpPr>
          <p:spPr bwMode="auto">
            <a:xfrm>
              <a:off x="3379" y="3218"/>
              <a:ext cx="1" cy="16"/>
            </a:xfrm>
            <a:prstGeom prst="line">
              <a:avLst/>
            </a:prstGeom>
            <a:noFill/>
            <a:ln w="12700">
              <a:solidFill>
                <a:schemeClr val="tx2"/>
              </a:solidFill>
              <a:round/>
              <a:headEnd/>
              <a:tailEnd/>
            </a:ln>
          </p:spPr>
          <p:txBody>
            <a:bodyPr/>
            <a:lstStyle/>
            <a:p>
              <a:endParaRPr lang="en-US"/>
            </a:p>
          </p:txBody>
        </p:sp>
        <p:sp>
          <p:nvSpPr>
            <p:cNvPr id="89893" name="Line 1829"/>
            <p:cNvSpPr>
              <a:spLocks noChangeShapeType="1"/>
            </p:cNvSpPr>
            <p:nvPr/>
          </p:nvSpPr>
          <p:spPr bwMode="auto">
            <a:xfrm>
              <a:off x="3379" y="3266"/>
              <a:ext cx="1" cy="16"/>
            </a:xfrm>
            <a:prstGeom prst="line">
              <a:avLst/>
            </a:prstGeom>
            <a:noFill/>
            <a:ln w="12700">
              <a:solidFill>
                <a:schemeClr val="tx2"/>
              </a:solidFill>
              <a:round/>
              <a:headEnd/>
              <a:tailEnd/>
            </a:ln>
          </p:spPr>
          <p:txBody>
            <a:bodyPr/>
            <a:lstStyle/>
            <a:p>
              <a:endParaRPr lang="en-US"/>
            </a:p>
          </p:txBody>
        </p:sp>
        <p:sp>
          <p:nvSpPr>
            <p:cNvPr id="89894" name="Line 1830"/>
            <p:cNvSpPr>
              <a:spLocks noChangeShapeType="1"/>
            </p:cNvSpPr>
            <p:nvPr/>
          </p:nvSpPr>
          <p:spPr bwMode="auto">
            <a:xfrm>
              <a:off x="3379" y="3314"/>
              <a:ext cx="1" cy="16"/>
            </a:xfrm>
            <a:prstGeom prst="line">
              <a:avLst/>
            </a:prstGeom>
            <a:noFill/>
            <a:ln w="12700">
              <a:solidFill>
                <a:schemeClr val="tx2"/>
              </a:solidFill>
              <a:round/>
              <a:headEnd/>
              <a:tailEnd/>
            </a:ln>
          </p:spPr>
          <p:txBody>
            <a:bodyPr/>
            <a:lstStyle/>
            <a:p>
              <a:endParaRPr lang="en-US"/>
            </a:p>
          </p:txBody>
        </p:sp>
        <p:sp>
          <p:nvSpPr>
            <p:cNvPr id="89895" name="Line 1831"/>
            <p:cNvSpPr>
              <a:spLocks noChangeShapeType="1"/>
            </p:cNvSpPr>
            <p:nvPr/>
          </p:nvSpPr>
          <p:spPr bwMode="auto">
            <a:xfrm>
              <a:off x="3379" y="3362"/>
              <a:ext cx="1" cy="16"/>
            </a:xfrm>
            <a:prstGeom prst="line">
              <a:avLst/>
            </a:prstGeom>
            <a:noFill/>
            <a:ln w="12700">
              <a:solidFill>
                <a:schemeClr val="tx2"/>
              </a:solidFill>
              <a:round/>
              <a:headEnd/>
              <a:tailEnd/>
            </a:ln>
          </p:spPr>
          <p:txBody>
            <a:bodyPr/>
            <a:lstStyle/>
            <a:p>
              <a:endParaRPr lang="en-US"/>
            </a:p>
          </p:txBody>
        </p:sp>
        <p:sp>
          <p:nvSpPr>
            <p:cNvPr id="89896" name="Line 1832"/>
            <p:cNvSpPr>
              <a:spLocks noChangeShapeType="1"/>
            </p:cNvSpPr>
            <p:nvPr/>
          </p:nvSpPr>
          <p:spPr bwMode="auto">
            <a:xfrm>
              <a:off x="3379" y="3410"/>
              <a:ext cx="1" cy="16"/>
            </a:xfrm>
            <a:prstGeom prst="line">
              <a:avLst/>
            </a:prstGeom>
            <a:noFill/>
            <a:ln w="12700">
              <a:solidFill>
                <a:schemeClr val="tx2"/>
              </a:solidFill>
              <a:round/>
              <a:headEnd/>
              <a:tailEnd/>
            </a:ln>
          </p:spPr>
          <p:txBody>
            <a:bodyPr/>
            <a:lstStyle/>
            <a:p>
              <a:endParaRPr lang="en-US"/>
            </a:p>
          </p:txBody>
        </p:sp>
        <p:sp>
          <p:nvSpPr>
            <p:cNvPr id="89897" name="Line 1833"/>
            <p:cNvSpPr>
              <a:spLocks noChangeShapeType="1"/>
            </p:cNvSpPr>
            <p:nvPr/>
          </p:nvSpPr>
          <p:spPr bwMode="auto">
            <a:xfrm>
              <a:off x="3379" y="3458"/>
              <a:ext cx="1" cy="16"/>
            </a:xfrm>
            <a:prstGeom prst="line">
              <a:avLst/>
            </a:prstGeom>
            <a:noFill/>
            <a:ln w="12700">
              <a:solidFill>
                <a:schemeClr val="tx2"/>
              </a:solidFill>
              <a:round/>
              <a:headEnd/>
              <a:tailEnd/>
            </a:ln>
          </p:spPr>
          <p:txBody>
            <a:bodyPr/>
            <a:lstStyle/>
            <a:p>
              <a:endParaRPr lang="en-US"/>
            </a:p>
          </p:txBody>
        </p:sp>
        <p:sp>
          <p:nvSpPr>
            <p:cNvPr id="89898" name="Line 1834"/>
            <p:cNvSpPr>
              <a:spLocks noChangeShapeType="1"/>
            </p:cNvSpPr>
            <p:nvPr/>
          </p:nvSpPr>
          <p:spPr bwMode="auto">
            <a:xfrm>
              <a:off x="3379" y="3506"/>
              <a:ext cx="1" cy="16"/>
            </a:xfrm>
            <a:prstGeom prst="line">
              <a:avLst/>
            </a:prstGeom>
            <a:noFill/>
            <a:ln w="12700">
              <a:solidFill>
                <a:schemeClr val="tx2"/>
              </a:solidFill>
              <a:round/>
              <a:headEnd/>
              <a:tailEnd/>
            </a:ln>
          </p:spPr>
          <p:txBody>
            <a:bodyPr/>
            <a:lstStyle/>
            <a:p>
              <a:endParaRPr lang="en-US"/>
            </a:p>
          </p:txBody>
        </p:sp>
        <p:sp>
          <p:nvSpPr>
            <p:cNvPr id="89899" name="Line 1835"/>
            <p:cNvSpPr>
              <a:spLocks noChangeShapeType="1"/>
            </p:cNvSpPr>
            <p:nvPr/>
          </p:nvSpPr>
          <p:spPr bwMode="auto">
            <a:xfrm>
              <a:off x="3379" y="3554"/>
              <a:ext cx="1" cy="16"/>
            </a:xfrm>
            <a:prstGeom prst="line">
              <a:avLst/>
            </a:prstGeom>
            <a:noFill/>
            <a:ln w="12700">
              <a:solidFill>
                <a:schemeClr val="tx2"/>
              </a:solidFill>
              <a:round/>
              <a:headEnd/>
              <a:tailEnd/>
            </a:ln>
          </p:spPr>
          <p:txBody>
            <a:bodyPr/>
            <a:lstStyle/>
            <a:p>
              <a:endParaRPr lang="en-US"/>
            </a:p>
          </p:txBody>
        </p:sp>
        <p:sp>
          <p:nvSpPr>
            <p:cNvPr id="89900" name="Line 1836"/>
            <p:cNvSpPr>
              <a:spLocks noChangeShapeType="1"/>
            </p:cNvSpPr>
            <p:nvPr/>
          </p:nvSpPr>
          <p:spPr bwMode="auto">
            <a:xfrm>
              <a:off x="3643" y="1351"/>
              <a:ext cx="1" cy="16"/>
            </a:xfrm>
            <a:prstGeom prst="line">
              <a:avLst/>
            </a:prstGeom>
            <a:noFill/>
            <a:ln w="12700">
              <a:solidFill>
                <a:schemeClr val="tx2"/>
              </a:solidFill>
              <a:round/>
              <a:headEnd/>
              <a:tailEnd/>
            </a:ln>
          </p:spPr>
          <p:txBody>
            <a:bodyPr/>
            <a:lstStyle/>
            <a:p>
              <a:endParaRPr lang="en-US"/>
            </a:p>
          </p:txBody>
        </p:sp>
        <p:sp>
          <p:nvSpPr>
            <p:cNvPr id="89901" name="Line 1837"/>
            <p:cNvSpPr>
              <a:spLocks noChangeShapeType="1"/>
            </p:cNvSpPr>
            <p:nvPr/>
          </p:nvSpPr>
          <p:spPr bwMode="auto">
            <a:xfrm>
              <a:off x="3643" y="1399"/>
              <a:ext cx="1" cy="16"/>
            </a:xfrm>
            <a:prstGeom prst="line">
              <a:avLst/>
            </a:prstGeom>
            <a:noFill/>
            <a:ln w="12700">
              <a:solidFill>
                <a:schemeClr val="tx2"/>
              </a:solidFill>
              <a:round/>
              <a:headEnd/>
              <a:tailEnd/>
            </a:ln>
          </p:spPr>
          <p:txBody>
            <a:bodyPr/>
            <a:lstStyle/>
            <a:p>
              <a:endParaRPr lang="en-US"/>
            </a:p>
          </p:txBody>
        </p:sp>
        <p:sp>
          <p:nvSpPr>
            <p:cNvPr id="89902" name="Line 1838"/>
            <p:cNvSpPr>
              <a:spLocks noChangeShapeType="1"/>
            </p:cNvSpPr>
            <p:nvPr/>
          </p:nvSpPr>
          <p:spPr bwMode="auto">
            <a:xfrm>
              <a:off x="3643" y="1447"/>
              <a:ext cx="1" cy="16"/>
            </a:xfrm>
            <a:prstGeom prst="line">
              <a:avLst/>
            </a:prstGeom>
            <a:noFill/>
            <a:ln w="12700">
              <a:solidFill>
                <a:schemeClr val="tx2"/>
              </a:solidFill>
              <a:round/>
              <a:headEnd/>
              <a:tailEnd/>
            </a:ln>
          </p:spPr>
          <p:txBody>
            <a:bodyPr/>
            <a:lstStyle/>
            <a:p>
              <a:endParaRPr lang="en-US"/>
            </a:p>
          </p:txBody>
        </p:sp>
        <p:sp>
          <p:nvSpPr>
            <p:cNvPr id="89903" name="Line 1839"/>
            <p:cNvSpPr>
              <a:spLocks noChangeShapeType="1"/>
            </p:cNvSpPr>
            <p:nvPr/>
          </p:nvSpPr>
          <p:spPr bwMode="auto">
            <a:xfrm>
              <a:off x="3643" y="1495"/>
              <a:ext cx="1" cy="16"/>
            </a:xfrm>
            <a:prstGeom prst="line">
              <a:avLst/>
            </a:prstGeom>
            <a:noFill/>
            <a:ln w="12700">
              <a:solidFill>
                <a:schemeClr val="tx2"/>
              </a:solidFill>
              <a:round/>
              <a:headEnd/>
              <a:tailEnd/>
            </a:ln>
          </p:spPr>
          <p:txBody>
            <a:bodyPr/>
            <a:lstStyle/>
            <a:p>
              <a:endParaRPr lang="en-US"/>
            </a:p>
          </p:txBody>
        </p:sp>
        <p:sp>
          <p:nvSpPr>
            <p:cNvPr id="89904" name="Line 1840"/>
            <p:cNvSpPr>
              <a:spLocks noChangeShapeType="1"/>
            </p:cNvSpPr>
            <p:nvPr/>
          </p:nvSpPr>
          <p:spPr bwMode="auto">
            <a:xfrm>
              <a:off x="3643" y="1543"/>
              <a:ext cx="1" cy="16"/>
            </a:xfrm>
            <a:prstGeom prst="line">
              <a:avLst/>
            </a:prstGeom>
            <a:noFill/>
            <a:ln w="12700">
              <a:solidFill>
                <a:schemeClr val="tx2"/>
              </a:solidFill>
              <a:round/>
              <a:headEnd/>
              <a:tailEnd/>
            </a:ln>
          </p:spPr>
          <p:txBody>
            <a:bodyPr/>
            <a:lstStyle/>
            <a:p>
              <a:endParaRPr lang="en-US"/>
            </a:p>
          </p:txBody>
        </p:sp>
        <p:sp>
          <p:nvSpPr>
            <p:cNvPr id="89905" name="Line 1841"/>
            <p:cNvSpPr>
              <a:spLocks noChangeShapeType="1"/>
            </p:cNvSpPr>
            <p:nvPr/>
          </p:nvSpPr>
          <p:spPr bwMode="auto">
            <a:xfrm>
              <a:off x="3643" y="1591"/>
              <a:ext cx="1" cy="16"/>
            </a:xfrm>
            <a:prstGeom prst="line">
              <a:avLst/>
            </a:prstGeom>
            <a:noFill/>
            <a:ln w="12700">
              <a:solidFill>
                <a:schemeClr val="tx2"/>
              </a:solidFill>
              <a:round/>
              <a:headEnd/>
              <a:tailEnd/>
            </a:ln>
          </p:spPr>
          <p:txBody>
            <a:bodyPr/>
            <a:lstStyle/>
            <a:p>
              <a:endParaRPr lang="en-US"/>
            </a:p>
          </p:txBody>
        </p:sp>
        <p:sp>
          <p:nvSpPr>
            <p:cNvPr id="89906" name="Line 1842"/>
            <p:cNvSpPr>
              <a:spLocks noChangeShapeType="1"/>
            </p:cNvSpPr>
            <p:nvPr/>
          </p:nvSpPr>
          <p:spPr bwMode="auto">
            <a:xfrm>
              <a:off x="3643" y="1639"/>
              <a:ext cx="1" cy="16"/>
            </a:xfrm>
            <a:prstGeom prst="line">
              <a:avLst/>
            </a:prstGeom>
            <a:noFill/>
            <a:ln w="12700">
              <a:solidFill>
                <a:schemeClr val="tx2"/>
              </a:solidFill>
              <a:round/>
              <a:headEnd/>
              <a:tailEnd/>
            </a:ln>
          </p:spPr>
          <p:txBody>
            <a:bodyPr/>
            <a:lstStyle/>
            <a:p>
              <a:endParaRPr lang="en-US"/>
            </a:p>
          </p:txBody>
        </p:sp>
        <p:sp>
          <p:nvSpPr>
            <p:cNvPr id="89907" name="Line 1843"/>
            <p:cNvSpPr>
              <a:spLocks noChangeShapeType="1"/>
            </p:cNvSpPr>
            <p:nvPr/>
          </p:nvSpPr>
          <p:spPr bwMode="auto">
            <a:xfrm>
              <a:off x="3643" y="1687"/>
              <a:ext cx="1" cy="15"/>
            </a:xfrm>
            <a:prstGeom prst="line">
              <a:avLst/>
            </a:prstGeom>
            <a:noFill/>
            <a:ln w="12700">
              <a:solidFill>
                <a:schemeClr val="tx2"/>
              </a:solidFill>
              <a:round/>
              <a:headEnd/>
              <a:tailEnd/>
            </a:ln>
          </p:spPr>
          <p:txBody>
            <a:bodyPr/>
            <a:lstStyle/>
            <a:p>
              <a:endParaRPr lang="en-US"/>
            </a:p>
          </p:txBody>
        </p:sp>
        <p:sp>
          <p:nvSpPr>
            <p:cNvPr id="89908" name="Line 1844"/>
            <p:cNvSpPr>
              <a:spLocks noChangeShapeType="1"/>
            </p:cNvSpPr>
            <p:nvPr/>
          </p:nvSpPr>
          <p:spPr bwMode="auto">
            <a:xfrm>
              <a:off x="3643" y="1734"/>
              <a:ext cx="1" cy="16"/>
            </a:xfrm>
            <a:prstGeom prst="line">
              <a:avLst/>
            </a:prstGeom>
            <a:noFill/>
            <a:ln w="12700">
              <a:solidFill>
                <a:schemeClr val="tx2"/>
              </a:solidFill>
              <a:round/>
              <a:headEnd/>
              <a:tailEnd/>
            </a:ln>
          </p:spPr>
          <p:txBody>
            <a:bodyPr/>
            <a:lstStyle/>
            <a:p>
              <a:endParaRPr lang="en-US"/>
            </a:p>
          </p:txBody>
        </p:sp>
        <p:sp>
          <p:nvSpPr>
            <p:cNvPr id="89909" name="Line 1845"/>
            <p:cNvSpPr>
              <a:spLocks noChangeShapeType="1"/>
            </p:cNvSpPr>
            <p:nvPr/>
          </p:nvSpPr>
          <p:spPr bwMode="auto">
            <a:xfrm>
              <a:off x="3643" y="1782"/>
              <a:ext cx="1" cy="16"/>
            </a:xfrm>
            <a:prstGeom prst="line">
              <a:avLst/>
            </a:prstGeom>
            <a:noFill/>
            <a:ln w="12700">
              <a:solidFill>
                <a:schemeClr val="tx2"/>
              </a:solidFill>
              <a:round/>
              <a:headEnd/>
              <a:tailEnd/>
            </a:ln>
          </p:spPr>
          <p:txBody>
            <a:bodyPr/>
            <a:lstStyle/>
            <a:p>
              <a:endParaRPr lang="en-US"/>
            </a:p>
          </p:txBody>
        </p:sp>
        <p:sp>
          <p:nvSpPr>
            <p:cNvPr id="89910" name="Line 1846"/>
            <p:cNvSpPr>
              <a:spLocks noChangeShapeType="1"/>
            </p:cNvSpPr>
            <p:nvPr/>
          </p:nvSpPr>
          <p:spPr bwMode="auto">
            <a:xfrm>
              <a:off x="3643" y="1830"/>
              <a:ext cx="1" cy="16"/>
            </a:xfrm>
            <a:prstGeom prst="line">
              <a:avLst/>
            </a:prstGeom>
            <a:noFill/>
            <a:ln w="12700">
              <a:solidFill>
                <a:schemeClr val="tx2"/>
              </a:solidFill>
              <a:round/>
              <a:headEnd/>
              <a:tailEnd/>
            </a:ln>
          </p:spPr>
          <p:txBody>
            <a:bodyPr/>
            <a:lstStyle/>
            <a:p>
              <a:endParaRPr lang="en-US"/>
            </a:p>
          </p:txBody>
        </p:sp>
        <p:sp>
          <p:nvSpPr>
            <p:cNvPr id="89911" name="Line 1847"/>
            <p:cNvSpPr>
              <a:spLocks noChangeShapeType="1"/>
            </p:cNvSpPr>
            <p:nvPr/>
          </p:nvSpPr>
          <p:spPr bwMode="auto">
            <a:xfrm>
              <a:off x="3643" y="1878"/>
              <a:ext cx="1" cy="16"/>
            </a:xfrm>
            <a:prstGeom prst="line">
              <a:avLst/>
            </a:prstGeom>
            <a:noFill/>
            <a:ln w="12700">
              <a:solidFill>
                <a:schemeClr val="tx2"/>
              </a:solidFill>
              <a:round/>
              <a:headEnd/>
              <a:tailEnd/>
            </a:ln>
          </p:spPr>
          <p:txBody>
            <a:bodyPr/>
            <a:lstStyle/>
            <a:p>
              <a:endParaRPr lang="en-US"/>
            </a:p>
          </p:txBody>
        </p:sp>
        <p:sp>
          <p:nvSpPr>
            <p:cNvPr id="89912" name="Line 1848"/>
            <p:cNvSpPr>
              <a:spLocks noChangeShapeType="1"/>
            </p:cNvSpPr>
            <p:nvPr/>
          </p:nvSpPr>
          <p:spPr bwMode="auto">
            <a:xfrm>
              <a:off x="3643" y="1926"/>
              <a:ext cx="1" cy="16"/>
            </a:xfrm>
            <a:prstGeom prst="line">
              <a:avLst/>
            </a:prstGeom>
            <a:noFill/>
            <a:ln w="12700">
              <a:solidFill>
                <a:schemeClr val="tx2"/>
              </a:solidFill>
              <a:round/>
              <a:headEnd/>
              <a:tailEnd/>
            </a:ln>
          </p:spPr>
          <p:txBody>
            <a:bodyPr/>
            <a:lstStyle/>
            <a:p>
              <a:endParaRPr lang="en-US"/>
            </a:p>
          </p:txBody>
        </p:sp>
        <p:sp>
          <p:nvSpPr>
            <p:cNvPr id="89913" name="Line 1849"/>
            <p:cNvSpPr>
              <a:spLocks noChangeShapeType="1"/>
            </p:cNvSpPr>
            <p:nvPr/>
          </p:nvSpPr>
          <p:spPr bwMode="auto">
            <a:xfrm>
              <a:off x="3643" y="1974"/>
              <a:ext cx="1" cy="16"/>
            </a:xfrm>
            <a:prstGeom prst="line">
              <a:avLst/>
            </a:prstGeom>
            <a:noFill/>
            <a:ln w="12700">
              <a:solidFill>
                <a:schemeClr val="tx2"/>
              </a:solidFill>
              <a:round/>
              <a:headEnd/>
              <a:tailEnd/>
            </a:ln>
          </p:spPr>
          <p:txBody>
            <a:bodyPr/>
            <a:lstStyle/>
            <a:p>
              <a:endParaRPr lang="en-US"/>
            </a:p>
          </p:txBody>
        </p:sp>
        <p:sp>
          <p:nvSpPr>
            <p:cNvPr id="89914" name="Line 1850"/>
            <p:cNvSpPr>
              <a:spLocks noChangeShapeType="1"/>
            </p:cNvSpPr>
            <p:nvPr/>
          </p:nvSpPr>
          <p:spPr bwMode="auto">
            <a:xfrm>
              <a:off x="3643" y="2022"/>
              <a:ext cx="1" cy="16"/>
            </a:xfrm>
            <a:prstGeom prst="line">
              <a:avLst/>
            </a:prstGeom>
            <a:noFill/>
            <a:ln w="12700">
              <a:solidFill>
                <a:schemeClr val="tx2"/>
              </a:solidFill>
              <a:round/>
              <a:headEnd/>
              <a:tailEnd/>
            </a:ln>
          </p:spPr>
          <p:txBody>
            <a:bodyPr/>
            <a:lstStyle/>
            <a:p>
              <a:endParaRPr lang="en-US"/>
            </a:p>
          </p:txBody>
        </p:sp>
        <p:sp>
          <p:nvSpPr>
            <p:cNvPr id="89915" name="Line 1851"/>
            <p:cNvSpPr>
              <a:spLocks noChangeShapeType="1"/>
            </p:cNvSpPr>
            <p:nvPr/>
          </p:nvSpPr>
          <p:spPr bwMode="auto">
            <a:xfrm>
              <a:off x="3643" y="2070"/>
              <a:ext cx="1" cy="15"/>
            </a:xfrm>
            <a:prstGeom prst="line">
              <a:avLst/>
            </a:prstGeom>
            <a:noFill/>
            <a:ln w="12700">
              <a:solidFill>
                <a:schemeClr val="tx2"/>
              </a:solidFill>
              <a:round/>
              <a:headEnd/>
              <a:tailEnd/>
            </a:ln>
          </p:spPr>
          <p:txBody>
            <a:bodyPr/>
            <a:lstStyle/>
            <a:p>
              <a:endParaRPr lang="en-US"/>
            </a:p>
          </p:txBody>
        </p:sp>
        <p:sp>
          <p:nvSpPr>
            <p:cNvPr id="89916" name="Line 1852"/>
            <p:cNvSpPr>
              <a:spLocks noChangeShapeType="1"/>
            </p:cNvSpPr>
            <p:nvPr/>
          </p:nvSpPr>
          <p:spPr bwMode="auto">
            <a:xfrm>
              <a:off x="3643" y="2117"/>
              <a:ext cx="1" cy="16"/>
            </a:xfrm>
            <a:prstGeom prst="line">
              <a:avLst/>
            </a:prstGeom>
            <a:noFill/>
            <a:ln w="12700">
              <a:solidFill>
                <a:schemeClr val="tx2"/>
              </a:solidFill>
              <a:round/>
              <a:headEnd/>
              <a:tailEnd/>
            </a:ln>
          </p:spPr>
          <p:txBody>
            <a:bodyPr/>
            <a:lstStyle/>
            <a:p>
              <a:endParaRPr lang="en-US"/>
            </a:p>
          </p:txBody>
        </p:sp>
        <p:sp>
          <p:nvSpPr>
            <p:cNvPr id="89917" name="Line 1853"/>
            <p:cNvSpPr>
              <a:spLocks noChangeShapeType="1"/>
            </p:cNvSpPr>
            <p:nvPr/>
          </p:nvSpPr>
          <p:spPr bwMode="auto">
            <a:xfrm>
              <a:off x="3643" y="2165"/>
              <a:ext cx="1" cy="16"/>
            </a:xfrm>
            <a:prstGeom prst="line">
              <a:avLst/>
            </a:prstGeom>
            <a:noFill/>
            <a:ln w="12700">
              <a:solidFill>
                <a:schemeClr val="tx2"/>
              </a:solidFill>
              <a:round/>
              <a:headEnd/>
              <a:tailEnd/>
            </a:ln>
          </p:spPr>
          <p:txBody>
            <a:bodyPr/>
            <a:lstStyle/>
            <a:p>
              <a:endParaRPr lang="en-US"/>
            </a:p>
          </p:txBody>
        </p:sp>
        <p:sp>
          <p:nvSpPr>
            <p:cNvPr id="89918" name="Line 1854"/>
            <p:cNvSpPr>
              <a:spLocks noChangeShapeType="1"/>
            </p:cNvSpPr>
            <p:nvPr/>
          </p:nvSpPr>
          <p:spPr bwMode="auto">
            <a:xfrm>
              <a:off x="3643" y="2213"/>
              <a:ext cx="1" cy="16"/>
            </a:xfrm>
            <a:prstGeom prst="line">
              <a:avLst/>
            </a:prstGeom>
            <a:noFill/>
            <a:ln w="12700">
              <a:solidFill>
                <a:schemeClr val="tx2"/>
              </a:solidFill>
              <a:round/>
              <a:headEnd/>
              <a:tailEnd/>
            </a:ln>
          </p:spPr>
          <p:txBody>
            <a:bodyPr/>
            <a:lstStyle/>
            <a:p>
              <a:endParaRPr lang="en-US"/>
            </a:p>
          </p:txBody>
        </p:sp>
        <p:sp>
          <p:nvSpPr>
            <p:cNvPr id="89919" name="Line 1855"/>
            <p:cNvSpPr>
              <a:spLocks noChangeShapeType="1"/>
            </p:cNvSpPr>
            <p:nvPr/>
          </p:nvSpPr>
          <p:spPr bwMode="auto">
            <a:xfrm>
              <a:off x="3643" y="2261"/>
              <a:ext cx="1" cy="16"/>
            </a:xfrm>
            <a:prstGeom prst="line">
              <a:avLst/>
            </a:prstGeom>
            <a:noFill/>
            <a:ln w="12700">
              <a:solidFill>
                <a:schemeClr val="tx2"/>
              </a:solidFill>
              <a:round/>
              <a:headEnd/>
              <a:tailEnd/>
            </a:ln>
          </p:spPr>
          <p:txBody>
            <a:bodyPr/>
            <a:lstStyle/>
            <a:p>
              <a:endParaRPr lang="en-US"/>
            </a:p>
          </p:txBody>
        </p:sp>
        <p:sp>
          <p:nvSpPr>
            <p:cNvPr id="89920" name="Line 1856"/>
            <p:cNvSpPr>
              <a:spLocks noChangeShapeType="1"/>
            </p:cNvSpPr>
            <p:nvPr/>
          </p:nvSpPr>
          <p:spPr bwMode="auto">
            <a:xfrm>
              <a:off x="3643" y="2309"/>
              <a:ext cx="1" cy="16"/>
            </a:xfrm>
            <a:prstGeom prst="line">
              <a:avLst/>
            </a:prstGeom>
            <a:noFill/>
            <a:ln w="12700">
              <a:solidFill>
                <a:schemeClr val="tx2"/>
              </a:solidFill>
              <a:round/>
              <a:headEnd/>
              <a:tailEnd/>
            </a:ln>
          </p:spPr>
          <p:txBody>
            <a:bodyPr/>
            <a:lstStyle/>
            <a:p>
              <a:endParaRPr lang="en-US"/>
            </a:p>
          </p:txBody>
        </p:sp>
        <p:sp>
          <p:nvSpPr>
            <p:cNvPr id="89921" name="Line 1857"/>
            <p:cNvSpPr>
              <a:spLocks noChangeShapeType="1"/>
            </p:cNvSpPr>
            <p:nvPr/>
          </p:nvSpPr>
          <p:spPr bwMode="auto">
            <a:xfrm>
              <a:off x="3643" y="2357"/>
              <a:ext cx="1" cy="16"/>
            </a:xfrm>
            <a:prstGeom prst="line">
              <a:avLst/>
            </a:prstGeom>
            <a:noFill/>
            <a:ln w="12700">
              <a:solidFill>
                <a:schemeClr val="tx2"/>
              </a:solidFill>
              <a:round/>
              <a:headEnd/>
              <a:tailEnd/>
            </a:ln>
          </p:spPr>
          <p:txBody>
            <a:bodyPr/>
            <a:lstStyle/>
            <a:p>
              <a:endParaRPr lang="en-US"/>
            </a:p>
          </p:txBody>
        </p:sp>
        <p:sp>
          <p:nvSpPr>
            <p:cNvPr id="89922" name="Line 1858"/>
            <p:cNvSpPr>
              <a:spLocks noChangeShapeType="1"/>
            </p:cNvSpPr>
            <p:nvPr/>
          </p:nvSpPr>
          <p:spPr bwMode="auto">
            <a:xfrm>
              <a:off x="3643" y="2405"/>
              <a:ext cx="1" cy="16"/>
            </a:xfrm>
            <a:prstGeom prst="line">
              <a:avLst/>
            </a:prstGeom>
            <a:noFill/>
            <a:ln w="12700">
              <a:solidFill>
                <a:schemeClr val="tx2"/>
              </a:solidFill>
              <a:round/>
              <a:headEnd/>
              <a:tailEnd/>
            </a:ln>
          </p:spPr>
          <p:txBody>
            <a:bodyPr/>
            <a:lstStyle/>
            <a:p>
              <a:endParaRPr lang="en-US"/>
            </a:p>
          </p:txBody>
        </p:sp>
        <p:sp>
          <p:nvSpPr>
            <p:cNvPr id="89923" name="Line 1859"/>
            <p:cNvSpPr>
              <a:spLocks noChangeShapeType="1"/>
            </p:cNvSpPr>
            <p:nvPr/>
          </p:nvSpPr>
          <p:spPr bwMode="auto">
            <a:xfrm>
              <a:off x="3643" y="2452"/>
              <a:ext cx="1" cy="16"/>
            </a:xfrm>
            <a:prstGeom prst="line">
              <a:avLst/>
            </a:prstGeom>
            <a:noFill/>
            <a:ln w="12700">
              <a:solidFill>
                <a:schemeClr val="tx2"/>
              </a:solidFill>
              <a:round/>
              <a:headEnd/>
              <a:tailEnd/>
            </a:ln>
          </p:spPr>
          <p:txBody>
            <a:bodyPr/>
            <a:lstStyle/>
            <a:p>
              <a:endParaRPr lang="en-US"/>
            </a:p>
          </p:txBody>
        </p:sp>
        <p:sp>
          <p:nvSpPr>
            <p:cNvPr id="89924" name="Line 1860"/>
            <p:cNvSpPr>
              <a:spLocks noChangeShapeType="1"/>
            </p:cNvSpPr>
            <p:nvPr/>
          </p:nvSpPr>
          <p:spPr bwMode="auto">
            <a:xfrm>
              <a:off x="3643" y="2500"/>
              <a:ext cx="1" cy="16"/>
            </a:xfrm>
            <a:prstGeom prst="line">
              <a:avLst/>
            </a:prstGeom>
            <a:noFill/>
            <a:ln w="12700">
              <a:solidFill>
                <a:schemeClr val="tx2"/>
              </a:solidFill>
              <a:round/>
              <a:headEnd/>
              <a:tailEnd/>
            </a:ln>
          </p:spPr>
          <p:txBody>
            <a:bodyPr/>
            <a:lstStyle/>
            <a:p>
              <a:endParaRPr lang="en-US"/>
            </a:p>
          </p:txBody>
        </p:sp>
        <p:sp>
          <p:nvSpPr>
            <p:cNvPr id="89925" name="Line 1861"/>
            <p:cNvSpPr>
              <a:spLocks noChangeShapeType="1"/>
            </p:cNvSpPr>
            <p:nvPr/>
          </p:nvSpPr>
          <p:spPr bwMode="auto">
            <a:xfrm>
              <a:off x="3643" y="2548"/>
              <a:ext cx="1" cy="16"/>
            </a:xfrm>
            <a:prstGeom prst="line">
              <a:avLst/>
            </a:prstGeom>
            <a:noFill/>
            <a:ln w="12700">
              <a:solidFill>
                <a:schemeClr val="tx2"/>
              </a:solidFill>
              <a:round/>
              <a:headEnd/>
              <a:tailEnd/>
            </a:ln>
          </p:spPr>
          <p:txBody>
            <a:bodyPr/>
            <a:lstStyle/>
            <a:p>
              <a:endParaRPr lang="en-US"/>
            </a:p>
          </p:txBody>
        </p:sp>
        <p:sp>
          <p:nvSpPr>
            <p:cNvPr id="89926" name="Line 1862"/>
            <p:cNvSpPr>
              <a:spLocks noChangeShapeType="1"/>
            </p:cNvSpPr>
            <p:nvPr/>
          </p:nvSpPr>
          <p:spPr bwMode="auto">
            <a:xfrm>
              <a:off x="3643" y="2596"/>
              <a:ext cx="1" cy="16"/>
            </a:xfrm>
            <a:prstGeom prst="line">
              <a:avLst/>
            </a:prstGeom>
            <a:noFill/>
            <a:ln w="12700">
              <a:solidFill>
                <a:schemeClr val="tx2"/>
              </a:solidFill>
              <a:round/>
              <a:headEnd/>
              <a:tailEnd/>
            </a:ln>
          </p:spPr>
          <p:txBody>
            <a:bodyPr/>
            <a:lstStyle/>
            <a:p>
              <a:endParaRPr lang="en-US"/>
            </a:p>
          </p:txBody>
        </p:sp>
        <p:sp>
          <p:nvSpPr>
            <p:cNvPr id="89927" name="Line 1863"/>
            <p:cNvSpPr>
              <a:spLocks noChangeShapeType="1"/>
            </p:cNvSpPr>
            <p:nvPr/>
          </p:nvSpPr>
          <p:spPr bwMode="auto">
            <a:xfrm>
              <a:off x="3643" y="2644"/>
              <a:ext cx="1" cy="16"/>
            </a:xfrm>
            <a:prstGeom prst="line">
              <a:avLst/>
            </a:prstGeom>
            <a:noFill/>
            <a:ln w="12700">
              <a:solidFill>
                <a:schemeClr val="tx2"/>
              </a:solidFill>
              <a:round/>
              <a:headEnd/>
              <a:tailEnd/>
            </a:ln>
          </p:spPr>
          <p:txBody>
            <a:bodyPr/>
            <a:lstStyle/>
            <a:p>
              <a:endParaRPr lang="en-US"/>
            </a:p>
          </p:txBody>
        </p:sp>
        <p:sp>
          <p:nvSpPr>
            <p:cNvPr id="89928" name="Line 1864"/>
            <p:cNvSpPr>
              <a:spLocks noChangeShapeType="1"/>
            </p:cNvSpPr>
            <p:nvPr/>
          </p:nvSpPr>
          <p:spPr bwMode="auto">
            <a:xfrm>
              <a:off x="3643" y="2692"/>
              <a:ext cx="1" cy="16"/>
            </a:xfrm>
            <a:prstGeom prst="line">
              <a:avLst/>
            </a:prstGeom>
            <a:noFill/>
            <a:ln w="12700">
              <a:solidFill>
                <a:schemeClr val="tx2"/>
              </a:solidFill>
              <a:round/>
              <a:headEnd/>
              <a:tailEnd/>
            </a:ln>
          </p:spPr>
          <p:txBody>
            <a:bodyPr/>
            <a:lstStyle/>
            <a:p>
              <a:endParaRPr lang="en-US"/>
            </a:p>
          </p:txBody>
        </p:sp>
        <p:sp>
          <p:nvSpPr>
            <p:cNvPr id="89929" name="Line 1865"/>
            <p:cNvSpPr>
              <a:spLocks noChangeShapeType="1"/>
            </p:cNvSpPr>
            <p:nvPr/>
          </p:nvSpPr>
          <p:spPr bwMode="auto">
            <a:xfrm>
              <a:off x="3643" y="2740"/>
              <a:ext cx="1" cy="16"/>
            </a:xfrm>
            <a:prstGeom prst="line">
              <a:avLst/>
            </a:prstGeom>
            <a:noFill/>
            <a:ln w="12700">
              <a:solidFill>
                <a:schemeClr val="tx2"/>
              </a:solidFill>
              <a:round/>
              <a:headEnd/>
              <a:tailEnd/>
            </a:ln>
          </p:spPr>
          <p:txBody>
            <a:bodyPr/>
            <a:lstStyle/>
            <a:p>
              <a:endParaRPr lang="en-US"/>
            </a:p>
          </p:txBody>
        </p:sp>
        <p:sp>
          <p:nvSpPr>
            <p:cNvPr id="89930" name="Line 1866"/>
            <p:cNvSpPr>
              <a:spLocks noChangeShapeType="1"/>
            </p:cNvSpPr>
            <p:nvPr/>
          </p:nvSpPr>
          <p:spPr bwMode="auto">
            <a:xfrm>
              <a:off x="3643" y="2788"/>
              <a:ext cx="1" cy="16"/>
            </a:xfrm>
            <a:prstGeom prst="line">
              <a:avLst/>
            </a:prstGeom>
            <a:noFill/>
            <a:ln w="12700">
              <a:solidFill>
                <a:schemeClr val="tx2"/>
              </a:solidFill>
              <a:round/>
              <a:headEnd/>
              <a:tailEnd/>
            </a:ln>
          </p:spPr>
          <p:txBody>
            <a:bodyPr/>
            <a:lstStyle/>
            <a:p>
              <a:endParaRPr lang="en-US"/>
            </a:p>
          </p:txBody>
        </p:sp>
        <p:sp>
          <p:nvSpPr>
            <p:cNvPr id="89931" name="Line 1867"/>
            <p:cNvSpPr>
              <a:spLocks noChangeShapeType="1"/>
            </p:cNvSpPr>
            <p:nvPr/>
          </p:nvSpPr>
          <p:spPr bwMode="auto">
            <a:xfrm>
              <a:off x="3643" y="2835"/>
              <a:ext cx="1" cy="16"/>
            </a:xfrm>
            <a:prstGeom prst="line">
              <a:avLst/>
            </a:prstGeom>
            <a:noFill/>
            <a:ln w="12700">
              <a:solidFill>
                <a:schemeClr val="tx2"/>
              </a:solidFill>
              <a:round/>
              <a:headEnd/>
              <a:tailEnd/>
            </a:ln>
          </p:spPr>
          <p:txBody>
            <a:bodyPr/>
            <a:lstStyle/>
            <a:p>
              <a:endParaRPr lang="en-US"/>
            </a:p>
          </p:txBody>
        </p:sp>
        <p:sp>
          <p:nvSpPr>
            <p:cNvPr id="89932" name="Line 1868"/>
            <p:cNvSpPr>
              <a:spLocks noChangeShapeType="1"/>
            </p:cNvSpPr>
            <p:nvPr/>
          </p:nvSpPr>
          <p:spPr bwMode="auto">
            <a:xfrm>
              <a:off x="3643" y="2883"/>
              <a:ext cx="1" cy="16"/>
            </a:xfrm>
            <a:prstGeom prst="line">
              <a:avLst/>
            </a:prstGeom>
            <a:noFill/>
            <a:ln w="12700">
              <a:solidFill>
                <a:schemeClr val="tx2"/>
              </a:solidFill>
              <a:round/>
              <a:headEnd/>
              <a:tailEnd/>
            </a:ln>
          </p:spPr>
          <p:txBody>
            <a:bodyPr/>
            <a:lstStyle/>
            <a:p>
              <a:endParaRPr lang="en-US"/>
            </a:p>
          </p:txBody>
        </p:sp>
        <p:sp>
          <p:nvSpPr>
            <p:cNvPr id="89933" name="Line 1869"/>
            <p:cNvSpPr>
              <a:spLocks noChangeShapeType="1"/>
            </p:cNvSpPr>
            <p:nvPr/>
          </p:nvSpPr>
          <p:spPr bwMode="auto">
            <a:xfrm>
              <a:off x="3643" y="2931"/>
              <a:ext cx="1" cy="16"/>
            </a:xfrm>
            <a:prstGeom prst="line">
              <a:avLst/>
            </a:prstGeom>
            <a:noFill/>
            <a:ln w="12700">
              <a:solidFill>
                <a:schemeClr val="tx2"/>
              </a:solidFill>
              <a:round/>
              <a:headEnd/>
              <a:tailEnd/>
            </a:ln>
          </p:spPr>
          <p:txBody>
            <a:bodyPr/>
            <a:lstStyle/>
            <a:p>
              <a:endParaRPr lang="en-US"/>
            </a:p>
          </p:txBody>
        </p:sp>
        <p:sp>
          <p:nvSpPr>
            <p:cNvPr id="89934" name="Line 1870"/>
            <p:cNvSpPr>
              <a:spLocks noChangeShapeType="1"/>
            </p:cNvSpPr>
            <p:nvPr/>
          </p:nvSpPr>
          <p:spPr bwMode="auto">
            <a:xfrm>
              <a:off x="3643" y="2979"/>
              <a:ext cx="1" cy="16"/>
            </a:xfrm>
            <a:prstGeom prst="line">
              <a:avLst/>
            </a:prstGeom>
            <a:noFill/>
            <a:ln w="12700">
              <a:solidFill>
                <a:schemeClr val="tx2"/>
              </a:solidFill>
              <a:round/>
              <a:headEnd/>
              <a:tailEnd/>
            </a:ln>
          </p:spPr>
          <p:txBody>
            <a:bodyPr/>
            <a:lstStyle/>
            <a:p>
              <a:endParaRPr lang="en-US"/>
            </a:p>
          </p:txBody>
        </p:sp>
        <p:sp>
          <p:nvSpPr>
            <p:cNvPr id="89935" name="Line 1871"/>
            <p:cNvSpPr>
              <a:spLocks noChangeShapeType="1"/>
            </p:cNvSpPr>
            <p:nvPr/>
          </p:nvSpPr>
          <p:spPr bwMode="auto">
            <a:xfrm>
              <a:off x="3643" y="3027"/>
              <a:ext cx="1" cy="16"/>
            </a:xfrm>
            <a:prstGeom prst="line">
              <a:avLst/>
            </a:prstGeom>
            <a:noFill/>
            <a:ln w="12700">
              <a:solidFill>
                <a:schemeClr val="tx2"/>
              </a:solidFill>
              <a:round/>
              <a:headEnd/>
              <a:tailEnd/>
            </a:ln>
          </p:spPr>
          <p:txBody>
            <a:bodyPr/>
            <a:lstStyle/>
            <a:p>
              <a:endParaRPr lang="en-US"/>
            </a:p>
          </p:txBody>
        </p:sp>
        <p:sp>
          <p:nvSpPr>
            <p:cNvPr id="89936" name="Line 1872"/>
            <p:cNvSpPr>
              <a:spLocks noChangeShapeType="1"/>
            </p:cNvSpPr>
            <p:nvPr/>
          </p:nvSpPr>
          <p:spPr bwMode="auto">
            <a:xfrm>
              <a:off x="3643" y="3075"/>
              <a:ext cx="1" cy="16"/>
            </a:xfrm>
            <a:prstGeom prst="line">
              <a:avLst/>
            </a:prstGeom>
            <a:noFill/>
            <a:ln w="12700">
              <a:solidFill>
                <a:schemeClr val="tx2"/>
              </a:solidFill>
              <a:round/>
              <a:headEnd/>
              <a:tailEnd/>
            </a:ln>
          </p:spPr>
          <p:txBody>
            <a:bodyPr/>
            <a:lstStyle/>
            <a:p>
              <a:endParaRPr lang="en-US"/>
            </a:p>
          </p:txBody>
        </p:sp>
        <p:sp>
          <p:nvSpPr>
            <p:cNvPr id="89937" name="Line 1873"/>
            <p:cNvSpPr>
              <a:spLocks noChangeShapeType="1"/>
            </p:cNvSpPr>
            <p:nvPr/>
          </p:nvSpPr>
          <p:spPr bwMode="auto">
            <a:xfrm>
              <a:off x="3643" y="3123"/>
              <a:ext cx="1" cy="16"/>
            </a:xfrm>
            <a:prstGeom prst="line">
              <a:avLst/>
            </a:prstGeom>
            <a:noFill/>
            <a:ln w="12700">
              <a:solidFill>
                <a:schemeClr val="tx2"/>
              </a:solidFill>
              <a:round/>
              <a:headEnd/>
              <a:tailEnd/>
            </a:ln>
          </p:spPr>
          <p:txBody>
            <a:bodyPr/>
            <a:lstStyle/>
            <a:p>
              <a:endParaRPr lang="en-US"/>
            </a:p>
          </p:txBody>
        </p:sp>
        <p:sp>
          <p:nvSpPr>
            <p:cNvPr id="89938" name="Line 1874"/>
            <p:cNvSpPr>
              <a:spLocks noChangeShapeType="1"/>
            </p:cNvSpPr>
            <p:nvPr/>
          </p:nvSpPr>
          <p:spPr bwMode="auto">
            <a:xfrm>
              <a:off x="3643" y="3171"/>
              <a:ext cx="1" cy="16"/>
            </a:xfrm>
            <a:prstGeom prst="line">
              <a:avLst/>
            </a:prstGeom>
            <a:noFill/>
            <a:ln w="12700">
              <a:solidFill>
                <a:schemeClr val="tx2"/>
              </a:solidFill>
              <a:round/>
              <a:headEnd/>
              <a:tailEnd/>
            </a:ln>
          </p:spPr>
          <p:txBody>
            <a:bodyPr/>
            <a:lstStyle/>
            <a:p>
              <a:endParaRPr lang="en-US"/>
            </a:p>
          </p:txBody>
        </p:sp>
        <p:sp>
          <p:nvSpPr>
            <p:cNvPr id="89939" name="Line 1875"/>
            <p:cNvSpPr>
              <a:spLocks noChangeShapeType="1"/>
            </p:cNvSpPr>
            <p:nvPr/>
          </p:nvSpPr>
          <p:spPr bwMode="auto">
            <a:xfrm>
              <a:off x="3643" y="3218"/>
              <a:ext cx="1" cy="16"/>
            </a:xfrm>
            <a:prstGeom prst="line">
              <a:avLst/>
            </a:prstGeom>
            <a:noFill/>
            <a:ln w="12700">
              <a:solidFill>
                <a:schemeClr val="tx2"/>
              </a:solidFill>
              <a:round/>
              <a:headEnd/>
              <a:tailEnd/>
            </a:ln>
          </p:spPr>
          <p:txBody>
            <a:bodyPr/>
            <a:lstStyle/>
            <a:p>
              <a:endParaRPr lang="en-US"/>
            </a:p>
          </p:txBody>
        </p:sp>
        <p:sp>
          <p:nvSpPr>
            <p:cNvPr id="89940" name="Line 1876"/>
            <p:cNvSpPr>
              <a:spLocks noChangeShapeType="1"/>
            </p:cNvSpPr>
            <p:nvPr/>
          </p:nvSpPr>
          <p:spPr bwMode="auto">
            <a:xfrm>
              <a:off x="3643" y="3266"/>
              <a:ext cx="1" cy="16"/>
            </a:xfrm>
            <a:prstGeom prst="line">
              <a:avLst/>
            </a:prstGeom>
            <a:noFill/>
            <a:ln w="12700">
              <a:solidFill>
                <a:schemeClr val="tx2"/>
              </a:solidFill>
              <a:round/>
              <a:headEnd/>
              <a:tailEnd/>
            </a:ln>
          </p:spPr>
          <p:txBody>
            <a:bodyPr/>
            <a:lstStyle/>
            <a:p>
              <a:endParaRPr lang="en-US"/>
            </a:p>
          </p:txBody>
        </p:sp>
        <p:sp>
          <p:nvSpPr>
            <p:cNvPr id="89941" name="Line 1877"/>
            <p:cNvSpPr>
              <a:spLocks noChangeShapeType="1"/>
            </p:cNvSpPr>
            <p:nvPr/>
          </p:nvSpPr>
          <p:spPr bwMode="auto">
            <a:xfrm>
              <a:off x="3643" y="3314"/>
              <a:ext cx="1" cy="16"/>
            </a:xfrm>
            <a:prstGeom prst="line">
              <a:avLst/>
            </a:prstGeom>
            <a:noFill/>
            <a:ln w="12700">
              <a:solidFill>
                <a:schemeClr val="tx2"/>
              </a:solidFill>
              <a:round/>
              <a:headEnd/>
              <a:tailEnd/>
            </a:ln>
          </p:spPr>
          <p:txBody>
            <a:bodyPr/>
            <a:lstStyle/>
            <a:p>
              <a:endParaRPr lang="en-US"/>
            </a:p>
          </p:txBody>
        </p:sp>
        <p:sp>
          <p:nvSpPr>
            <p:cNvPr id="89942" name="Line 1878"/>
            <p:cNvSpPr>
              <a:spLocks noChangeShapeType="1"/>
            </p:cNvSpPr>
            <p:nvPr/>
          </p:nvSpPr>
          <p:spPr bwMode="auto">
            <a:xfrm>
              <a:off x="3643" y="3362"/>
              <a:ext cx="1" cy="16"/>
            </a:xfrm>
            <a:prstGeom prst="line">
              <a:avLst/>
            </a:prstGeom>
            <a:noFill/>
            <a:ln w="12700">
              <a:solidFill>
                <a:schemeClr val="tx2"/>
              </a:solidFill>
              <a:round/>
              <a:headEnd/>
              <a:tailEnd/>
            </a:ln>
          </p:spPr>
          <p:txBody>
            <a:bodyPr/>
            <a:lstStyle/>
            <a:p>
              <a:endParaRPr lang="en-US"/>
            </a:p>
          </p:txBody>
        </p:sp>
        <p:sp>
          <p:nvSpPr>
            <p:cNvPr id="89943" name="Line 1879"/>
            <p:cNvSpPr>
              <a:spLocks noChangeShapeType="1"/>
            </p:cNvSpPr>
            <p:nvPr/>
          </p:nvSpPr>
          <p:spPr bwMode="auto">
            <a:xfrm>
              <a:off x="3643" y="3410"/>
              <a:ext cx="1" cy="16"/>
            </a:xfrm>
            <a:prstGeom prst="line">
              <a:avLst/>
            </a:prstGeom>
            <a:noFill/>
            <a:ln w="12700">
              <a:solidFill>
                <a:schemeClr val="tx2"/>
              </a:solidFill>
              <a:round/>
              <a:headEnd/>
              <a:tailEnd/>
            </a:ln>
          </p:spPr>
          <p:txBody>
            <a:bodyPr/>
            <a:lstStyle/>
            <a:p>
              <a:endParaRPr lang="en-US"/>
            </a:p>
          </p:txBody>
        </p:sp>
        <p:sp>
          <p:nvSpPr>
            <p:cNvPr id="89944" name="Line 1880"/>
            <p:cNvSpPr>
              <a:spLocks noChangeShapeType="1"/>
            </p:cNvSpPr>
            <p:nvPr/>
          </p:nvSpPr>
          <p:spPr bwMode="auto">
            <a:xfrm>
              <a:off x="3643" y="3458"/>
              <a:ext cx="1" cy="16"/>
            </a:xfrm>
            <a:prstGeom prst="line">
              <a:avLst/>
            </a:prstGeom>
            <a:noFill/>
            <a:ln w="12700">
              <a:solidFill>
                <a:schemeClr val="tx2"/>
              </a:solidFill>
              <a:round/>
              <a:headEnd/>
              <a:tailEnd/>
            </a:ln>
          </p:spPr>
          <p:txBody>
            <a:bodyPr/>
            <a:lstStyle/>
            <a:p>
              <a:endParaRPr lang="en-US"/>
            </a:p>
          </p:txBody>
        </p:sp>
        <p:sp>
          <p:nvSpPr>
            <p:cNvPr id="89945" name="Line 1881"/>
            <p:cNvSpPr>
              <a:spLocks noChangeShapeType="1"/>
            </p:cNvSpPr>
            <p:nvPr/>
          </p:nvSpPr>
          <p:spPr bwMode="auto">
            <a:xfrm>
              <a:off x="3643" y="3506"/>
              <a:ext cx="1" cy="16"/>
            </a:xfrm>
            <a:prstGeom prst="line">
              <a:avLst/>
            </a:prstGeom>
            <a:noFill/>
            <a:ln w="12700">
              <a:solidFill>
                <a:schemeClr val="tx2"/>
              </a:solidFill>
              <a:round/>
              <a:headEnd/>
              <a:tailEnd/>
            </a:ln>
          </p:spPr>
          <p:txBody>
            <a:bodyPr/>
            <a:lstStyle/>
            <a:p>
              <a:endParaRPr lang="en-US"/>
            </a:p>
          </p:txBody>
        </p:sp>
        <p:sp>
          <p:nvSpPr>
            <p:cNvPr id="89946" name="Line 1882"/>
            <p:cNvSpPr>
              <a:spLocks noChangeShapeType="1"/>
            </p:cNvSpPr>
            <p:nvPr/>
          </p:nvSpPr>
          <p:spPr bwMode="auto">
            <a:xfrm>
              <a:off x="3643" y="3554"/>
              <a:ext cx="1" cy="16"/>
            </a:xfrm>
            <a:prstGeom prst="line">
              <a:avLst/>
            </a:prstGeom>
            <a:noFill/>
            <a:ln w="12700">
              <a:solidFill>
                <a:schemeClr val="tx2"/>
              </a:solidFill>
              <a:round/>
              <a:headEnd/>
              <a:tailEnd/>
            </a:ln>
          </p:spPr>
          <p:txBody>
            <a:bodyPr/>
            <a:lstStyle/>
            <a:p>
              <a:endParaRPr lang="en-US"/>
            </a:p>
          </p:txBody>
        </p:sp>
        <p:sp>
          <p:nvSpPr>
            <p:cNvPr id="89947" name="Line 1883"/>
            <p:cNvSpPr>
              <a:spLocks noChangeShapeType="1"/>
            </p:cNvSpPr>
            <p:nvPr/>
          </p:nvSpPr>
          <p:spPr bwMode="auto">
            <a:xfrm>
              <a:off x="3778" y="1351"/>
              <a:ext cx="1" cy="16"/>
            </a:xfrm>
            <a:prstGeom prst="line">
              <a:avLst/>
            </a:prstGeom>
            <a:noFill/>
            <a:ln w="12700">
              <a:solidFill>
                <a:schemeClr val="tx2"/>
              </a:solidFill>
              <a:round/>
              <a:headEnd/>
              <a:tailEnd/>
            </a:ln>
          </p:spPr>
          <p:txBody>
            <a:bodyPr/>
            <a:lstStyle/>
            <a:p>
              <a:endParaRPr lang="en-US"/>
            </a:p>
          </p:txBody>
        </p:sp>
        <p:sp>
          <p:nvSpPr>
            <p:cNvPr id="89948" name="Line 1884"/>
            <p:cNvSpPr>
              <a:spLocks noChangeShapeType="1"/>
            </p:cNvSpPr>
            <p:nvPr/>
          </p:nvSpPr>
          <p:spPr bwMode="auto">
            <a:xfrm>
              <a:off x="3778" y="1399"/>
              <a:ext cx="1" cy="16"/>
            </a:xfrm>
            <a:prstGeom prst="line">
              <a:avLst/>
            </a:prstGeom>
            <a:noFill/>
            <a:ln w="12700">
              <a:solidFill>
                <a:schemeClr val="tx2"/>
              </a:solidFill>
              <a:round/>
              <a:headEnd/>
              <a:tailEnd/>
            </a:ln>
          </p:spPr>
          <p:txBody>
            <a:bodyPr/>
            <a:lstStyle/>
            <a:p>
              <a:endParaRPr lang="en-US"/>
            </a:p>
          </p:txBody>
        </p:sp>
        <p:sp>
          <p:nvSpPr>
            <p:cNvPr id="89949" name="Line 1885"/>
            <p:cNvSpPr>
              <a:spLocks noChangeShapeType="1"/>
            </p:cNvSpPr>
            <p:nvPr/>
          </p:nvSpPr>
          <p:spPr bwMode="auto">
            <a:xfrm>
              <a:off x="3778" y="1447"/>
              <a:ext cx="1" cy="16"/>
            </a:xfrm>
            <a:prstGeom prst="line">
              <a:avLst/>
            </a:prstGeom>
            <a:noFill/>
            <a:ln w="12700">
              <a:solidFill>
                <a:schemeClr val="tx2"/>
              </a:solidFill>
              <a:round/>
              <a:headEnd/>
              <a:tailEnd/>
            </a:ln>
          </p:spPr>
          <p:txBody>
            <a:bodyPr/>
            <a:lstStyle/>
            <a:p>
              <a:endParaRPr lang="en-US"/>
            </a:p>
          </p:txBody>
        </p:sp>
        <p:sp>
          <p:nvSpPr>
            <p:cNvPr id="89950" name="Line 1886"/>
            <p:cNvSpPr>
              <a:spLocks noChangeShapeType="1"/>
            </p:cNvSpPr>
            <p:nvPr/>
          </p:nvSpPr>
          <p:spPr bwMode="auto">
            <a:xfrm>
              <a:off x="3778" y="1495"/>
              <a:ext cx="1" cy="16"/>
            </a:xfrm>
            <a:prstGeom prst="line">
              <a:avLst/>
            </a:prstGeom>
            <a:noFill/>
            <a:ln w="12700">
              <a:solidFill>
                <a:schemeClr val="tx2"/>
              </a:solidFill>
              <a:round/>
              <a:headEnd/>
              <a:tailEnd/>
            </a:ln>
          </p:spPr>
          <p:txBody>
            <a:bodyPr/>
            <a:lstStyle/>
            <a:p>
              <a:endParaRPr lang="en-US"/>
            </a:p>
          </p:txBody>
        </p:sp>
        <p:sp>
          <p:nvSpPr>
            <p:cNvPr id="89951" name="Line 1887"/>
            <p:cNvSpPr>
              <a:spLocks noChangeShapeType="1"/>
            </p:cNvSpPr>
            <p:nvPr/>
          </p:nvSpPr>
          <p:spPr bwMode="auto">
            <a:xfrm>
              <a:off x="3778" y="1543"/>
              <a:ext cx="1" cy="16"/>
            </a:xfrm>
            <a:prstGeom prst="line">
              <a:avLst/>
            </a:prstGeom>
            <a:noFill/>
            <a:ln w="12700">
              <a:solidFill>
                <a:schemeClr val="tx2"/>
              </a:solidFill>
              <a:round/>
              <a:headEnd/>
              <a:tailEnd/>
            </a:ln>
          </p:spPr>
          <p:txBody>
            <a:bodyPr/>
            <a:lstStyle/>
            <a:p>
              <a:endParaRPr lang="en-US"/>
            </a:p>
          </p:txBody>
        </p:sp>
        <p:sp>
          <p:nvSpPr>
            <p:cNvPr id="89952" name="Line 1888"/>
            <p:cNvSpPr>
              <a:spLocks noChangeShapeType="1"/>
            </p:cNvSpPr>
            <p:nvPr/>
          </p:nvSpPr>
          <p:spPr bwMode="auto">
            <a:xfrm>
              <a:off x="3778" y="1591"/>
              <a:ext cx="1" cy="16"/>
            </a:xfrm>
            <a:prstGeom prst="line">
              <a:avLst/>
            </a:prstGeom>
            <a:noFill/>
            <a:ln w="12700">
              <a:solidFill>
                <a:schemeClr val="tx2"/>
              </a:solidFill>
              <a:round/>
              <a:headEnd/>
              <a:tailEnd/>
            </a:ln>
          </p:spPr>
          <p:txBody>
            <a:bodyPr/>
            <a:lstStyle/>
            <a:p>
              <a:endParaRPr lang="en-US"/>
            </a:p>
          </p:txBody>
        </p:sp>
        <p:sp>
          <p:nvSpPr>
            <p:cNvPr id="89953" name="Line 1889"/>
            <p:cNvSpPr>
              <a:spLocks noChangeShapeType="1"/>
            </p:cNvSpPr>
            <p:nvPr/>
          </p:nvSpPr>
          <p:spPr bwMode="auto">
            <a:xfrm>
              <a:off x="3778" y="1639"/>
              <a:ext cx="1" cy="16"/>
            </a:xfrm>
            <a:prstGeom prst="line">
              <a:avLst/>
            </a:prstGeom>
            <a:noFill/>
            <a:ln w="12700">
              <a:solidFill>
                <a:schemeClr val="tx2"/>
              </a:solidFill>
              <a:round/>
              <a:headEnd/>
              <a:tailEnd/>
            </a:ln>
          </p:spPr>
          <p:txBody>
            <a:bodyPr/>
            <a:lstStyle/>
            <a:p>
              <a:endParaRPr lang="en-US"/>
            </a:p>
          </p:txBody>
        </p:sp>
        <p:sp>
          <p:nvSpPr>
            <p:cNvPr id="89954" name="Line 1890"/>
            <p:cNvSpPr>
              <a:spLocks noChangeShapeType="1"/>
            </p:cNvSpPr>
            <p:nvPr/>
          </p:nvSpPr>
          <p:spPr bwMode="auto">
            <a:xfrm>
              <a:off x="3778" y="1687"/>
              <a:ext cx="1" cy="15"/>
            </a:xfrm>
            <a:prstGeom prst="line">
              <a:avLst/>
            </a:prstGeom>
            <a:noFill/>
            <a:ln w="12700">
              <a:solidFill>
                <a:schemeClr val="tx2"/>
              </a:solidFill>
              <a:round/>
              <a:headEnd/>
              <a:tailEnd/>
            </a:ln>
          </p:spPr>
          <p:txBody>
            <a:bodyPr/>
            <a:lstStyle/>
            <a:p>
              <a:endParaRPr lang="en-US"/>
            </a:p>
          </p:txBody>
        </p:sp>
        <p:sp>
          <p:nvSpPr>
            <p:cNvPr id="89955" name="Line 1891"/>
            <p:cNvSpPr>
              <a:spLocks noChangeShapeType="1"/>
            </p:cNvSpPr>
            <p:nvPr/>
          </p:nvSpPr>
          <p:spPr bwMode="auto">
            <a:xfrm>
              <a:off x="3778" y="1734"/>
              <a:ext cx="1" cy="16"/>
            </a:xfrm>
            <a:prstGeom prst="line">
              <a:avLst/>
            </a:prstGeom>
            <a:noFill/>
            <a:ln w="12700">
              <a:solidFill>
                <a:schemeClr val="tx2"/>
              </a:solidFill>
              <a:round/>
              <a:headEnd/>
              <a:tailEnd/>
            </a:ln>
          </p:spPr>
          <p:txBody>
            <a:bodyPr/>
            <a:lstStyle/>
            <a:p>
              <a:endParaRPr lang="en-US"/>
            </a:p>
          </p:txBody>
        </p:sp>
        <p:sp>
          <p:nvSpPr>
            <p:cNvPr id="89956" name="Line 1892"/>
            <p:cNvSpPr>
              <a:spLocks noChangeShapeType="1"/>
            </p:cNvSpPr>
            <p:nvPr/>
          </p:nvSpPr>
          <p:spPr bwMode="auto">
            <a:xfrm>
              <a:off x="3778" y="1782"/>
              <a:ext cx="1" cy="16"/>
            </a:xfrm>
            <a:prstGeom prst="line">
              <a:avLst/>
            </a:prstGeom>
            <a:noFill/>
            <a:ln w="12700">
              <a:solidFill>
                <a:schemeClr val="tx2"/>
              </a:solidFill>
              <a:round/>
              <a:headEnd/>
              <a:tailEnd/>
            </a:ln>
          </p:spPr>
          <p:txBody>
            <a:bodyPr/>
            <a:lstStyle/>
            <a:p>
              <a:endParaRPr lang="en-US"/>
            </a:p>
          </p:txBody>
        </p:sp>
        <p:sp>
          <p:nvSpPr>
            <p:cNvPr id="89957" name="Line 1893"/>
            <p:cNvSpPr>
              <a:spLocks noChangeShapeType="1"/>
            </p:cNvSpPr>
            <p:nvPr/>
          </p:nvSpPr>
          <p:spPr bwMode="auto">
            <a:xfrm>
              <a:off x="3778" y="1830"/>
              <a:ext cx="1" cy="16"/>
            </a:xfrm>
            <a:prstGeom prst="line">
              <a:avLst/>
            </a:prstGeom>
            <a:noFill/>
            <a:ln w="12700">
              <a:solidFill>
                <a:schemeClr val="tx2"/>
              </a:solidFill>
              <a:round/>
              <a:headEnd/>
              <a:tailEnd/>
            </a:ln>
          </p:spPr>
          <p:txBody>
            <a:bodyPr/>
            <a:lstStyle/>
            <a:p>
              <a:endParaRPr lang="en-US"/>
            </a:p>
          </p:txBody>
        </p:sp>
        <p:sp>
          <p:nvSpPr>
            <p:cNvPr id="89958" name="Line 1894"/>
            <p:cNvSpPr>
              <a:spLocks noChangeShapeType="1"/>
            </p:cNvSpPr>
            <p:nvPr/>
          </p:nvSpPr>
          <p:spPr bwMode="auto">
            <a:xfrm>
              <a:off x="3778" y="1878"/>
              <a:ext cx="1" cy="16"/>
            </a:xfrm>
            <a:prstGeom prst="line">
              <a:avLst/>
            </a:prstGeom>
            <a:noFill/>
            <a:ln w="12700">
              <a:solidFill>
                <a:schemeClr val="tx2"/>
              </a:solidFill>
              <a:round/>
              <a:headEnd/>
              <a:tailEnd/>
            </a:ln>
          </p:spPr>
          <p:txBody>
            <a:bodyPr/>
            <a:lstStyle/>
            <a:p>
              <a:endParaRPr lang="en-US"/>
            </a:p>
          </p:txBody>
        </p:sp>
        <p:sp>
          <p:nvSpPr>
            <p:cNvPr id="89959" name="Line 1895"/>
            <p:cNvSpPr>
              <a:spLocks noChangeShapeType="1"/>
            </p:cNvSpPr>
            <p:nvPr/>
          </p:nvSpPr>
          <p:spPr bwMode="auto">
            <a:xfrm>
              <a:off x="3778" y="1926"/>
              <a:ext cx="1" cy="16"/>
            </a:xfrm>
            <a:prstGeom prst="line">
              <a:avLst/>
            </a:prstGeom>
            <a:noFill/>
            <a:ln w="12700">
              <a:solidFill>
                <a:schemeClr val="tx2"/>
              </a:solidFill>
              <a:round/>
              <a:headEnd/>
              <a:tailEnd/>
            </a:ln>
          </p:spPr>
          <p:txBody>
            <a:bodyPr/>
            <a:lstStyle/>
            <a:p>
              <a:endParaRPr lang="en-US"/>
            </a:p>
          </p:txBody>
        </p:sp>
        <p:sp>
          <p:nvSpPr>
            <p:cNvPr id="89960" name="Line 1896"/>
            <p:cNvSpPr>
              <a:spLocks noChangeShapeType="1"/>
            </p:cNvSpPr>
            <p:nvPr/>
          </p:nvSpPr>
          <p:spPr bwMode="auto">
            <a:xfrm>
              <a:off x="3778" y="1974"/>
              <a:ext cx="1" cy="16"/>
            </a:xfrm>
            <a:prstGeom prst="line">
              <a:avLst/>
            </a:prstGeom>
            <a:noFill/>
            <a:ln w="12700">
              <a:solidFill>
                <a:schemeClr val="tx2"/>
              </a:solidFill>
              <a:round/>
              <a:headEnd/>
              <a:tailEnd/>
            </a:ln>
          </p:spPr>
          <p:txBody>
            <a:bodyPr/>
            <a:lstStyle/>
            <a:p>
              <a:endParaRPr lang="en-US"/>
            </a:p>
          </p:txBody>
        </p:sp>
        <p:sp>
          <p:nvSpPr>
            <p:cNvPr id="89961" name="Line 1897"/>
            <p:cNvSpPr>
              <a:spLocks noChangeShapeType="1"/>
            </p:cNvSpPr>
            <p:nvPr/>
          </p:nvSpPr>
          <p:spPr bwMode="auto">
            <a:xfrm>
              <a:off x="3778" y="2022"/>
              <a:ext cx="1" cy="16"/>
            </a:xfrm>
            <a:prstGeom prst="line">
              <a:avLst/>
            </a:prstGeom>
            <a:noFill/>
            <a:ln w="12700">
              <a:solidFill>
                <a:schemeClr val="tx2"/>
              </a:solidFill>
              <a:round/>
              <a:headEnd/>
              <a:tailEnd/>
            </a:ln>
          </p:spPr>
          <p:txBody>
            <a:bodyPr/>
            <a:lstStyle/>
            <a:p>
              <a:endParaRPr lang="en-US"/>
            </a:p>
          </p:txBody>
        </p:sp>
        <p:sp>
          <p:nvSpPr>
            <p:cNvPr id="89962" name="Line 1898"/>
            <p:cNvSpPr>
              <a:spLocks noChangeShapeType="1"/>
            </p:cNvSpPr>
            <p:nvPr/>
          </p:nvSpPr>
          <p:spPr bwMode="auto">
            <a:xfrm>
              <a:off x="3778" y="2070"/>
              <a:ext cx="1" cy="15"/>
            </a:xfrm>
            <a:prstGeom prst="line">
              <a:avLst/>
            </a:prstGeom>
            <a:noFill/>
            <a:ln w="12700">
              <a:solidFill>
                <a:schemeClr val="tx2"/>
              </a:solidFill>
              <a:round/>
              <a:headEnd/>
              <a:tailEnd/>
            </a:ln>
          </p:spPr>
          <p:txBody>
            <a:bodyPr/>
            <a:lstStyle/>
            <a:p>
              <a:endParaRPr lang="en-US"/>
            </a:p>
          </p:txBody>
        </p:sp>
        <p:sp>
          <p:nvSpPr>
            <p:cNvPr id="89963" name="Line 1899"/>
            <p:cNvSpPr>
              <a:spLocks noChangeShapeType="1"/>
            </p:cNvSpPr>
            <p:nvPr/>
          </p:nvSpPr>
          <p:spPr bwMode="auto">
            <a:xfrm>
              <a:off x="3778" y="2117"/>
              <a:ext cx="1" cy="16"/>
            </a:xfrm>
            <a:prstGeom prst="line">
              <a:avLst/>
            </a:prstGeom>
            <a:noFill/>
            <a:ln w="12700">
              <a:solidFill>
                <a:schemeClr val="tx2"/>
              </a:solidFill>
              <a:round/>
              <a:headEnd/>
              <a:tailEnd/>
            </a:ln>
          </p:spPr>
          <p:txBody>
            <a:bodyPr/>
            <a:lstStyle/>
            <a:p>
              <a:endParaRPr lang="en-US"/>
            </a:p>
          </p:txBody>
        </p:sp>
        <p:sp>
          <p:nvSpPr>
            <p:cNvPr id="89964" name="Line 1900"/>
            <p:cNvSpPr>
              <a:spLocks noChangeShapeType="1"/>
            </p:cNvSpPr>
            <p:nvPr/>
          </p:nvSpPr>
          <p:spPr bwMode="auto">
            <a:xfrm>
              <a:off x="3778" y="2165"/>
              <a:ext cx="1" cy="16"/>
            </a:xfrm>
            <a:prstGeom prst="line">
              <a:avLst/>
            </a:prstGeom>
            <a:noFill/>
            <a:ln w="12700">
              <a:solidFill>
                <a:schemeClr val="tx2"/>
              </a:solidFill>
              <a:round/>
              <a:headEnd/>
              <a:tailEnd/>
            </a:ln>
          </p:spPr>
          <p:txBody>
            <a:bodyPr/>
            <a:lstStyle/>
            <a:p>
              <a:endParaRPr lang="en-US"/>
            </a:p>
          </p:txBody>
        </p:sp>
        <p:sp>
          <p:nvSpPr>
            <p:cNvPr id="89965" name="Line 1901"/>
            <p:cNvSpPr>
              <a:spLocks noChangeShapeType="1"/>
            </p:cNvSpPr>
            <p:nvPr/>
          </p:nvSpPr>
          <p:spPr bwMode="auto">
            <a:xfrm>
              <a:off x="3778" y="2213"/>
              <a:ext cx="1" cy="16"/>
            </a:xfrm>
            <a:prstGeom prst="line">
              <a:avLst/>
            </a:prstGeom>
            <a:noFill/>
            <a:ln w="12700">
              <a:solidFill>
                <a:schemeClr val="tx2"/>
              </a:solidFill>
              <a:round/>
              <a:headEnd/>
              <a:tailEnd/>
            </a:ln>
          </p:spPr>
          <p:txBody>
            <a:bodyPr/>
            <a:lstStyle/>
            <a:p>
              <a:endParaRPr lang="en-US"/>
            </a:p>
          </p:txBody>
        </p:sp>
        <p:sp>
          <p:nvSpPr>
            <p:cNvPr id="89966" name="Line 1902"/>
            <p:cNvSpPr>
              <a:spLocks noChangeShapeType="1"/>
            </p:cNvSpPr>
            <p:nvPr/>
          </p:nvSpPr>
          <p:spPr bwMode="auto">
            <a:xfrm>
              <a:off x="3778" y="2261"/>
              <a:ext cx="1" cy="16"/>
            </a:xfrm>
            <a:prstGeom prst="line">
              <a:avLst/>
            </a:prstGeom>
            <a:noFill/>
            <a:ln w="12700">
              <a:solidFill>
                <a:schemeClr val="tx2"/>
              </a:solidFill>
              <a:round/>
              <a:headEnd/>
              <a:tailEnd/>
            </a:ln>
          </p:spPr>
          <p:txBody>
            <a:bodyPr/>
            <a:lstStyle/>
            <a:p>
              <a:endParaRPr lang="en-US"/>
            </a:p>
          </p:txBody>
        </p:sp>
        <p:sp>
          <p:nvSpPr>
            <p:cNvPr id="89967" name="Line 1903"/>
            <p:cNvSpPr>
              <a:spLocks noChangeShapeType="1"/>
            </p:cNvSpPr>
            <p:nvPr/>
          </p:nvSpPr>
          <p:spPr bwMode="auto">
            <a:xfrm>
              <a:off x="3778" y="2309"/>
              <a:ext cx="1" cy="16"/>
            </a:xfrm>
            <a:prstGeom prst="line">
              <a:avLst/>
            </a:prstGeom>
            <a:noFill/>
            <a:ln w="12700">
              <a:solidFill>
                <a:schemeClr val="tx2"/>
              </a:solidFill>
              <a:round/>
              <a:headEnd/>
              <a:tailEnd/>
            </a:ln>
          </p:spPr>
          <p:txBody>
            <a:bodyPr/>
            <a:lstStyle/>
            <a:p>
              <a:endParaRPr lang="en-US"/>
            </a:p>
          </p:txBody>
        </p:sp>
        <p:sp>
          <p:nvSpPr>
            <p:cNvPr id="89968" name="Line 1904"/>
            <p:cNvSpPr>
              <a:spLocks noChangeShapeType="1"/>
            </p:cNvSpPr>
            <p:nvPr/>
          </p:nvSpPr>
          <p:spPr bwMode="auto">
            <a:xfrm>
              <a:off x="3778" y="2357"/>
              <a:ext cx="1" cy="16"/>
            </a:xfrm>
            <a:prstGeom prst="line">
              <a:avLst/>
            </a:prstGeom>
            <a:noFill/>
            <a:ln w="12700">
              <a:solidFill>
                <a:schemeClr val="tx2"/>
              </a:solidFill>
              <a:round/>
              <a:headEnd/>
              <a:tailEnd/>
            </a:ln>
          </p:spPr>
          <p:txBody>
            <a:bodyPr/>
            <a:lstStyle/>
            <a:p>
              <a:endParaRPr lang="en-US"/>
            </a:p>
          </p:txBody>
        </p:sp>
        <p:sp>
          <p:nvSpPr>
            <p:cNvPr id="89969" name="Line 1905"/>
            <p:cNvSpPr>
              <a:spLocks noChangeShapeType="1"/>
            </p:cNvSpPr>
            <p:nvPr/>
          </p:nvSpPr>
          <p:spPr bwMode="auto">
            <a:xfrm>
              <a:off x="3778" y="2405"/>
              <a:ext cx="1" cy="16"/>
            </a:xfrm>
            <a:prstGeom prst="line">
              <a:avLst/>
            </a:prstGeom>
            <a:noFill/>
            <a:ln w="12700">
              <a:solidFill>
                <a:schemeClr val="tx2"/>
              </a:solidFill>
              <a:round/>
              <a:headEnd/>
              <a:tailEnd/>
            </a:ln>
          </p:spPr>
          <p:txBody>
            <a:bodyPr/>
            <a:lstStyle/>
            <a:p>
              <a:endParaRPr lang="en-US"/>
            </a:p>
          </p:txBody>
        </p:sp>
        <p:sp>
          <p:nvSpPr>
            <p:cNvPr id="89970" name="Line 1906"/>
            <p:cNvSpPr>
              <a:spLocks noChangeShapeType="1"/>
            </p:cNvSpPr>
            <p:nvPr/>
          </p:nvSpPr>
          <p:spPr bwMode="auto">
            <a:xfrm>
              <a:off x="3778" y="2452"/>
              <a:ext cx="1" cy="16"/>
            </a:xfrm>
            <a:prstGeom prst="line">
              <a:avLst/>
            </a:prstGeom>
            <a:noFill/>
            <a:ln w="12700">
              <a:solidFill>
                <a:schemeClr val="tx2"/>
              </a:solidFill>
              <a:round/>
              <a:headEnd/>
              <a:tailEnd/>
            </a:ln>
          </p:spPr>
          <p:txBody>
            <a:bodyPr/>
            <a:lstStyle/>
            <a:p>
              <a:endParaRPr lang="en-US"/>
            </a:p>
          </p:txBody>
        </p:sp>
        <p:sp>
          <p:nvSpPr>
            <p:cNvPr id="89971" name="Line 1907"/>
            <p:cNvSpPr>
              <a:spLocks noChangeShapeType="1"/>
            </p:cNvSpPr>
            <p:nvPr/>
          </p:nvSpPr>
          <p:spPr bwMode="auto">
            <a:xfrm>
              <a:off x="3778" y="2500"/>
              <a:ext cx="1" cy="16"/>
            </a:xfrm>
            <a:prstGeom prst="line">
              <a:avLst/>
            </a:prstGeom>
            <a:noFill/>
            <a:ln w="12700">
              <a:solidFill>
                <a:schemeClr val="tx2"/>
              </a:solidFill>
              <a:round/>
              <a:headEnd/>
              <a:tailEnd/>
            </a:ln>
          </p:spPr>
          <p:txBody>
            <a:bodyPr/>
            <a:lstStyle/>
            <a:p>
              <a:endParaRPr lang="en-US"/>
            </a:p>
          </p:txBody>
        </p:sp>
        <p:sp>
          <p:nvSpPr>
            <p:cNvPr id="89972" name="Line 1908"/>
            <p:cNvSpPr>
              <a:spLocks noChangeShapeType="1"/>
            </p:cNvSpPr>
            <p:nvPr/>
          </p:nvSpPr>
          <p:spPr bwMode="auto">
            <a:xfrm>
              <a:off x="3778" y="2548"/>
              <a:ext cx="1" cy="16"/>
            </a:xfrm>
            <a:prstGeom prst="line">
              <a:avLst/>
            </a:prstGeom>
            <a:noFill/>
            <a:ln w="12700">
              <a:solidFill>
                <a:schemeClr val="tx2"/>
              </a:solidFill>
              <a:round/>
              <a:headEnd/>
              <a:tailEnd/>
            </a:ln>
          </p:spPr>
          <p:txBody>
            <a:bodyPr/>
            <a:lstStyle/>
            <a:p>
              <a:endParaRPr lang="en-US"/>
            </a:p>
          </p:txBody>
        </p:sp>
        <p:sp>
          <p:nvSpPr>
            <p:cNvPr id="89973" name="Line 1909"/>
            <p:cNvSpPr>
              <a:spLocks noChangeShapeType="1"/>
            </p:cNvSpPr>
            <p:nvPr/>
          </p:nvSpPr>
          <p:spPr bwMode="auto">
            <a:xfrm>
              <a:off x="3778" y="2596"/>
              <a:ext cx="1" cy="16"/>
            </a:xfrm>
            <a:prstGeom prst="line">
              <a:avLst/>
            </a:prstGeom>
            <a:noFill/>
            <a:ln w="12700">
              <a:solidFill>
                <a:schemeClr val="tx2"/>
              </a:solidFill>
              <a:round/>
              <a:headEnd/>
              <a:tailEnd/>
            </a:ln>
          </p:spPr>
          <p:txBody>
            <a:bodyPr/>
            <a:lstStyle/>
            <a:p>
              <a:endParaRPr lang="en-US"/>
            </a:p>
          </p:txBody>
        </p:sp>
        <p:sp>
          <p:nvSpPr>
            <p:cNvPr id="89974" name="Line 1910"/>
            <p:cNvSpPr>
              <a:spLocks noChangeShapeType="1"/>
            </p:cNvSpPr>
            <p:nvPr/>
          </p:nvSpPr>
          <p:spPr bwMode="auto">
            <a:xfrm>
              <a:off x="3778" y="2644"/>
              <a:ext cx="1" cy="16"/>
            </a:xfrm>
            <a:prstGeom prst="line">
              <a:avLst/>
            </a:prstGeom>
            <a:noFill/>
            <a:ln w="12700">
              <a:solidFill>
                <a:schemeClr val="tx2"/>
              </a:solidFill>
              <a:round/>
              <a:headEnd/>
              <a:tailEnd/>
            </a:ln>
          </p:spPr>
          <p:txBody>
            <a:bodyPr/>
            <a:lstStyle/>
            <a:p>
              <a:endParaRPr lang="en-US"/>
            </a:p>
          </p:txBody>
        </p:sp>
        <p:sp>
          <p:nvSpPr>
            <p:cNvPr id="89975" name="Line 1911"/>
            <p:cNvSpPr>
              <a:spLocks noChangeShapeType="1"/>
            </p:cNvSpPr>
            <p:nvPr/>
          </p:nvSpPr>
          <p:spPr bwMode="auto">
            <a:xfrm>
              <a:off x="3778" y="2692"/>
              <a:ext cx="1" cy="16"/>
            </a:xfrm>
            <a:prstGeom prst="line">
              <a:avLst/>
            </a:prstGeom>
            <a:noFill/>
            <a:ln w="12700">
              <a:solidFill>
                <a:schemeClr val="tx2"/>
              </a:solidFill>
              <a:round/>
              <a:headEnd/>
              <a:tailEnd/>
            </a:ln>
          </p:spPr>
          <p:txBody>
            <a:bodyPr/>
            <a:lstStyle/>
            <a:p>
              <a:endParaRPr lang="en-US"/>
            </a:p>
          </p:txBody>
        </p:sp>
        <p:sp>
          <p:nvSpPr>
            <p:cNvPr id="89976" name="Line 1912"/>
            <p:cNvSpPr>
              <a:spLocks noChangeShapeType="1"/>
            </p:cNvSpPr>
            <p:nvPr/>
          </p:nvSpPr>
          <p:spPr bwMode="auto">
            <a:xfrm>
              <a:off x="3778" y="2740"/>
              <a:ext cx="1" cy="16"/>
            </a:xfrm>
            <a:prstGeom prst="line">
              <a:avLst/>
            </a:prstGeom>
            <a:noFill/>
            <a:ln w="12700">
              <a:solidFill>
                <a:schemeClr val="tx2"/>
              </a:solidFill>
              <a:round/>
              <a:headEnd/>
              <a:tailEnd/>
            </a:ln>
          </p:spPr>
          <p:txBody>
            <a:bodyPr/>
            <a:lstStyle/>
            <a:p>
              <a:endParaRPr lang="en-US"/>
            </a:p>
          </p:txBody>
        </p:sp>
        <p:sp>
          <p:nvSpPr>
            <p:cNvPr id="89977" name="Line 1913"/>
            <p:cNvSpPr>
              <a:spLocks noChangeShapeType="1"/>
            </p:cNvSpPr>
            <p:nvPr/>
          </p:nvSpPr>
          <p:spPr bwMode="auto">
            <a:xfrm>
              <a:off x="3778" y="2788"/>
              <a:ext cx="1" cy="16"/>
            </a:xfrm>
            <a:prstGeom prst="line">
              <a:avLst/>
            </a:prstGeom>
            <a:noFill/>
            <a:ln w="12700">
              <a:solidFill>
                <a:schemeClr val="tx2"/>
              </a:solidFill>
              <a:round/>
              <a:headEnd/>
              <a:tailEnd/>
            </a:ln>
          </p:spPr>
          <p:txBody>
            <a:bodyPr/>
            <a:lstStyle/>
            <a:p>
              <a:endParaRPr lang="en-US"/>
            </a:p>
          </p:txBody>
        </p:sp>
        <p:sp>
          <p:nvSpPr>
            <p:cNvPr id="89978" name="Line 1914"/>
            <p:cNvSpPr>
              <a:spLocks noChangeShapeType="1"/>
            </p:cNvSpPr>
            <p:nvPr/>
          </p:nvSpPr>
          <p:spPr bwMode="auto">
            <a:xfrm>
              <a:off x="3778" y="2835"/>
              <a:ext cx="1" cy="16"/>
            </a:xfrm>
            <a:prstGeom prst="line">
              <a:avLst/>
            </a:prstGeom>
            <a:noFill/>
            <a:ln w="12700">
              <a:solidFill>
                <a:schemeClr val="tx2"/>
              </a:solidFill>
              <a:round/>
              <a:headEnd/>
              <a:tailEnd/>
            </a:ln>
          </p:spPr>
          <p:txBody>
            <a:bodyPr/>
            <a:lstStyle/>
            <a:p>
              <a:endParaRPr lang="en-US"/>
            </a:p>
          </p:txBody>
        </p:sp>
        <p:sp>
          <p:nvSpPr>
            <p:cNvPr id="89979" name="Line 1915"/>
            <p:cNvSpPr>
              <a:spLocks noChangeShapeType="1"/>
            </p:cNvSpPr>
            <p:nvPr/>
          </p:nvSpPr>
          <p:spPr bwMode="auto">
            <a:xfrm>
              <a:off x="3778" y="2883"/>
              <a:ext cx="1" cy="16"/>
            </a:xfrm>
            <a:prstGeom prst="line">
              <a:avLst/>
            </a:prstGeom>
            <a:noFill/>
            <a:ln w="12700">
              <a:solidFill>
                <a:schemeClr val="tx2"/>
              </a:solidFill>
              <a:round/>
              <a:headEnd/>
              <a:tailEnd/>
            </a:ln>
          </p:spPr>
          <p:txBody>
            <a:bodyPr/>
            <a:lstStyle/>
            <a:p>
              <a:endParaRPr lang="en-US"/>
            </a:p>
          </p:txBody>
        </p:sp>
        <p:sp>
          <p:nvSpPr>
            <p:cNvPr id="89980" name="Line 1916"/>
            <p:cNvSpPr>
              <a:spLocks noChangeShapeType="1"/>
            </p:cNvSpPr>
            <p:nvPr/>
          </p:nvSpPr>
          <p:spPr bwMode="auto">
            <a:xfrm>
              <a:off x="3778" y="2931"/>
              <a:ext cx="1" cy="16"/>
            </a:xfrm>
            <a:prstGeom prst="line">
              <a:avLst/>
            </a:prstGeom>
            <a:noFill/>
            <a:ln w="12700">
              <a:solidFill>
                <a:schemeClr val="tx2"/>
              </a:solidFill>
              <a:round/>
              <a:headEnd/>
              <a:tailEnd/>
            </a:ln>
          </p:spPr>
          <p:txBody>
            <a:bodyPr/>
            <a:lstStyle/>
            <a:p>
              <a:endParaRPr lang="en-US"/>
            </a:p>
          </p:txBody>
        </p:sp>
        <p:sp>
          <p:nvSpPr>
            <p:cNvPr id="89981" name="Line 1917"/>
            <p:cNvSpPr>
              <a:spLocks noChangeShapeType="1"/>
            </p:cNvSpPr>
            <p:nvPr/>
          </p:nvSpPr>
          <p:spPr bwMode="auto">
            <a:xfrm>
              <a:off x="3778" y="2979"/>
              <a:ext cx="1" cy="16"/>
            </a:xfrm>
            <a:prstGeom prst="line">
              <a:avLst/>
            </a:prstGeom>
            <a:noFill/>
            <a:ln w="12700">
              <a:solidFill>
                <a:schemeClr val="tx2"/>
              </a:solidFill>
              <a:round/>
              <a:headEnd/>
              <a:tailEnd/>
            </a:ln>
          </p:spPr>
          <p:txBody>
            <a:bodyPr/>
            <a:lstStyle/>
            <a:p>
              <a:endParaRPr lang="en-US"/>
            </a:p>
          </p:txBody>
        </p:sp>
        <p:sp>
          <p:nvSpPr>
            <p:cNvPr id="89982" name="Line 1918"/>
            <p:cNvSpPr>
              <a:spLocks noChangeShapeType="1"/>
            </p:cNvSpPr>
            <p:nvPr/>
          </p:nvSpPr>
          <p:spPr bwMode="auto">
            <a:xfrm>
              <a:off x="3778" y="3027"/>
              <a:ext cx="1" cy="16"/>
            </a:xfrm>
            <a:prstGeom prst="line">
              <a:avLst/>
            </a:prstGeom>
            <a:noFill/>
            <a:ln w="12700">
              <a:solidFill>
                <a:schemeClr val="tx2"/>
              </a:solidFill>
              <a:round/>
              <a:headEnd/>
              <a:tailEnd/>
            </a:ln>
          </p:spPr>
          <p:txBody>
            <a:bodyPr/>
            <a:lstStyle/>
            <a:p>
              <a:endParaRPr lang="en-US"/>
            </a:p>
          </p:txBody>
        </p:sp>
        <p:sp>
          <p:nvSpPr>
            <p:cNvPr id="89983" name="Line 1919"/>
            <p:cNvSpPr>
              <a:spLocks noChangeShapeType="1"/>
            </p:cNvSpPr>
            <p:nvPr/>
          </p:nvSpPr>
          <p:spPr bwMode="auto">
            <a:xfrm>
              <a:off x="3778" y="3075"/>
              <a:ext cx="1" cy="16"/>
            </a:xfrm>
            <a:prstGeom prst="line">
              <a:avLst/>
            </a:prstGeom>
            <a:noFill/>
            <a:ln w="12700">
              <a:solidFill>
                <a:schemeClr val="tx2"/>
              </a:solidFill>
              <a:round/>
              <a:headEnd/>
              <a:tailEnd/>
            </a:ln>
          </p:spPr>
          <p:txBody>
            <a:bodyPr/>
            <a:lstStyle/>
            <a:p>
              <a:endParaRPr lang="en-US"/>
            </a:p>
          </p:txBody>
        </p:sp>
        <p:sp>
          <p:nvSpPr>
            <p:cNvPr id="89984" name="Line 1920"/>
            <p:cNvSpPr>
              <a:spLocks noChangeShapeType="1"/>
            </p:cNvSpPr>
            <p:nvPr/>
          </p:nvSpPr>
          <p:spPr bwMode="auto">
            <a:xfrm>
              <a:off x="3778" y="3123"/>
              <a:ext cx="1" cy="16"/>
            </a:xfrm>
            <a:prstGeom prst="line">
              <a:avLst/>
            </a:prstGeom>
            <a:noFill/>
            <a:ln w="12700">
              <a:solidFill>
                <a:schemeClr val="tx2"/>
              </a:solidFill>
              <a:round/>
              <a:headEnd/>
              <a:tailEnd/>
            </a:ln>
          </p:spPr>
          <p:txBody>
            <a:bodyPr/>
            <a:lstStyle/>
            <a:p>
              <a:endParaRPr lang="en-US"/>
            </a:p>
          </p:txBody>
        </p:sp>
        <p:sp>
          <p:nvSpPr>
            <p:cNvPr id="89985" name="Line 1921"/>
            <p:cNvSpPr>
              <a:spLocks noChangeShapeType="1"/>
            </p:cNvSpPr>
            <p:nvPr/>
          </p:nvSpPr>
          <p:spPr bwMode="auto">
            <a:xfrm>
              <a:off x="3778" y="3171"/>
              <a:ext cx="1" cy="16"/>
            </a:xfrm>
            <a:prstGeom prst="line">
              <a:avLst/>
            </a:prstGeom>
            <a:noFill/>
            <a:ln w="12700">
              <a:solidFill>
                <a:schemeClr val="tx2"/>
              </a:solidFill>
              <a:round/>
              <a:headEnd/>
              <a:tailEnd/>
            </a:ln>
          </p:spPr>
          <p:txBody>
            <a:bodyPr/>
            <a:lstStyle/>
            <a:p>
              <a:endParaRPr lang="en-US"/>
            </a:p>
          </p:txBody>
        </p:sp>
        <p:sp>
          <p:nvSpPr>
            <p:cNvPr id="89986" name="Line 1922"/>
            <p:cNvSpPr>
              <a:spLocks noChangeShapeType="1"/>
            </p:cNvSpPr>
            <p:nvPr/>
          </p:nvSpPr>
          <p:spPr bwMode="auto">
            <a:xfrm>
              <a:off x="3778" y="3218"/>
              <a:ext cx="1" cy="16"/>
            </a:xfrm>
            <a:prstGeom prst="line">
              <a:avLst/>
            </a:prstGeom>
            <a:noFill/>
            <a:ln w="12700">
              <a:solidFill>
                <a:schemeClr val="tx2"/>
              </a:solidFill>
              <a:round/>
              <a:headEnd/>
              <a:tailEnd/>
            </a:ln>
          </p:spPr>
          <p:txBody>
            <a:bodyPr/>
            <a:lstStyle/>
            <a:p>
              <a:endParaRPr lang="en-US"/>
            </a:p>
          </p:txBody>
        </p:sp>
        <p:sp>
          <p:nvSpPr>
            <p:cNvPr id="89987" name="Line 1923"/>
            <p:cNvSpPr>
              <a:spLocks noChangeShapeType="1"/>
            </p:cNvSpPr>
            <p:nvPr/>
          </p:nvSpPr>
          <p:spPr bwMode="auto">
            <a:xfrm>
              <a:off x="3778" y="3266"/>
              <a:ext cx="1" cy="16"/>
            </a:xfrm>
            <a:prstGeom prst="line">
              <a:avLst/>
            </a:prstGeom>
            <a:noFill/>
            <a:ln w="12700">
              <a:solidFill>
                <a:schemeClr val="tx2"/>
              </a:solidFill>
              <a:round/>
              <a:headEnd/>
              <a:tailEnd/>
            </a:ln>
          </p:spPr>
          <p:txBody>
            <a:bodyPr/>
            <a:lstStyle/>
            <a:p>
              <a:endParaRPr lang="en-US"/>
            </a:p>
          </p:txBody>
        </p:sp>
        <p:sp>
          <p:nvSpPr>
            <p:cNvPr id="89988" name="Line 1924"/>
            <p:cNvSpPr>
              <a:spLocks noChangeShapeType="1"/>
            </p:cNvSpPr>
            <p:nvPr/>
          </p:nvSpPr>
          <p:spPr bwMode="auto">
            <a:xfrm>
              <a:off x="3778" y="3314"/>
              <a:ext cx="1" cy="16"/>
            </a:xfrm>
            <a:prstGeom prst="line">
              <a:avLst/>
            </a:prstGeom>
            <a:noFill/>
            <a:ln w="12700">
              <a:solidFill>
                <a:schemeClr val="tx2"/>
              </a:solidFill>
              <a:round/>
              <a:headEnd/>
              <a:tailEnd/>
            </a:ln>
          </p:spPr>
          <p:txBody>
            <a:bodyPr/>
            <a:lstStyle/>
            <a:p>
              <a:endParaRPr lang="en-US"/>
            </a:p>
          </p:txBody>
        </p:sp>
        <p:sp>
          <p:nvSpPr>
            <p:cNvPr id="89989" name="Line 1925"/>
            <p:cNvSpPr>
              <a:spLocks noChangeShapeType="1"/>
            </p:cNvSpPr>
            <p:nvPr/>
          </p:nvSpPr>
          <p:spPr bwMode="auto">
            <a:xfrm>
              <a:off x="3778" y="3362"/>
              <a:ext cx="1" cy="16"/>
            </a:xfrm>
            <a:prstGeom prst="line">
              <a:avLst/>
            </a:prstGeom>
            <a:noFill/>
            <a:ln w="12700">
              <a:solidFill>
                <a:schemeClr val="tx2"/>
              </a:solidFill>
              <a:round/>
              <a:headEnd/>
              <a:tailEnd/>
            </a:ln>
          </p:spPr>
          <p:txBody>
            <a:bodyPr/>
            <a:lstStyle/>
            <a:p>
              <a:endParaRPr lang="en-US"/>
            </a:p>
          </p:txBody>
        </p:sp>
        <p:sp>
          <p:nvSpPr>
            <p:cNvPr id="89990" name="Line 1926"/>
            <p:cNvSpPr>
              <a:spLocks noChangeShapeType="1"/>
            </p:cNvSpPr>
            <p:nvPr/>
          </p:nvSpPr>
          <p:spPr bwMode="auto">
            <a:xfrm>
              <a:off x="3778" y="3410"/>
              <a:ext cx="1" cy="16"/>
            </a:xfrm>
            <a:prstGeom prst="line">
              <a:avLst/>
            </a:prstGeom>
            <a:noFill/>
            <a:ln w="12700">
              <a:solidFill>
                <a:schemeClr val="tx2"/>
              </a:solidFill>
              <a:round/>
              <a:headEnd/>
              <a:tailEnd/>
            </a:ln>
          </p:spPr>
          <p:txBody>
            <a:bodyPr/>
            <a:lstStyle/>
            <a:p>
              <a:endParaRPr lang="en-US"/>
            </a:p>
          </p:txBody>
        </p:sp>
        <p:sp>
          <p:nvSpPr>
            <p:cNvPr id="89991" name="Line 1927"/>
            <p:cNvSpPr>
              <a:spLocks noChangeShapeType="1"/>
            </p:cNvSpPr>
            <p:nvPr/>
          </p:nvSpPr>
          <p:spPr bwMode="auto">
            <a:xfrm>
              <a:off x="3778" y="3458"/>
              <a:ext cx="1" cy="16"/>
            </a:xfrm>
            <a:prstGeom prst="line">
              <a:avLst/>
            </a:prstGeom>
            <a:noFill/>
            <a:ln w="12700">
              <a:solidFill>
                <a:schemeClr val="tx2"/>
              </a:solidFill>
              <a:round/>
              <a:headEnd/>
              <a:tailEnd/>
            </a:ln>
          </p:spPr>
          <p:txBody>
            <a:bodyPr/>
            <a:lstStyle/>
            <a:p>
              <a:endParaRPr lang="en-US"/>
            </a:p>
          </p:txBody>
        </p:sp>
        <p:sp>
          <p:nvSpPr>
            <p:cNvPr id="89992" name="Line 1928"/>
            <p:cNvSpPr>
              <a:spLocks noChangeShapeType="1"/>
            </p:cNvSpPr>
            <p:nvPr/>
          </p:nvSpPr>
          <p:spPr bwMode="auto">
            <a:xfrm>
              <a:off x="3778" y="3506"/>
              <a:ext cx="1" cy="16"/>
            </a:xfrm>
            <a:prstGeom prst="line">
              <a:avLst/>
            </a:prstGeom>
            <a:noFill/>
            <a:ln w="12700">
              <a:solidFill>
                <a:schemeClr val="tx2"/>
              </a:solidFill>
              <a:round/>
              <a:headEnd/>
              <a:tailEnd/>
            </a:ln>
          </p:spPr>
          <p:txBody>
            <a:bodyPr/>
            <a:lstStyle/>
            <a:p>
              <a:endParaRPr lang="en-US"/>
            </a:p>
          </p:txBody>
        </p:sp>
        <p:sp>
          <p:nvSpPr>
            <p:cNvPr id="89993" name="Line 1929"/>
            <p:cNvSpPr>
              <a:spLocks noChangeShapeType="1"/>
            </p:cNvSpPr>
            <p:nvPr/>
          </p:nvSpPr>
          <p:spPr bwMode="auto">
            <a:xfrm>
              <a:off x="3778" y="3554"/>
              <a:ext cx="1" cy="16"/>
            </a:xfrm>
            <a:prstGeom prst="line">
              <a:avLst/>
            </a:prstGeom>
            <a:noFill/>
            <a:ln w="12700">
              <a:solidFill>
                <a:schemeClr val="tx2"/>
              </a:solidFill>
              <a:round/>
              <a:headEnd/>
              <a:tailEnd/>
            </a:ln>
          </p:spPr>
          <p:txBody>
            <a:bodyPr/>
            <a:lstStyle/>
            <a:p>
              <a:endParaRPr lang="en-US"/>
            </a:p>
          </p:txBody>
        </p:sp>
        <p:sp>
          <p:nvSpPr>
            <p:cNvPr id="89994" name="Line 1930"/>
            <p:cNvSpPr>
              <a:spLocks noChangeShapeType="1"/>
            </p:cNvSpPr>
            <p:nvPr/>
          </p:nvSpPr>
          <p:spPr bwMode="auto">
            <a:xfrm>
              <a:off x="3866" y="1351"/>
              <a:ext cx="1" cy="16"/>
            </a:xfrm>
            <a:prstGeom prst="line">
              <a:avLst/>
            </a:prstGeom>
            <a:noFill/>
            <a:ln w="12700">
              <a:solidFill>
                <a:schemeClr val="tx2"/>
              </a:solidFill>
              <a:round/>
              <a:headEnd/>
              <a:tailEnd/>
            </a:ln>
          </p:spPr>
          <p:txBody>
            <a:bodyPr/>
            <a:lstStyle/>
            <a:p>
              <a:endParaRPr lang="en-US"/>
            </a:p>
          </p:txBody>
        </p:sp>
        <p:sp>
          <p:nvSpPr>
            <p:cNvPr id="89995" name="Line 1931"/>
            <p:cNvSpPr>
              <a:spLocks noChangeShapeType="1"/>
            </p:cNvSpPr>
            <p:nvPr/>
          </p:nvSpPr>
          <p:spPr bwMode="auto">
            <a:xfrm>
              <a:off x="3866" y="1399"/>
              <a:ext cx="1" cy="16"/>
            </a:xfrm>
            <a:prstGeom prst="line">
              <a:avLst/>
            </a:prstGeom>
            <a:noFill/>
            <a:ln w="12700">
              <a:solidFill>
                <a:schemeClr val="tx2"/>
              </a:solidFill>
              <a:round/>
              <a:headEnd/>
              <a:tailEnd/>
            </a:ln>
          </p:spPr>
          <p:txBody>
            <a:bodyPr/>
            <a:lstStyle/>
            <a:p>
              <a:endParaRPr lang="en-US"/>
            </a:p>
          </p:txBody>
        </p:sp>
        <p:sp>
          <p:nvSpPr>
            <p:cNvPr id="89996" name="Line 1932"/>
            <p:cNvSpPr>
              <a:spLocks noChangeShapeType="1"/>
            </p:cNvSpPr>
            <p:nvPr/>
          </p:nvSpPr>
          <p:spPr bwMode="auto">
            <a:xfrm>
              <a:off x="3866" y="1447"/>
              <a:ext cx="1" cy="16"/>
            </a:xfrm>
            <a:prstGeom prst="line">
              <a:avLst/>
            </a:prstGeom>
            <a:noFill/>
            <a:ln w="12700">
              <a:solidFill>
                <a:schemeClr val="tx2"/>
              </a:solidFill>
              <a:round/>
              <a:headEnd/>
              <a:tailEnd/>
            </a:ln>
          </p:spPr>
          <p:txBody>
            <a:bodyPr/>
            <a:lstStyle/>
            <a:p>
              <a:endParaRPr lang="en-US"/>
            </a:p>
          </p:txBody>
        </p:sp>
        <p:sp>
          <p:nvSpPr>
            <p:cNvPr id="89997" name="Line 1933"/>
            <p:cNvSpPr>
              <a:spLocks noChangeShapeType="1"/>
            </p:cNvSpPr>
            <p:nvPr/>
          </p:nvSpPr>
          <p:spPr bwMode="auto">
            <a:xfrm>
              <a:off x="3866" y="1495"/>
              <a:ext cx="1" cy="16"/>
            </a:xfrm>
            <a:prstGeom prst="line">
              <a:avLst/>
            </a:prstGeom>
            <a:noFill/>
            <a:ln w="12700">
              <a:solidFill>
                <a:schemeClr val="tx2"/>
              </a:solidFill>
              <a:round/>
              <a:headEnd/>
              <a:tailEnd/>
            </a:ln>
          </p:spPr>
          <p:txBody>
            <a:bodyPr/>
            <a:lstStyle/>
            <a:p>
              <a:endParaRPr lang="en-US"/>
            </a:p>
          </p:txBody>
        </p:sp>
        <p:sp>
          <p:nvSpPr>
            <p:cNvPr id="89998" name="Line 1934"/>
            <p:cNvSpPr>
              <a:spLocks noChangeShapeType="1"/>
            </p:cNvSpPr>
            <p:nvPr/>
          </p:nvSpPr>
          <p:spPr bwMode="auto">
            <a:xfrm>
              <a:off x="3866" y="1543"/>
              <a:ext cx="1" cy="16"/>
            </a:xfrm>
            <a:prstGeom prst="line">
              <a:avLst/>
            </a:prstGeom>
            <a:noFill/>
            <a:ln w="12700">
              <a:solidFill>
                <a:schemeClr val="tx2"/>
              </a:solidFill>
              <a:round/>
              <a:headEnd/>
              <a:tailEnd/>
            </a:ln>
          </p:spPr>
          <p:txBody>
            <a:bodyPr/>
            <a:lstStyle/>
            <a:p>
              <a:endParaRPr lang="en-US"/>
            </a:p>
          </p:txBody>
        </p:sp>
        <p:sp>
          <p:nvSpPr>
            <p:cNvPr id="89999" name="Line 1935"/>
            <p:cNvSpPr>
              <a:spLocks noChangeShapeType="1"/>
            </p:cNvSpPr>
            <p:nvPr/>
          </p:nvSpPr>
          <p:spPr bwMode="auto">
            <a:xfrm>
              <a:off x="3866" y="1591"/>
              <a:ext cx="1" cy="16"/>
            </a:xfrm>
            <a:prstGeom prst="line">
              <a:avLst/>
            </a:prstGeom>
            <a:noFill/>
            <a:ln w="12700">
              <a:solidFill>
                <a:schemeClr val="tx2"/>
              </a:solidFill>
              <a:round/>
              <a:headEnd/>
              <a:tailEnd/>
            </a:ln>
          </p:spPr>
          <p:txBody>
            <a:bodyPr/>
            <a:lstStyle/>
            <a:p>
              <a:endParaRPr lang="en-US"/>
            </a:p>
          </p:txBody>
        </p:sp>
        <p:sp>
          <p:nvSpPr>
            <p:cNvPr id="90000" name="Line 1936"/>
            <p:cNvSpPr>
              <a:spLocks noChangeShapeType="1"/>
            </p:cNvSpPr>
            <p:nvPr/>
          </p:nvSpPr>
          <p:spPr bwMode="auto">
            <a:xfrm>
              <a:off x="3866" y="1639"/>
              <a:ext cx="1" cy="16"/>
            </a:xfrm>
            <a:prstGeom prst="line">
              <a:avLst/>
            </a:prstGeom>
            <a:noFill/>
            <a:ln w="12700">
              <a:solidFill>
                <a:schemeClr val="tx2"/>
              </a:solidFill>
              <a:round/>
              <a:headEnd/>
              <a:tailEnd/>
            </a:ln>
          </p:spPr>
          <p:txBody>
            <a:bodyPr/>
            <a:lstStyle/>
            <a:p>
              <a:endParaRPr lang="en-US"/>
            </a:p>
          </p:txBody>
        </p:sp>
        <p:sp>
          <p:nvSpPr>
            <p:cNvPr id="90001" name="Line 1937"/>
            <p:cNvSpPr>
              <a:spLocks noChangeShapeType="1"/>
            </p:cNvSpPr>
            <p:nvPr/>
          </p:nvSpPr>
          <p:spPr bwMode="auto">
            <a:xfrm>
              <a:off x="3866" y="1687"/>
              <a:ext cx="1" cy="15"/>
            </a:xfrm>
            <a:prstGeom prst="line">
              <a:avLst/>
            </a:prstGeom>
            <a:noFill/>
            <a:ln w="12700">
              <a:solidFill>
                <a:schemeClr val="tx2"/>
              </a:solidFill>
              <a:round/>
              <a:headEnd/>
              <a:tailEnd/>
            </a:ln>
          </p:spPr>
          <p:txBody>
            <a:bodyPr/>
            <a:lstStyle/>
            <a:p>
              <a:endParaRPr lang="en-US"/>
            </a:p>
          </p:txBody>
        </p:sp>
        <p:sp>
          <p:nvSpPr>
            <p:cNvPr id="90002" name="Line 1938"/>
            <p:cNvSpPr>
              <a:spLocks noChangeShapeType="1"/>
            </p:cNvSpPr>
            <p:nvPr/>
          </p:nvSpPr>
          <p:spPr bwMode="auto">
            <a:xfrm>
              <a:off x="3866" y="1734"/>
              <a:ext cx="1" cy="16"/>
            </a:xfrm>
            <a:prstGeom prst="line">
              <a:avLst/>
            </a:prstGeom>
            <a:noFill/>
            <a:ln w="12700">
              <a:solidFill>
                <a:schemeClr val="tx2"/>
              </a:solidFill>
              <a:round/>
              <a:headEnd/>
              <a:tailEnd/>
            </a:ln>
          </p:spPr>
          <p:txBody>
            <a:bodyPr/>
            <a:lstStyle/>
            <a:p>
              <a:endParaRPr lang="en-US"/>
            </a:p>
          </p:txBody>
        </p:sp>
        <p:sp>
          <p:nvSpPr>
            <p:cNvPr id="90003" name="Line 1939"/>
            <p:cNvSpPr>
              <a:spLocks noChangeShapeType="1"/>
            </p:cNvSpPr>
            <p:nvPr/>
          </p:nvSpPr>
          <p:spPr bwMode="auto">
            <a:xfrm>
              <a:off x="3866" y="1782"/>
              <a:ext cx="1" cy="16"/>
            </a:xfrm>
            <a:prstGeom prst="line">
              <a:avLst/>
            </a:prstGeom>
            <a:noFill/>
            <a:ln w="12700">
              <a:solidFill>
                <a:schemeClr val="tx2"/>
              </a:solidFill>
              <a:round/>
              <a:headEnd/>
              <a:tailEnd/>
            </a:ln>
          </p:spPr>
          <p:txBody>
            <a:bodyPr/>
            <a:lstStyle/>
            <a:p>
              <a:endParaRPr lang="en-US"/>
            </a:p>
          </p:txBody>
        </p:sp>
        <p:sp>
          <p:nvSpPr>
            <p:cNvPr id="90004" name="Line 1940"/>
            <p:cNvSpPr>
              <a:spLocks noChangeShapeType="1"/>
            </p:cNvSpPr>
            <p:nvPr/>
          </p:nvSpPr>
          <p:spPr bwMode="auto">
            <a:xfrm>
              <a:off x="3866" y="1830"/>
              <a:ext cx="1" cy="16"/>
            </a:xfrm>
            <a:prstGeom prst="line">
              <a:avLst/>
            </a:prstGeom>
            <a:noFill/>
            <a:ln w="12700">
              <a:solidFill>
                <a:schemeClr val="tx2"/>
              </a:solidFill>
              <a:round/>
              <a:headEnd/>
              <a:tailEnd/>
            </a:ln>
          </p:spPr>
          <p:txBody>
            <a:bodyPr/>
            <a:lstStyle/>
            <a:p>
              <a:endParaRPr lang="en-US"/>
            </a:p>
          </p:txBody>
        </p:sp>
        <p:sp>
          <p:nvSpPr>
            <p:cNvPr id="90005" name="Line 1941"/>
            <p:cNvSpPr>
              <a:spLocks noChangeShapeType="1"/>
            </p:cNvSpPr>
            <p:nvPr/>
          </p:nvSpPr>
          <p:spPr bwMode="auto">
            <a:xfrm>
              <a:off x="3866" y="1878"/>
              <a:ext cx="1" cy="16"/>
            </a:xfrm>
            <a:prstGeom prst="line">
              <a:avLst/>
            </a:prstGeom>
            <a:noFill/>
            <a:ln w="12700">
              <a:solidFill>
                <a:schemeClr val="tx2"/>
              </a:solidFill>
              <a:round/>
              <a:headEnd/>
              <a:tailEnd/>
            </a:ln>
          </p:spPr>
          <p:txBody>
            <a:bodyPr/>
            <a:lstStyle/>
            <a:p>
              <a:endParaRPr lang="en-US"/>
            </a:p>
          </p:txBody>
        </p:sp>
        <p:sp>
          <p:nvSpPr>
            <p:cNvPr id="90006" name="Line 1942"/>
            <p:cNvSpPr>
              <a:spLocks noChangeShapeType="1"/>
            </p:cNvSpPr>
            <p:nvPr/>
          </p:nvSpPr>
          <p:spPr bwMode="auto">
            <a:xfrm>
              <a:off x="3866" y="1926"/>
              <a:ext cx="1" cy="16"/>
            </a:xfrm>
            <a:prstGeom prst="line">
              <a:avLst/>
            </a:prstGeom>
            <a:noFill/>
            <a:ln w="12700">
              <a:solidFill>
                <a:schemeClr val="tx2"/>
              </a:solidFill>
              <a:round/>
              <a:headEnd/>
              <a:tailEnd/>
            </a:ln>
          </p:spPr>
          <p:txBody>
            <a:bodyPr/>
            <a:lstStyle/>
            <a:p>
              <a:endParaRPr lang="en-US"/>
            </a:p>
          </p:txBody>
        </p:sp>
        <p:sp>
          <p:nvSpPr>
            <p:cNvPr id="90007" name="Line 1943"/>
            <p:cNvSpPr>
              <a:spLocks noChangeShapeType="1"/>
            </p:cNvSpPr>
            <p:nvPr/>
          </p:nvSpPr>
          <p:spPr bwMode="auto">
            <a:xfrm>
              <a:off x="3866" y="1974"/>
              <a:ext cx="1" cy="16"/>
            </a:xfrm>
            <a:prstGeom prst="line">
              <a:avLst/>
            </a:prstGeom>
            <a:noFill/>
            <a:ln w="12700">
              <a:solidFill>
                <a:schemeClr val="tx2"/>
              </a:solidFill>
              <a:round/>
              <a:headEnd/>
              <a:tailEnd/>
            </a:ln>
          </p:spPr>
          <p:txBody>
            <a:bodyPr/>
            <a:lstStyle/>
            <a:p>
              <a:endParaRPr lang="en-US"/>
            </a:p>
          </p:txBody>
        </p:sp>
        <p:sp>
          <p:nvSpPr>
            <p:cNvPr id="90008" name="Line 1944"/>
            <p:cNvSpPr>
              <a:spLocks noChangeShapeType="1"/>
            </p:cNvSpPr>
            <p:nvPr/>
          </p:nvSpPr>
          <p:spPr bwMode="auto">
            <a:xfrm>
              <a:off x="3866" y="2022"/>
              <a:ext cx="1" cy="16"/>
            </a:xfrm>
            <a:prstGeom prst="line">
              <a:avLst/>
            </a:prstGeom>
            <a:noFill/>
            <a:ln w="12700">
              <a:solidFill>
                <a:schemeClr val="tx2"/>
              </a:solidFill>
              <a:round/>
              <a:headEnd/>
              <a:tailEnd/>
            </a:ln>
          </p:spPr>
          <p:txBody>
            <a:bodyPr/>
            <a:lstStyle/>
            <a:p>
              <a:endParaRPr lang="en-US"/>
            </a:p>
          </p:txBody>
        </p:sp>
        <p:sp>
          <p:nvSpPr>
            <p:cNvPr id="90009" name="Line 1945"/>
            <p:cNvSpPr>
              <a:spLocks noChangeShapeType="1"/>
            </p:cNvSpPr>
            <p:nvPr/>
          </p:nvSpPr>
          <p:spPr bwMode="auto">
            <a:xfrm>
              <a:off x="3866" y="2070"/>
              <a:ext cx="1" cy="15"/>
            </a:xfrm>
            <a:prstGeom prst="line">
              <a:avLst/>
            </a:prstGeom>
            <a:noFill/>
            <a:ln w="12700">
              <a:solidFill>
                <a:schemeClr val="tx2"/>
              </a:solidFill>
              <a:round/>
              <a:headEnd/>
              <a:tailEnd/>
            </a:ln>
          </p:spPr>
          <p:txBody>
            <a:bodyPr/>
            <a:lstStyle/>
            <a:p>
              <a:endParaRPr lang="en-US"/>
            </a:p>
          </p:txBody>
        </p:sp>
        <p:sp>
          <p:nvSpPr>
            <p:cNvPr id="90010" name="Line 1946"/>
            <p:cNvSpPr>
              <a:spLocks noChangeShapeType="1"/>
            </p:cNvSpPr>
            <p:nvPr/>
          </p:nvSpPr>
          <p:spPr bwMode="auto">
            <a:xfrm>
              <a:off x="3866" y="2117"/>
              <a:ext cx="1" cy="16"/>
            </a:xfrm>
            <a:prstGeom prst="line">
              <a:avLst/>
            </a:prstGeom>
            <a:noFill/>
            <a:ln w="12700">
              <a:solidFill>
                <a:schemeClr val="tx2"/>
              </a:solidFill>
              <a:round/>
              <a:headEnd/>
              <a:tailEnd/>
            </a:ln>
          </p:spPr>
          <p:txBody>
            <a:bodyPr/>
            <a:lstStyle/>
            <a:p>
              <a:endParaRPr lang="en-US"/>
            </a:p>
          </p:txBody>
        </p:sp>
        <p:sp>
          <p:nvSpPr>
            <p:cNvPr id="90011" name="Line 1947"/>
            <p:cNvSpPr>
              <a:spLocks noChangeShapeType="1"/>
            </p:cNvSpPr>
            <p:nvPr/>
          </p:nvSpPr>
          <p:spPr bwMode="auto">
            <a:xfrm>
              <a:off x="3866" y="2165"/>
              <a:ext cx="1" cy="16"/>
            </a:xfrm>
            <a:prstGeom prst="line">
              <a:avLst/>
            </a:prstGeom>
            <a:noFill/>
            <a:ln w="12700">
              <a:solidFill>
                <a:schemeClr val="tx2"/>
              </a:solidFill>
              <a:round/>
              <a:headEnd/>
              <a:tailEnd/>
            </a:ln>
          </p:spPr>
          <p:txBody>
            <a:bodyPr/>
            <a:lstStyle/>
            <a:p>
              <a:endParaRPr lang="en-US"/>
            </a:p>
          </p:txBody>
        </p:sp>
        <p:sp>
          <p:nvSpPr>
            <p:cNvPr id="90012" name="Line 1948"/>
            <p:cNvSpPr>
              <a:spLocks noChangeShapeType="1"/>
            </p:cNvSpPr>
            <p:nvPr/>
          </p:nvSpPr>
          <p:spPr bwMode="auto">
            <a:xfrm>
              <a:off x="3866" y="2213"/>
              <a:ext cx="1" cy="16"/>
            </a:xfrm>
            <a:prstGeom prst="line">
              <a:avLst/>
            </a:prstGeom>
            <a:noFill/>
            <a:ln w="12700">
              <a:solidFill>
                <a:schemeClr val="tx2"/>
              </a:solidFill>
              <a:round/>
              <a:headEnd/>
              <a:tailEnd/>
            </a:ln>
          </p:spPr>
          <p:txBody>
            <a:bodyPr/>
            <a:lstStyle/>
            <a:p>
              <a:endParaRPr lang="en-US"/>
            </a:p>
          </p:txBody>
        </p:sp>
        <p:sp>
          <p:nvSpPr>
            <p:cNvPr id="90013" name="Line 1949"/>
            <p:cNvSpPr>
              <a:spLocks noChangeShapeType="1"/>
            </p:cNvSpPr>
            <p:nvPr/>
          </p:nvSpPr>
          <p:spPr bwMode="auto">
            <a:xfrm>
              <a:off x="3866" y="2261"/>
              <a:ext cx="1" cy="16"/>
            </a:xfrm>
            <a:prstGeom prst="line">
              <a:avLst/>
            </a:prstGeom>
            <a:noFill/>
            <a:ln w="12700">
              <a:solidFill>
                <a:schemeClr val="tx2"/>
              </a:solidFill>
              <a:round/>
              <a:headEnd/>
              <a:tailEnd/>
            </a:ln>
          </p:spPr>
          <p:txBody>
            <a:bodyPr/>
            <a:lstStyle/>
            <a:p>
              <a:endParaRPr lang="en-US"/>
            </a:p>
          </p:txBody>
        </p:sp>
        <p:sp>
          <p:nvSpPr>
            <p:cNvPr id="90014" name="Line 1950"/>
            <p:cNvSpPr>
              <a:spLocks noChangeShapeType="1"/>
            </p:cNvSpPr>
            <p:nvPr/>
          </p:nvSpPr>
          <p:spPr bwMode="auto">
            <a:xfrm>
              <a:off x="3866" y="2309"/>
              <a:ext cx="1" cy="16"/>
            </a:xfrm>
            <a:prstGeom prst="line">
              <a:avLst/>
            </a:prstGeom>
            <a:noFill/>
            <a:ln w="12700">
              <a:solidFill>
                <a:schemeClr val="tx2"/>
              </a:solidFill>
              <a:round/>
              <a:headEnd/>
              <a:tailEnd/>
            </a:ln>
          </p:spPr>
          <p:txBody>
            <a:bodyPr/>
            <a:lstStyle/>
            <a:p>
              <a:endParaRPr lang="en-US"/>
            </a:p>
          </p:txBody>
        </p:sp>
        <p:sp>
          <p:nvSpPr>
            <p:cNvPr id="90015" name="Line 1951"/>
            <p:cNvSpPr>
              <a:spLocks noChangeShapeType="1"/>
            </p:cNvSpPr>
            <p:nvPr/>
          </p:nvSpPr>
          <p:spPr bwMode="auto">
            <a:xfrm>
              <a:off x="3866" y="2357"/>
              <a:ext cx="1" cy="16"/>
            </a:xfrm>
            <a:prstGeom prst="line">
              <a:avLst/>
            </a:prstGeom>
            <a:noFill/>
            <a:ln w="12700">
              <a:solidFill>
                <a:schemeClr val="tx2"/>
              </a:solidFill>
              <a:round/>
              <a:headEnd/>
              <a:tailEnd/>
            </a:ln>
          </p:spPr>
          <p:txBody>
            <a:bodyPr/>
            <a:lstStyle/>
            <a:p>
              <a:endParaRPr lang="en-US"/>
            </a:p>
          </p:txBody>
        </p:sp>
        <p:sp>
          <p:nvSpPr>
            <p:cNvPr id="90016" name="Line 1952"/>
            <p:cNvSpPr>
              <a:spLocks noChangeShapeType="1"/>
            </p:cNvSpPr>
            <p:nvPr/>
          </p:nvSpPr>
          <p:spPr bwMode="auto">
            <a:xfrm>
              <a:off x="3866" y="2405"/>
              <a:ext cx="1" cy="16"/>
            </a:xfrm>
            <a:prstGeom prst="line">
              <a:avLst/>
            </a:prstGeom>
            <a:noFill/>
            <a:ln w="12700">
              <a:solidFill>
                <a:schemeClr val="tx2"/>
              </a:solidFill>
              <a:round/>
              <a:headEnd/>
              <a:tailEnd/>
            </a:ln>
          </p:spPr>
          <p:txBody>
            <a:bodyPr/>
            <a:lstStyle/>
            <a:p>
              <a:endParaRPr lang="en-US"/>
            </a:p>
          </p:txBody>
        </p:sp>
        <p:sp>
          <p:nvSpPr>
            <p:cNvPr id="90017" name="Line 1953"/>
            <p:cNvSpPr>
              <a:spLocks noChangeShapeType="1"/>
            </p:cNvSpPr>
            <p:nvPr/>
          </p:nvSpPr>
          <p:spPr bwMode="auto">
            <a:xfrm>
              <a:off x="3866" y="2452"/>
              <a:ext cx="1" cy="16"/>
            </a:xfrm>
            <a:prstGeom prst="line">
              <a:avLst/>
            </a:prstGeom>
            <a:noFill/>
            <a:ln w="12700">
              <a:solidFill>
                <a:schemeClr val="tx2"/>
              </a:solidFill>
              <a:round/>
              <a:headEnd/>
              <a:tailEnd/>
            </a:ln>
          </p:spPr>
          <p:txBody>
            <a:bodyPr/>
            <a:lstStyle/>
            <a:p>
              <a:endParaRPr lang="en-US"/>
            </a:p>
          </p:txBody>
        </p:sp>
        <p:sp>
          <p:nvSpPr>
            <p:cNvPr id="90018" name="Line 1954"/>
            <p:cNvSpPr>
              <a:spLocks noChangeShapeType="1"/>
            </p:cNvSpPr>
            <p:nvPr/>
          </p:nvSpPr>
          <p:spPr bwMode="auto">
            <a:xfrm>
              <a:off x="3866" y="2500"/>
              <a:ext cx="1" cy="16"/>
            </a:xfrm>
            <a:prstGeom prst="line">
              <a:avLst/>
            </a:prstGeom>
            <a:noFill/>
            <a:ln w="12700">
              <a:solidFill>
                <a:schemeClr val="tx2"/>
              </a:solidFill>
              <a:round/>
              <a:headEnd/>
              <a:tailEnd/>
            </a:ln>
          </p:spPr>
          <p:txBody>
            <a:bodyPr/>
            <a:lstStyle/>
            <a:p>
              <a:endParaRPr lang="en-US"/>
            </a:p>
          </p:txBody>
        </p:sp>
        <p:sp>
          <p:nvSpPr>
            <p:cNvPr id="90019" name="Line 1955"/>
            <p:cNvSpPr>
              <a:spLocks noChangeShapeType="1"/>
            </p:cNvSpPr>
            <p:nvPr/>
          </p:nvSpPr>
          <p:spPr bwMode="auto">
            <a:xfrm>
              <a:off x="3866" y="2548"/>
              <a:ext cx="1" cy="16"/>
            </a:xfrm>
            <a:prstGeom prst="line">
              <a:avLst/>
            </a:prstGeom>
            <a:noFill/>
            <a:ln w="12700">
              <a:solidFill>
                <a:schemeClr val="tx2"/>
              </a:solidFill>
              <a:round/>
              <a:headEnd/>
              <a:tailEnd/>
            </a:ln>
          </p:spPr>
          <p:txBody>
            <a:bodyPr/>
            <a:lstStyle/>
            <a:p>
              <a:endParaRPr lang="en-US"/>
            </a:p>
          </p:txBody>
        </p:sp>
        <p:sp>
          <p:nvSpPr>
            <p:cNvPr id="90020" name="Line 1956"/>
            <p:cNvSpPr>
              <a:spLocks noChangeShapeType="1"/>
            </p:cNvSpPr>
            <p:nvPr/>
          </p:nvSpPr>
          <p:spPr bwMode="auto">
            <a:xfrm>
              <a:off x="3866" y="2596"/>
              <a:ext cx="1" cy="16"/>
            </a:xfrm>
            <a:prstGeom prst="line">
              <a:avLst/>
            </a:prstGeom>
            <a:noFill/>
            <a:ln w="12700">
              <a:solidFill>
                <a:schemeClr val="tx2"/>
              </a:solidFill>
              <a:round/>
              <a:headEnd/>
              <a:tailEnd/>
            </a:ln>
          </p:spPr>
          <p:txBody>
            <a:bodyPr/>
            <a:lstStyle/>
            <a:p>
              <a:endParaRPr lang="en-US"/>
            </a:p>
          </p:txBody>
        </p:sp>
        <p:sp>
          <p:nvSpPr>
            <p:cNvPr id="90021" name="Line 1957"/>
            <p:cNvSpPr>
              <a:spLocks noChangeShapeType="1"/>
            </p:cNvSpPr>
            <p:nvPr/>
          </p:nvSpPr>
          <p:spPr bwMode="auto">
            <a:xfrm>
              <a:off x="3866" y="2644"/>
              <a:ext cx="1" cy="16"/>
            </a:xfrm>
            <a:prstGeom prst="line">
              <a:avLst/>
            </a:prstGeom>
            <a:noFill/>
            <a:ln w="12700">
              <a:solidFill>
                <a:schemeClr val="tx2"/>
              </a:solidFill>
              <a:round/>
              <a:headEnd/>
              <a:tailEnd/>
            </a:ln>
          </p:spPr>
          <p:txBody>
            <a:bodyPr/>
            <a:lstStyle/>
            <a:p>
              <a:endParaRPr lang="en-US"/>
            </a:p>
          </p:txBody>
        </p:sp>
        <p:sp>
          <p:nvSpPr>
            <p:cNvPr id="90022" name="Line 1958"/>
            <p:cNvSpPr>
              <a:spLocks noChangeShapeType="1"/>
            </p:cNvSpPr>
            <p:nvPr/>
          </p:nvSpPr>
          <p:spPr bwMode="auto">
            <a:xfrm>
              <a:off x="3866" y="2692"/>
              <a:ext cx="1" cy="16"/>
            </a:xfrm>
            <a:prstGeom prst="line">
              <a:avLst/>
            </a:prstGeom>
            <a:noFill/>
            <a:ln w="12700">
              <a:solidFill>
                <a:schemeClr val="tx2"/>
              </a:solidFill>
              <a:round/>
              <a:headEnd/>
              <a:tailEnd/>
            </a:ln>
          </p:spPr>
          <p:txBody>
            <a:bodyPr/>
            <a:lstStyle/>
            <a:p>
              <a:endParaRPr lang="en-US"/>
            </a:p>
          </p:txBody>
        </p:sp>
        <p:sp>
          <p:nvSpPr>
            <p:cNvPr id="90023" name="Line 1959"/>
            <p:cNvSpPr>
              <a:spLocks noChangeShapeType="1"/>
            </p:cNvSpPr>
            <p:nvPr/>
          </p:nvSpPr>
          <p:spPr bwMode="auto">
            <a:xfrm>
              <a:off x="3866" y="2740"/>
              <a:ext cx="1" cy="16"/>
            </a:xfrm>
            <a:prstGeom prst="line">
              <a:avLst/>
            </a:prstGeom>
            <a:noFill/>
            <a:ln w="12700">
              <a:solidFill>
                <a:schemeClr val="tx2"/>
              </a:solidFill>
              <a:round/>
              <a:headEnd/>
              <a:tailEnd/>
            </a:ln>
          </p:spPr>
          <p:txBody>
            <a:bodyPr/>
            <a:lstStyle/>
            <a:p>
              <a:endParaRPr lang="en-US"/>
            </a:p>
          </p:txBody>
        </p:sp>
        <p:sp>
          <p:nvSpPr>
            <p:cNvPr id="90024" name="Line 1960"/>
            <p:cNvSpPr>
              <a:spLocks noChangeShapeType="1"/>
            </p:cNvSpPr>
            <p:nvPr/>
          </p:nvSpPr>
          <p:spPr bwMode="auto">
            <a:xfrm>
              <a:off x="3866" y="2788"/>
              <a:ext cx="1" cy="16"/>
            </a:xfrm>
            <a:prstGeom prst="line">
              <a:avLst/>
            </a:prstGeom>
            <a:noFill/>
            <a:ln w="12700">
              <a:solidFill>
                <a:schemeClr val="tx2"/>
              </a:solidFill>
              <a:round/>
              <a:headEnd/>
              <a:tailEnd/>
            </a:ln>
          </p:spPr>
          <p:txBody>
            <a:bodyPr/>
            <a:lstStyle/>
            <a:p>
              <a:endParaRPr lang="en-US"/>
            </a:p>
          </p:txBody>
        </p:sp>
        <p:sp>
          <p:nvSpPr>
            <p:cNvPr id="90025" name="Line 1961"/>
            <p:cNvSpPr>
              <a:spLocks noChangeShapeType="1"/>
            </p:cNvSpPr>
            <p:nvPr/>
          </p:nvSpPr>
          <p:spPr bwMode="auto">
            <a:xfrm>
              <a:off x="3866" y="2835"/>
              <a:ext cx="1" cy="16"/>
            </a:xfrm>
            <a:prstGeom prst="line">
              <a:avLst/>
            </a:prstGeom>
            <a:noFill/>
            <a:ln w="12700">
              <a:solidFill>
                <a:schemeClr val="tx2"/>
              </a:solidFill>
              <a:round/>
              <a:headEnd/>
              <a:tailEnd/>
            </a:ln>
          </p:spPr>
          <p:txBody>
            <a:bodyPr/>
            <a:lstStyle/>
            <a:p>
              <a:endParaRPr lang="en-US"/>
            </a:p>
          </p:txBody>
        </p:sp>
        <p:sp>
          <p:nvSpPr>
            <p:cNvPr id="90026" name="Line 1962"/>
            <p:cNvSpPr>
              <a:spLocks noChangeShapeType="1"/>
            </p:cNvSpPr>
            <p:nvPr/>
          </p:nvSpPr>
          <p:spPr bwMode="auto">
            <a:xfrm>
              <a:off x="3866" y="2883"/>
              <a:ext cx="1" cy="16"/>
            </a:xfrm>
            <a:prstGeom prst="line">
              <a:avLst/>
            </a:prstGeom>
            <a:noFill/>
            <a:ln w="12700">
              <a:solidFill>
                <a:schemeClr val="tx2"/>
              </a:solidFill>
              <a:round/>
              <a:headEnd/>
              <a:tailEnd/>
            </a:ln>
          </p:spPr>
          <p:txBody>
            <a:bodyPr/>
            <a:lstStyle/>
            <a:p>
              <a:endParaRPr lang="en-US"/>
            </a:p>
          </p:txBody>
        </p:sp>
        <p:sp>
          <p:nvSpPr>
            <p:cNvPr id="90027" name="Line 1963"/>
            <p:cNvSpPr>
              <a:spLocks noChangeShapeType="1"/>
            </p:cNvSpPr>
            <p:nvPr/>
          </p:nvSpPr>
          <p:spPr bwMode="auto">
            <a:xfrm>
              <a:off x="3866" y="2931"/>
              <a:ext cx="1" cy="16"/>
            </a:xfrm>
            <a:prstGeom prst="line">
              <a:avLst/>
            </a:prstGeom>
            <a:noFill/>
            <a:ln w="12700">
              <a:solidFill>
                <a:schemeClr val="tx2"/>
              </a:solidFill>
              <a:round/>
              <a:headEnd/>
              <a:tailEnd/>
            </a:ln>
          </p:spPr>
          <p:txBody>
            <a:bodyPr/>
            <a:lstStyle/>
            <a:p>
              <a:endParaRPr lang="en-US"/>
            </a:p>
          </p:txBody>
        </p:sp>
        <p:sp>
          <p:nvSpPr>
            <p:cNvPr id="90028" name="Line 1964"/>
            <p:cNvSpPr>
              <a:spLocks noChangeShapeType="1"/>
            </p:cNvSpPr>
            <p:nvPr/>
          </p:nvSpPr>
          <p:spPr bwMode="auto">
            <a:xfrm>
              <a:off x="3866" y="2979"/>
              <a:ext cx="1" cy="16"/>
            </a:xfrm>
            <a:prstGeom prst="line">
              <a:avLst/>
            </a:prstGeom>
            <a:noFill/>
            <a:ln w="12700">
              <a:solidFill>
                <a:schemeClr val="tx2"/>
              </a:solidFill>
              <a:round/>
              <a:headEnd/>
              <a:tailEnd/>
            </a:ln>
          </p:spPr>
          <p:txBody>
            <a:bodyPr/>
            <a:lstStyle/>
            <a:p>
              <a:endParaRPr lang="en-US"/>
            </a:p>
          </p:txBody>
        </p:sp>
        <p:sp>
          <p:nvSpPr>
            <p:cNvPr id="90029" name="Line 1965"/>
            <p:cNvSpPr>
              <a:spLocks noChangeShapeType="1"/>
            </p:cNvSpPr>
            <p:nvPr/>
          </p:nvSpPr>
          <p:spPr bwMode="auto">
            <a:xfrm>
              <a:off x="3866" y="3027"/>
              <a:ext cx="1" cy="16"/>
            </a:xfrm>
            <a:prstGeom prst="line">
              <a:avLst/>
            </a:prstGeom>
            <a:noFill/>
            <a:ln w="12700">
              <a:solidFill>
                <a:schemeClr val="tx2"/>
              </a:solidFill>
              <a:round/>
              <a:headEnd/>
              <a:tailEnd/>
            </a:ln>
          </p:spPr>
          <p:txBody>
            <a:bodyPr/>
            <a:lstStyle/>
            <a:p>
              <a:endParaRPr lang="en-US"/>
            </a:p>
          </p:txBody>
        </p:sp>
        <p:sp>
          <p:nvSpPr>
            <p:cNvPr id="90030" name="Line 1966"/>
            <p:cNvSpPr>
              <a:spLocks noChangeShapeType="1"/>
            </p:cNvSpPr>
            <p:nvPr/>
          </p:nvSpPr>
          <p:spPr bwMode="auto">
            <a:xfrm>
              <a:off x="3866" y="3075"/>
              <a:ext cx="1" cy="16"/>
            </a:xfrm>
            <a:prstGeom prst="line">
              <a:avLst/>
            </a:prstGeom>
            <a:noFill/>
            <a:ln w="12700">
              <a:solidFill>
                <a:schemeClr val="tx2"/>
              </a:solidFill>
              <a:round/>
              <a:headEnd/>
              <a:tailEnd/>
            </a:ln>
          </p:spPr>
          <p:txBody>
            <a:bodyPr/>
            <a:lstStyle/>
            <a:p>
              <a:endParaRPr lang="en-US"/>
            </a:p>
          </p:txBody>
        </p:sp>
        <p:sp>
          <p:nvSpPr>
            <p:cNvPr id="90031" name="Line 1967"/>
            <p:cNvSpPr>
              <a:spLocks noChangeShapeType="1"/>
            </p:cNvSpPr>
            <p:nvPr/>
          </p:nvSpPr>
          <p:spPr bwMode="auto">
            <a:xfrm>
              <a:off x="3866" y="3123"/>
              <a:ext cx="1" cy="16"/>
            </a:xfrm>
            <a:prstGeom prst="line">
              <a:avLst/>
            </a:prstGeom>
            <a:noFill/>
            <a:ln w="12700">
              <a:solidFill>
                <a:schemeClr val="tx2"/>
              </a:solidFill>
              <a:round/>
              <a:headEnd/>
              <a:tailEnd/>
            </a:ln>
          </p:spPr>
          <p:txBody>
            <a:bodyPr/>
            <a:lstStyle/>
            <a:p>
              <a:endParaRPr lang="en-US"/>
            </a:p>
          </p:txBody>
        </p:sp>
        <p:sp>
          <p:nvSpPr>
            <p:cNvPr id="90032" name="Line 1968"/>
            <p:cNvSpPr>
              <a:spLocks noChangeShapeType="1"/>
            </p:cNvSpPr>
            <p:nvPr/>
          </p:nvSpPr>
          <p:spPr bwMode="auto">
            <a:xfrm>
              <a:off x="3866" y="3171"/>
              <a:ext cx="1" cy="16"/>
            </a:xfrm>
            <a:prstGeom prst="line">
              <a:avLst/>
            </a:prstGeom>
            <a:noFill/>
            <a:ln w="12700">
              <a:solidFill>
                <a:schemeClr val="tx2"/>
              </a:solidFill>
              <a:round/>
              <a:headEnd/>
              <a:tailEnd/>
            </a:ln>
          </p:spPr>
          <p:txBody>
            <a:bodyPr/>
            <a:lstStyle/>
            <a:p>
              <a:endParaRPr lang="en-US"/>
            </a:p>
          </p:txBody>
        </p:sp>
        <p:sp>
          <p:nvSpPr>
            <p:cNvPr id="90033" name="Line 1969"/>
            <p:cNvSpPr>
              <a:spLocks noChangeShapeType="1"/>
            </p:cNvSpPr>
            <p:nvPr/>
          </p:nvSpPr>
          <p:spPr bwMode="auto">
            <a:xfrm>
              <a:off x="3866" y="3218"/>
              <a:ext cx="1" cy="16"/>
            </a:xfrm>
            <a:prstGeom prst="line">
              <a:avLst/>
            </a:prstGeom>
            <a:noFill/>
            <a:ln w="12700">
              <a:solidFill>
                <a:schemeClr val="tx2"/>
              </a:solidFill>
              <a:round/>
              <a:headEnd/>
              <a:tailEnd/>
            </a:ln>
          </p:spPr>
          <p:txBody>
            <a:bodyPr/>
            <a:lstStyle/>
            <a:p>
              <a:endParaRPr lang="en-US"/>
            </a:p>
          </p:txBody>
        </p:sp>
        <p:sp>
          <p:nvSpPr>
            <p:cNvPr id="90034" name="Line 1970"/>
            <p:cNvSpPr>
              <a:spLocks noChangeShapeType="1"/>
            </p:cNvSpPr>
            <p:nvPr/>
          </p:nvSpPr>
          <p:spPr bwMode="auto">
            <a:xfrm>
              <a:off x="3866" y="3266"/>
              <a:ext cx="1" cy="16"/>
            </a:xfrm>
            <a:prstGeom prst="line">
              <a:avLst/>
            </a:prstGeom>
            <a:noFill/>
            <a:ln w="12700">
              <a:solidFill>
                <a:schemeClr val="tx2"/>
              </a:solidFill>
              <a:round/>
              <a:headEnd/>
              <a:tailEnd/>
            </a:ln>
          </p:spPr>
          <p:txBody>
            <a:bodyPr/>
            <a:lstStyle/>
            <a:p>
              <a:endParaRPr lang="en-US"/>
            </a:p>
          </p:txBody>
        </p:sp>
        <p:sp>
          <p:nvSpPr>
            <p:cNvPr id="90035" name="Line 1971"/>
            <p:cNvSpPr>
              <a:spLocks noChangeShapeType="1"/>
            </p:cNvSpPr>
            <p:nvPr/>
          </p:nvSpPr>
          <p:spPr bwMode="auto">
            <a:xfrm>
              <a:off x="3866" y="3314"/>
              <a:ext cx="1" cy="16"/>
            </a:xfrm>
            <a:prstGeom prst="line">
              <a:avLst/>
            </a:prstGeom>
            <a:noFill/>
            <a:ln w="12700">
              <a:solidFill>
                <a:schemeClr val="tx2"/>
              </a:solidFill>
              <a:round/>
              <a:headEnd/>
              <a:tailEnd/>
            </a:ln>
          </p:spPr>
          <p:txBody>
            <a:bodyPr/>
            <a:lstStyle/>
            <a:p>
              <a:endParaRPr lang="en-US"/>
            </a:p>
          </p:txBody>
        </p:sp>
        <p:sp>
          <p:nvSpPr>
            <p:cNvPr id="90036" name="Line 1972"/>
            <p:cNvSpPr>
              <a:spLocks noChangeShapeType="1"/>
            </p:cNvSpPr>
            <p:nvPr/>
          </p:nvSpPr>
          <p:spPr bwMode="auto">
            <a:xfrm>
              <a:off x="3866" y="3362"/>
              <a:ext cx="1" cy="16"/>
            </a:xfrm>
            <a:prstGeom prst="line">
              <a:avLst/>
            </a:prstGeom>
            <a:noFill/>
            <a:ln w="12700">
              <a:solidFill>
                <a:schemeClr val="tx2"/>
              </a:solidFill>
              <a:round/>
              <a:headEnd/>
              <a:tailEnd/>
            </a:ln>
          </p:spPr>
          <p:txBody>
            <a:bodyPr/>
            <a:lstStyle/>
            <a:p>
              <a:endParaRPr lang="en-US"/>
            </a:p>
          </p:txBody>
        </p:sp>
        <p:sp>
          <p:nvSpPr>
            <p:cNvPr id="90037" name="Line 1973"/>
            <p:cNvSpPr>
              <a:spLocks noChangeShapeType="1"/>
            </p:cNvSpPr>
            <p:nvPr/>
          </p:nvSpPr>
          <p:spPr bwMode="auto">
            <a:xfrm>
              <a:off x="3866" y="3410"/>
              <a:ext cx="1" cy="16"/>
            </a:xfrm>
            <a:prstGeom prst="line">
              <a:avLst/>
            </a:prstGeom>
            <a:noFill/>
            <a:ln w="12700">
              <a:solidFill>
                <a:schemeClr val="tx2"/>
              </a:solidFill>
              <a:round/>
              <a:headEnd/>
              <a:tailEnd/>
            </a:ln>
          </p:spPr>
          <p:txBody>
            <a:bodyPr/>
            <a:lstStyle/>
            <a:p>
              <a:endParaRPr lang="en-US"/>
            </a:p>
          </p:txBody>
        </p:sp>
        <p:sp>
          <p:nvSpPr>
            <p:cNvPr id="90038" name="Line 1974"/>
            <p:cNvSpPr>
              <a:spLocks noChangeShapeType="1"/>
            </p:cNvSpPr>
            <p:nvPr/>
          </p:nvSpPr>
          <p:spPr bwMode="auto">
            <a:xfrm>
              <a:off x="3866" y="3458"/>
              <a:ext cx="1" cy="16"/>
            </a:xfrm>
            <a:prstGeom prst="line">
              <a:avLst/>
            </a:prstGeom>
            <a:noFill/>
            <a:ln w="12700">
              <a:solidFill>
                <a:schemeClr val="tx2"/>
              </a:solidFill>
              <a:round/>
              <a:headEnd/>
              <a:tailEnd/>
            </a:ln>
          </p:spPr>
          <p:txBody>
            <a:bodyPr/>
            <a:lstStyle/>
            <a:p>
              <a:endParaRPr lang="en-US"/>
            </a:p>
          </p:txBody>
        </p:sp>
        <p:sp>
          <p:nvSpPr>
            <p:cNvPr id="90039" name="Line 1975"/>
            <p:cNvSpPr>
              <a:spLocks noChangeShapeType="1"/>
            </p:cNvSpPr>
            <p:nvPr/>
          </p:nvSpPr>
          <p:spPr bwMode="auto">
            <a:xfrm>
              <a:off x="3866" y="3506"/>
              <a:ext cx="1" cy="16"/>
            </a:xfrm>
            <a:prstGeom prst="line">
              <a:avLst/>
            </a:prstGeom>
            <a:noFill/>
            <a:ln w="12700">
              <a:solidFill>
                <a:schemeClr val="tx2"/>
              </a:solidFill>
              <a:round/>
              <a:headEnd/>
              <a:tailEnd/>
            </a:ln>
          </p:spPr>
          <p:txBody>
            <a:bodyPr/>
            <a:lstStyle/>
            <a:p>
              <a:endParaRPr lang="en-US"/>
            </a:p>
          </p:txBody>
        </p:sp>
      </p:grpSp>
      <p:grpSp>
        <p:nvGrpSpPr>
          <p:cNvPr id="90241" name="Group 1153"/>
          <p:cNvGrpSpPr>
            <a:grpSpLocks/>
          </p:cNvGrpSpPr>
          <p:nvPr/>
        </p:nvGrpSpPr>
        <p:grpSpPr bwMode="auto">
          <a:xfrm>
            <a:off x="6137275" y="2144713"/>
            <a:ext cx="433388" cy="3522662"/>
            <a:chOff x="3866" y="1351"/>
            <a:chExt cx="273" cy="2219"/>
          </a:xfrm>
        </p:grpSpPr>
        <p:sp>
          <p:nvSpPr>
            <p:cNvPr id="90041" name="Line 1977"/>
            <p:cNvSpPr>
              <a:spLocks noChangeShapeType="1"/>
            </p:cNvSpPr>
            <p:nvPr/>
          </p:nvSpPr>
          <p:spPr bwMode="auto">
            <a:xfrm>
              <a:off x="3866" y="3554"/>
              <a:ext cx="1" cy="16"/>
            </a:xfrm>
            <a:prstGeom prst="line">
              <a:avLst/>
            </a:prstGeom>
            <a:noFill/>
            <a:ln w="12700">
              <a:solidFill>
                <a:schemeClr val="tx2"/>
              </a:solidFill>
              <a:round/>
              <a:headEnd/>
              <a:tailEnd/>
            </a:ln>
          </p:spPr>
          <p:txBody>
            <a:bodyPr/>
            <a:lstStyle/>
            <a:p>
              <a:endParaRPr lang="en-US"/>
            </a:p>
          </p:txBody>
        </p:sp>
        <p:sp>
          <p:nvSpPr>
            <p:cNvPr id="90042" name="Line 1978"/>
            <p:cNvSpPr>
              <a:spLocks noChangeShapeType="1"/>
            </p:cNvSpPr>
            <p:nvPr/>
          </p:nvSpPr>
          <p:spPr bwMode="auto">
            <a:xfrm>
              <a:off x="3946" y="1351"/>
              <a:ext cx="1" cy="16"/>
            </a:xfrm>
            <a:prstGeom prst="line">
              <a:avLst/>
            </a:prstGeom>
            <a:noFill/>
            <a:ln w="12700">
              <a:solidFill>
                <a:schemeClr val="tx2"/>
              </a:solidFill>
              <a:round/>
              <a:headEnd/>
              <a:tailEnd/>
            </a:ln>
          </p:spPr>
          <p:txBody>
            <a:bodyPr/>
            <a:lstStyle/>
            <a:p>
              <a:endParaRPr lang="en-US"/>
            </a:p>
          </p:txBody>
        </p:sp>
        <p:sp>
          <p:nvSpPr>
            <p:cNvPr id="90043" name="Line 1979"/>
            <p:cNvSpPr>
              <a:spLocks noChangeShapeType="1"/>
            </p:cNvSpPr>
            <p:nvPr/>
          </p:nvSpPr>
          <p:spPr bwMode="auto">
            <a:xfrm>
              <a:off x="3946" y="1399"/>
              <a:ext cx="1" cy="16"/>
            </a:xfrm>
            <a:prstGeom prst="line">
              <a:avLst/>
            </a:prstGeom>
            <a:noFill/>
            <a:ln w="12700">
              <a:solidFill>
                <a:schemeClr val="tx2"/>
              </a:solidFill>
              <a:round/>
              <a:headEnd/>
              <a:tailEnd/>
            </a:ln>
          </p:spPr>
          <p:txBody>
            <a:bodyPr/>
            <a:lstStyle/>
            <a:p>
              <a:endParaRPr lang="en-US"/>
            </a:p>
          </p:txBody>
        </p:sp>
        <p:sp>
          <p:nvSpPr>
            <p:cNvPr id="90044" name="Line 1980"/>
            <p:cNvSpPr>
              <a:spLocks noChangeShapeType="1"/>
            </p:cNvSpPr>
            <p:nvPr/>
          </p:nvSpPr>
          <p:spPr bwMode="auto">
            <a:xfrm>
              <a:off x="3946" y="1447"/>
              <a:ext cx="1" cy="16"/>
            </a:xfrm>
            <a:prstGeom prst="line">
              <a:avLst/>
            </a:prstGeom>
            <a:noFill/>
            <a:ln w="12700">
              <a:solidFill>
                <a:schemeClr val="tx2"/>
              </a:solidFill>
              <a:round/>
              <a:headEnd/>
              <a:tailEnd/>
            </a:ln>
          </p:spPr>
          <p:txBody>
            <a:bodyPr/>
            <a:lstStyle/>
            <a:p>
              <a:endParaRPr lang="en-US"/>
            </a:p>
          </p:txBody>
        </p:sp>
        <p:sp>
          <p:nvSpPr>
            <p:cNvPr id="90045" name="Line 1981"/>
            <p:cNvSpPr>
              <a:spLocks noChangeShapeType="1"/>
            </p:cNvSpPr>
            <p:nvPr/>
          </p:nvSpPr>
          <p:spPr bwMode="auto">
            <a:xfrm>
              <a:off x="3946" y="1495"/>
              <a:ext cx="1" cy="16"/>
            </a:xfrm>
            <a:prstGeom prst="line">
              <a:avLst/>
            </a:prstGeom>
            <a:noFill/>
            <a:ln w="12700">
              <a:solidFill>
                <a:schemeClr val="tx2"/>
              </a:solidFill>
              <a:round/>
              <a:headEnd/>
              <a:tailEnd/>
            </a:ln>
          </p:spPr>
          <p:txBody>
            <a:bodyPr/>
            <a:lstStyle/>
            <a:p>
              <a:endParaRPr lang="en-US"/>
            </a:p>
          </p:txBody>
        </p:sp>
        <p:sp>
          <p:nvSpPr>
            <p:cNvPr id="90046" name="Line 1982"/>
            <p:cNvSpPr>
              <a:spLocks noChangeShapeType="1"/>
            </p:cNvSpPr>
            <p:nvPr/>
          </p:nvSpPr>
          <p:spPr bwMode="auto">
            <a:xfrm>
              <a:off x="3946" y="1543"/>
              <a:ext cx="1" cy="16"/>
            </a:xfrm>
            <a:prstGeom prst="line">
              <a:avLst/>
            </a:prstGeom>
            <a:noFill/>
            <a:ln w="12700">
              <a:solidFill>
                <a:schemeClr val="tx2"/>
              </a:solidFill>
              <a:round/>
              <a:headEnd/>
              <a:tailEnd/>
            </a:ln>
          </p:spPr>
          <p:txBody>
            <a:bodyPr/>
            <a:lstStyle/>
            <a:p>
              <a:endParaRPr lang="en-US"/>
            </a:p>
          </p:txBody>
        </p:sp>
        <p:sp>
          <p:nvSpPr>
            <p:cNvPr id="90047" name="Line 1983"/>
            <p:cNvSpPr>
              <a:spLocks noChangeShapeType="1"/>
            </p:cNvSpPr>
            <p:nvPr/>
          </p:nvSpPr>
          <p:spPr bwMode="auto">
            <a:xfrm>
              <a:off x="3946" y="1591"/>
              <a:ext cx="1" cy="16"/>
            </a:xfrm>
            <a:prstGeom prst="line">
              <a:avLst/>
            </a:prstGeom>
            <a:noFill/>
            <a:ln w="12700">
              <a:solidFill>
                <a:schemeClr val="tx2"/>
              </a:solidFill>
              <a:round/>
              <a:headEnd/>
              <a:tailEnd/>
            </a:ln>
          </p:spPr>
          <p:txBody>
            <a:bodyPr/>
            <a:lstStyle/>
            <a:p>
              <a:endParaRPr lang="en-US"/>
            </a:p>
          </p:txBody>
        </p:sp>
        <p:sp>
          <p:nvSpPr>
            <p:cNvPr id="90048" name="Line 1984"/>
            <p:cNvSpPr>
              <a:spLocks noChangeShapeType="1"/>
            </p:cNvSpPr>
            <p:nvPr/>
          </p:nvSpPr>
          <p:spPr bwMode="auto">
            <a:xfrm>
              <a:off x="3946" y="1639"/>
              <a:ext cx="1" cy="16"/>
            </a:xfrm>
            <a:prstGeom prst="line">
              <a:avLst/>
            </a:prstGeom>
            <a:noFill/>
            <a:ln w="12700">
              <a:solidFill>
                <a:schemeClr val="tx2"/>
              </a:solidFill>
              <a:round/>
              <a:headEnd/>
              <a:tailEnd/>
            </a:ln>
          </p:spPr>
          <p:txBody>
            <a:bodyPr/>
            <a:lstStyle/>
            <a:p>
              <a:endParaRPr lang="en-US"/>
            </a:p>
          </p:txBody>
        </p:sp>
        <p:sp>
          <p:nvSpPr>
            <p:cNvPr id="90049" name="Line 1985"/>
            <p:cNvSpPr>
              <a:spLocks noChangeShapeType="1"/>
            </p:cNvSpPr>
            <p:nvPr/>
          </p:nvSpPr>
          <p:spPr bwMode="auto">
            <a:xfrm>
              <a:off x="3946" y="1687"/>
              <a:ext cx="1" cy="15"/>
            </a:xfrm>
            <a:prstGeom prst="line">
              <a:avLst/>
            </a:prstGeom>
            <a:noFill/>
            <a:ln w="12700">
              <a:solidFill>
                <a:schemeClr val="tx2"/>
              </a:solidFill>
              <a:round/>
              <a:headEnd/>
              <a:tailEnd/>
            </a:ln>
          </p:spPr>
          <p:txBody>
            <a:bodyPr/>
            <a:lstStyle/>
            <a:p>
              <a:endParaRPr lang="en-US"/>
            </a:p>
          </p:txBody>
        </p:sp>
        <p:sp>
          <p:nvSpPr>
            <p:cNvPr id="90050" name="Line 1986"/>
            <p:cNvSpPr>
              <a:spLocks noChangeShapeType="1"/>
            </p:cNvSpPr>
            <p:nvPr/>
          </p:nvSpPr>
          <p:spPr bwMode="auto">
            <a:xfrm>
              <a:off x="3946" y="1734"/>
              <a:ext cx="1" cy="16"/>
            </a:xfrm>
            <a:prstGeom prst="line">
              <a:avLst/>
            </a:prstGeom>
            <a:noFill/>
            <a:ln w="12700">
              <a:solidFill>
                <a:schemeClr val="tx2"/>
              </a:solidFill>
              <a:round/>
              <a:headEnd/>
              <a:tailEnd/>
            </a:ln>
          </p:spPr>
          <p:txBody>
            <a:bodyPr/>
            <a:lstStyle/>
            <a:p>
              <a:endParaRPr lang="en-US"/>
            </a:p>
          </p:txBody>
        </p:sp>
        <p:sp>
          <p:nvSpPr>
            <p:cNvPr id="90051" name="Line 1987"/>
            <p:cNvSpPr>
              <a:spLocks noChangeShapeType="1"/>
            </p:cNvSpPr>
            <p:nvPr/>
          </p:nvSpPr>
          <p:spPr bwMode="auto">
            <a:xfrm>
              <a:off x="3946" y="1782"/>
              <a:ext cx="1" cy="16"/>
            </a:xfrm>
            <a:prstGeom prst="line">
              <a:avLst/>
            </a:prstGeom>
            <a:noFill/>
            <a:ln w="12700">
              <a:solidFill>
                <a:schemeClr val="tx2"/>
              </a:solidFill>
              <a:round/>
              <a:headEnd/>
              <a:tailEnd/>
            </a:ln>
          </p:spPr>
          <p:txBody>
            <a:bodyPr/>
            <a:lstStyle/>
            <a:p>
              <a:endParaRPr lang="en-US"/>
            </a:p>
          </p:txBody>
        </p:sp>
        <p:sp>
          <p:nvSpPr>
            <p:cNvPr id="90052" name="Line 1988"/>
            <p:cNvSpPr>
              <a:spLocks noChangeShapeType="1"/>
            </p:cNvSpPr>
            <p:nvPr/>
          </p:nvSpPr>
          <p:spPr bwMode="auto">
            <a:xfrm>
              <a:off x="3946" y="1830"/>
              <a:ext cx="1" cy="16"/>
            </a:xfrm>
            <a:prstGeom prst="line">
              <a:avLst/>
            </a:prstGeom>
            <a:noFill/>
            <a:ln w="12700">
              <a:solidFill>
                <a:schemeClr val="tx2"/>
              </a:solidFill>
              <a:round/>
              <a:headEnd/>
              <a:tailEnd/>
            </a:ln>
          </p:spPr>
          <p:txBody>
            <a:bodyPr/>
            <a:lstStyle/>
            <a:p>
              <a:endParaRPr lang="en-US"/>
            </a:p>
          </p:txBody>
        </p:sp>
        <p:sp>
          <p:nvSpPr>
            <p:cNvPr id="90053" name="Line 1989"/>
            <p:cNvSpPr>
              <a:spLocks noChangeShapeType="1"/>
            </p:cNvSpPr>
            <p:nvPr/>
          </p:nvSpPr>
          <p:spPr bwMode="auto">
            <a:xfrm>
              <a:off x="3946" y="1878"/>
              <a:ext cx="1" cy="16"/>
            </a:xfrm>
            <a:prstGeom prst="line">
              <a:avLst/>
            </a:prstGeom>
            <a:noFill/>
            <a:ln w="12700">
              <a:solidFill>
                <a:schemeClr val="tx2"/>
              </a:solidFill>
              <a:round/>
              <a:headEnd/>
              <a:tailEnd/>
            </a:ln>
          </p:spPr>
          <p:txBody>
            <a:bodyPr/>
            <a:lstStyle/>
            <a:p>
              <a:endParaRPr lang="en-US"/>
            </a:p>
          </p:txBody>
        </p:sp>
        <p:sp>
          <p:nvSpPr>
            <p:cNvPr id="90054" name="Line 1990"/>
            <p:cNvSpPr>
              <a:spLocks noChangeShapeType="1"/>
            </p:cNvSpPr>
            <p:nvPr/>
          </p:nvSpPr>
          <p:spPr bwMode="auto">
            <a:xfrm>
              <a:off x="3946" y="1926"/>
              <a:ext cx="1" cy="16"/>
            </a:xfrm>
            <a:prstGeom prst="line">
              <a:avLst/>
            </a:prstGeom>
            <a:noFill/>
            <a:ln w="12700">
              <a:solidFill>
                <a:schemeClr val="tx2"/>
              </a:solidFill>
              <a:round/>
              <a:headEnd/>
              <a:tailEnd/>
            </a:ln>
          </p:spPr>
          <p:txBody>
            <a:bodyPr/>
            <a:lstStyle/>
            <a:p>
              <a:endParaRPr lang="en-US"/>
            </a:p>
          </p:txBody>
        </p:sp>
        <p:sp>
          <p:nvSpPr>
            <p:cNvPr id="90055" name="Line 1991"/>
            <p:cNvSpPr>
              <a:spLocks noChangeShapeType="1"/>
            </p:cNvSpPr>
            <p:nvPr/>
          </p:nvSpPr>
          <p:spPr bwMode="auto">
            <a:xfrm>
              <a:off x="3946" y="1974"/>
              <a:ext cx="1" cy="16"/>
            </a:xfrm>
            <a:prstGeom prst="line">
              <a:avLst/>
            </a:prstGeom>
            <a:noFill/>
            <a:ln w="12700">
              <a:solidFill>
                <a:schemeClr val="tx2"/>
              </a:solidFill>
              <a:round/>
              <a:headEnd/>
              <a:tailEnd/>
            </a:ln>
          </p:spPr>
          <p:txBody>
            <a:bodyPr/>
            <a:lstStyle/>
            <a:p>
              <a:endParaRPr lang="en-US"/>
            </a:p>
          </p:txBody>
        </p:sp>
        <p:sp>
          <p:nvSpPr>
            <p:cNvPr id="90056" name="Line 1992"/>
            <p:cNvSpPr>
              <a:spLocks noChangeShapeType="1"/>
            </p:cNvSpPr>
            <p:nvPr/>
          </p:nvSpPr>
          <p:spPr bwMode="auto">
            <a:xfrm>
              <a:off x="3946" y="2022"/>
              <a:ext cx="1" cy="16"/>
            </a:xfrm>
            <a:prstGeom prst="line">
              <a:avLst/>
            </a:prstGeom>
            <a:noFill/>
            <a:ln w="12700">
              <a:solidFill>
                <a:schemeClr val="tx2"/>
              </a:solidFill>
              <a:round/>
              <a:headEnd/>
              <a:tailEnd/>
            </a:ln>
          </p:spPr>
          <p:txBody>
            <a:bodyPr/>
            <a:lstStyle/>
            <a:p>
              <a:endParaRPr lang="en-US"/>
            </a:p>
          </p:txBody>
        </p:sp>
        <p:sp>
          <p:nvSpPr>
            <p:cNvPr id="90057" name="Line 1993"/>
            <p:cNvSpPr>
              <a:spLocks noChangeShapeType="1"/>
            </p:cNvSpPr>
            <p:nvPr/>
          </p:nvSpPr>
          <p:spPr bwMode="auto">
            <a:xfrm>
              <a:off x="3946" y="2070"/>
              <a:ext cx="1" cy="15"/>
            </a:xfrm>
            <a:prstGeom prst="line">
              <a:avLst/>
            </a:prstGeom>
            <a:noFill/>
            <a:ln w="12700">
              <a:solidFill>
                <a:schemeClr val="tx2"/>
              </a:solidFill>
              <a:round/>
              <a:headEnd/>
              <a:tailEnd/>
            </a:ln>
          </p:spPr>
          <p:txBody>
            <a:bodyPr/>
            <a:lstStyle/>
            <a:p>
              <a:endParaRPr lang="en-US"/>
            </a:p>
          </p:txBody>
        </p:sp>
        <p:sp>
          <p:nvSpPr>
            <p:cNvPr id="90058" name="Line 1994"/>
            <p:cNvSpPr>
              <a:spLocks noChangeShapeType="1"/>
            </p:cNvSpPr>
            <p:nvPr/>
          </p:nvSpPr>
          <p:spPr bwMode="auto">
            <a:xfrm>
              <a:off x="3946" y="2117"/>
              <a:ext cx="1" cy="16"/>
            </a:xfrm>
            <a:prstGeom prst="line">
              <a:avLst/>
            </a:prstGeom>
            <a:noFill/>
            <a:ln w="12700">
              <a:solidFill>
                <a:schemeClr val="tx2"/>
              </a:solidFill>
              <a:round/>
              <a:headEnd/>
              <a:tailEnd/>
            </a:ln>
          </p:spPr>
          <p:txBody>
            <a:bodyPr/>
            <a:lstStyle/>
            <a:p>
              <a:endParaRPr lang="en-US"/>
            </a:p>
          </p:txBody>
        </p:sp>
        <p:sp>
          <p:nvSpPr>
            <p:cNvPr id="90059" name="Line 1995"/>
            <p:cNvSpPr>
              <a:spLocks noChangeShapeType="1"/>
            </p:cNvSpPr>
            <p:nvPr/>
          </p:nvSpPr>
          <p:spPr bwMode="auto">
            <a:xfrm>
              <a:off x="3946" y="2165"/>
              <a:ext cx="1" cy="16"/>
            </a:xfrm>
            <a:prstGeom prst="line">
              <a:avLst/>
            </a:prstGeom>
            <a:noFill/>
            <a:ln w="12700">
              <a:solidFill>
                <a:schemeClr val="tx2"/>
              </a:solidFill>
              <a:round/>
              <a:headEnd/>
              <a:tailEnd/>
            </a:ln>
          </p:spPr>
          <p:txBody>
            <a:bodyPr/>
            <a:lstStyle/>
            <a:p>
              <a:endParaRPr lang="en-US"/>
            </a:p>
          </p:txBody>
        </p:sp>
        <p:sp>
          <p:nvSpPr>
            <p:cNvPr id="90060" name="Line 1996"/>
            <p:cNvSpPr>
              <a:spLocks noChangeShapeType="1"/>
            </p:cNvSpPr>
            <p:nvPr/>
          </p:nvSpPr>
          <p:spPr bwMode="auto">
            <a:xfrm>
              <a:off x="3946" y="2213"/>
              <a:ext cx="1" cy="16"/>
            </a:xfrm>
            <a:prstGeom prst="line">
              <a:avLst/>
            </a:prstGeom>
            <a:noFill/>
            <a:ln w="12700">
              <a:solidFill>
                <a:schemeClr val="tx2"/>
              </a:solidFill>
              <a:round/>
              <a:headEnd/>
              <a:tailEnd/>
            </a:ln>
          </p:spPr>
          <p:txBody>
            <a:bodyPr/>
            <a:lstStyle/>
            <a:p>
              <a:endParaRPr lang="en-US"/>
            </a:p>
          </p:txBody>
        </p:sp>
        <p:sp>
          <p:nvSpPr>
            <p:cNvPr id="90061" name="Line 1997"/>
            <p:cNvSpPr>
              <a:spLocks noChangeShapeType="1"/>
            </p:cNvSpPr>
            <p:nvPr/>
          </p:nvSpPr>
          <p:spPr bwMode="auto">
            <a:xfrm>
              <a:off x="3946" y="2261"/>
              <a:ext cx="1" cy="16"/>
            </a:xfrm>
            <a:prstGeom prst="line">
              <a:avLst/>
            </a:prstGeom>
            <a:noFill/>
            <a:ln w="12700">
              <a:solidFill>
                <a:schemeClr val="tx2"/>
              </a:solidFill>
              <a:round/>
              <a:headEnd/>
              <a:tailEnd/>
            </a:ln>
          </p:spPr>
          <p:txBody>
            <a:bodyPr/>
            <a:lstStyle/>
            <a:p>
              <a:endParaRPr lang="en-US"/>
            </a:p>
          </p:txBody>
        </p:sp>
        <p:sp>
          <p:nvSpPr>
            <p:cNvPr id="90062" name="Line 1998"/>
            <p:cNvSpPr>
              <a:spLocks noChangeShapeType="1"/>
            </p:cNvSpPr>
            <p:nvPr/>
          </p:nvSpPr>
          <p:spPr bwMode="auto">
            <a:xfrm>
              <a:off x="3946" y="2309"/>
              <a:ext cx="1" cy="16"/>
            </a:xfrm>
            <a:prstGeom prst="line">
              <a:avLst/>
            </a:prstGeom>
            <a:noFill/>
            <a:ln w="12700">
              <a:solidFill>
                <a:schemeClr val="tx2"/>
              </a:solidFill>
              <a:round/>
              <a:headEnd/>
              <a:tailEnd/>
            </a:ln>
          </p:spPr>
          <p:txBody>
            <a:bodyPr/>
            <a:lstStyle/>
            <a:p>
              <a:endParaRPr lang="en-US"/>
            </a:p>
          </p:txBody>
        </p:sp>
        <p:sp>
          <p:nvSpPr>
            <p:cNvPr id="90063" name="Line 1999"/>
            <p:cNvSpPr>
              <a:spLocks noChangeShapeType="1"/>
            </p:cNvSpPr>
            <p:nvPr/>
          </p:nvSpPr>
          <p:spPr bwMode="auto">
            <a:xfrm>
              <a:off x="3946" y="2357"/>
              <a:ext cx="1" cy="16"/>
            </a:xfrm>
            <a:prstGeom prst="line">
              <a:avLst/>
            </a:prstGeom>
            <a:noFill/>
            <a:ln w="12700">
              <a:solidFill>
                <a:schemeClr val="tx2"/>
              </a:solidFill>
              <a:round/>
              <a:headEnd/>
              <a:tailEnd/>
            </a:ln>
          </p:spPr>
          <p:txBody>
            <a:bodyPr/>
            <a:lstStyle/>
            <a:p>
              <a:endParaRPr lang="en-US"/>
            </a:p>
          </p:txBody>
        </p:sp>
        <p:sp>
          <p:nvSpPr>
            <p:cNvPr id="90064" name="Line 2000"/>
            <p:cNvSpPr>
              <a:spLocks noChangeShapeType="1"/>
            </p:cNvSpPr>
            <p:nvPr/>
          </p:nvSpPr>
          <p:spPr bwMode="auto">
            <a:xfrm>
              <a:off x="3946" y="2405"/>
              <a:ext cx="1" cy="16"/>
            </a:xfrm>
            <a:prstGeom prst="line">
              <a:avLst/>
            </a:prstGeom>
            <a:noFill/>
            <a:ln w="12700">
              <a:solidFill>
                <a:schemeClr val="tx2"/>
              </a:solidFill>
              <a:round/>
              <a:headEnd/>
              <a:tailEnd/>
            </a:ln>
          </p:spPr>
          <p:txBody>
            <a:bodyPr/>
            <a:lstStyle/>
            <a:p>
              <a:endParaRPr lang="en-US"/>
            </a:p>
          </p:txBody>
        </p:sp>
        <p:sp>
          <p:nvSpPr>
            <p:cNvPr id="90065" name="Line 2001"/>
            <p:cNvSpPr>
              <a:spLocks noChangeShapeType="1"/>
            </p:cNvSpPr>
            <p:nvPr/>
          </p:nvSpPr>
          <p:spPr bwMode="auto">
            <a:xfrm>
              <a:off x="3946" y="2452"/>
              <a:ext cx="1" cy="16"/>
            </a:xfrm>
            <a:prstGeom prst="line">
              <a:avLst/>
            </a:prstGeom>
            <a:noFill/>
            <a:ln w="12700">
              <a:solidFill>
                <a:schemeClr val="tx2"/>
              </a:solidFill>
              <a:round/>
              <a:headEnd/>
              <a:tailEnd/>
            </a:ln>
          </p:spPr>
          <p:txBody>
            <a:bodyPr/>
            <a:lstStyle/>
            <a:p>
              <a:endParaRPr lang="en-US"/>
            </a:p>
          </p:txBody>
        </p:sp>
        <p:sp>
          <p:nvSpPr>
            <p:cNvPr id="90066" name="Line 2002"/>
            <p:cNvSpPr>
              <a:spLocks noChangeShapeType="1"/>
            </p:cNvSpPr>
            <p:nvPr/>
          </p:nvSpPr>
          <p:spPr bwMode="auto">
            <a:xfrm>
              <a:off x="3946" y="2500"/>
              <a:ext cx="1" cy="16"/>
            </a:xfrm>
            <a:prstGeom prst="line">
              <a:avLst/>
            </a:prstGeom>
            <a:noFill/>
            <a:ln w="12700">
              <a:solidFill>
                <a:schemeClr val="tx2"/>
              </a:solidFill>
              <a:round/>
              <a:headEnd/>
              <a:tailEnd/>
            </a:ln>
          </p:spPr>
          <p:txBody>
            <a:bodyPr/>
            <a:lstStyle/>
            <a:p>
              <a:endParaRPr lang="en-US"/>
            </a:p>
          </p:txBody>
        </p:sp>
        <p:sp>
          <p:nvSpPr>
            <p:cNvPr id="90067" name="Line 2003"/>
            <p:cNvSpPr>
              <a:spLocks noChangeShapeType="1"/>
            </p:cNvSpPr>
            <p:nvPr/>
          </p:nvSpPr>
          <p:spPr bwMode="auto">
            <a:xfrm>
              <a:off x="3946" y="2548"/>
              <a:ext cx="1" cy="16"/>
            </a:xfrm>
            <a:prstGeom prst="line">
              <a:avLst/>
            </a:prstGeom>
            <a:noFill/>
            <a:ln w="12700">
              <a:solidFill>
                <a:schemeClr val="tx2"/>
              </a:solidFill>
              <a:round/>
              <a:headEnd/>
              <a:tailEnd/>
            </a:ln>
          </p:spPr>
          <p:txBody>
            <a:bodyPr/>
            <a:lstStyle/>
            <a:p>
              <a:endParaRPr lang="en-US"/>
            </a:p>
          </p:txBody>
        </p:sp>
        <p:sp>
          <p:nvSpPr>
            <p:cNvPr id="90068" name="Line 2004"/>
            <p:cNvSpPr>
              <a:spLocks noChangeShapeType="1"/>
            </p:cNvSpPr>
            <p:nvPr/>
          </p:nvSpPr>
          <p:spPr bwMode="auto">
            <a:xfrm>
              <a:off x="3946" y="2596"/>
              <a:ext cx="1" cy="16"/>
            </a:xfrm>
            <a:prstGeom prst="line">
              <a:avLst/>
            </a:prstGeom>
            <a:noFill/>
            <a:ln w="12700">
              <a:solidFill>
                <a:schemeClr val="tx2"/>
              </a:solidFill>
              <a:round/>
              <a:headEnd/>
              <a:tailEnd/>
            </a:ln>
          </p:spPr>
          <p:txBody>
            <a:bodyPr/>
            <a:lstStyle/>
            <a:p>
              <a:endParaRPr lang="en-US"/>
            </a:p>
          </p:txBody>
        </p:sp>
        <p:sp>
          <p:nvSpPr>
            <p:cNvPr id="90069" name="Line 2005"/>
            <p:cNvSpPr>
              <a:spLocks noChangeShapeType="1"/>
            </p:cNvSpPr>
            <p:nvPr/>
          </p:nvSpPr>
          <p:spPr bwMode="auto">
            <a:xfrm>
              <a:off x="3946" y="2644"/>
              <a:ext cx="1" cy="16"/>
            </a:xfrm>
            <a:prstGeom prst="line">
              <a:avLst/>
            </a:prstGeom>
            <a:noFill/>
            <a:ln w="12700">
              <a:solidFill>
                <a:schemeClr val="tx2"/>
              </a:solidFill>
              <a:round/>
              <a:headEnd/>
              <a:tailEnd/>
            </a:ln>
          </p:spPr>
          <p:txBody>
            <a:bodyPr/>
            <a:lstStyle/>
            <a:p>
              <a:endParaRPr lang="en-US"/>
            </a:p>
          </p:txBody>
        </p:sp>
        <p:sp>
          <p:nvSpPr>
            <p:cNvPr id="90070" name="Line 2006"/>
            <p:cNvSpPr>
              <a:spLocks noChangeShapeType="1"/>
            </p:cNvSpPr>
            <p:nvPr/>
          </p:nvSpPr>
          <p:spPr bwMode="auto">
            <a:xfrm>
              <a:off x="3946" y="2692"/>
              <a:ext cx="1" cy="16"/>
            </a:xfrm>
            <a:prstGeom prst="line">
              <a:avLst/>
            </a:prstGeom>
            <a:noFill/>
            <a:ln w="12700">
              <a:solidFill>
                <a:schemeClr val="tx2"/>
              </a:solidFill>
              <a:round/>
              <a:headEnd/>
              <a:tailEnd/>
            </a:ln>
          </p:spPr>
          <p:txBody>
            <a:bodyPr/>
            <a:lstStyle/>
            <a:p>
              <a:endParaRPr lang="en-US"/>
            </a:p>
          </p:txBody>
        </p:sp>
        <p:sp>
          <p:nvSpPr>
            <p:cNvPr id="90071" name="Line 2007"/>
            <p:cNvSpPr>
              <a:spLocks noChangeShapeType="1"/>
            </p:cNvSpPr>
            <p:nvPr/>
          </p:nvSpPr>
          <p:spPr bwMode="auto">
            <a:xfrm>
              <a:off x="3946" y="2740"/>
              <a:ext cx="1" cy="16"/>
            </a:xfrm>
            <a:prstGeom prst="line">
              <a:avLst/>
            </a:prstGeom>
            <a:noFill/>
            <a:ln w="12700">
              <a:solidFill>
                <a:schemeClr val="tx2"/>
              </a:solidFill>
              <a:round/>
              <a:headEnd/>
              <a:tailEnd/>
            </a:ln>
          </p:spPr>
          <p:txBody>
            <a:bodyPr/>
            <a:lstStyle/>
            <a:p>
              <a:endParaRPr lang="en-US"/>
            </a:p>
          </p:txBody>
        </p:sp>
        <p:sp>
          <p:nvSpPr>
            <p:cNvPr id="90072" name="Line 2008"/>
            <p:cNvSpPr>
              <a:spLocks noChangeShapeType="1"/>
            </p:cNvSpPr>
            <p:nvPr/>
          </p:nvSpPr>
          <p:spPr bwMode="auto">
            <a:xfrm>
              <a:off x="3946" y="2788"/>
              <a:ext cx="1" cy="16"/>
            </a:xfrm>
            <a:prstGeom prst="line">
              <a:avLst/>
            </a:prstGeom>
            <a:noFill/>
            <a:ln w="12700">
              <a:solidFill>
                <a:schemeClr val="tx2"/>
              </a:solidFill>
              <a:round/>
              <a:headEnd/>
              <a:tailEnd/>
            </a:ln>
          </p:spPr>
          <p:txBody>
            <a:bodyPr/>
            <a:lstStyle/>
            <a:p>
              <a:endParaRPr lang="en-US"/>
            </a:p>
          </p:txBody>
        </p:sp>
        <p:sp>
          <p:nvSpPr>
            <p:cNvPr id="90073" name="Line 2009"/>
            <p:cNvSpPr>
              <a:spLocks noChangeShapeType="1"/>
            </p:cNvSpPr>
            <p:nvPr/>
          </p:nvSpPr>
          <p:spPr bwMode="auto">
            <a:xfrm>
              <a:off x="3946" y="2835"/>
              <a:ext cx="1" cy="16"/>
            </a:xfrm>
            <a:prstGeom prst="line">
              <a:avLst/>
            </a:prstGeom>
            <a:noFill/>
            <a:ln w="12700">
              <a:solidFill>
                <a:schemeClr val="tx2"/>
              </a:solidFill>
              <a:round/>
              <a:headEnd/>
              <a:tailEnd/>
            </a:ln>
          </p:spPr>
          <p:txBody>
            <a:bodyPr/>
            <a:lstStyle/>
            <a:p>
              <a:endParaRPr lang="en-US"/>
            </a:p>
          </p:txBody>
        </p:sp>
        <p:sp>
          <p:nvSpPr>
            <p:cNvPr id="90074" name="Line 2010"/>
            <p:cNvSpPr>
              <a:spLocks noChangeShapeType="1"/>
            </p:cNvSpPr>
            <p:nvPr/>
          </p:nvSpPr>
          <p:spPr bwMode="auto">
            <a:xfrm>
              <a:off x="3946" y="2883"/>
              <a:ext cx="1" cy="16"/>
            </a:xfrm>
            <a:prstGeom prst="line">
              <a:avLst/>
            </a:prstGeom>
            <a:noFill/>
            <a:ln w="12700">
              <a:solidFill>
                <a:schemeClr val="tx2"/>
              </a:solidFill>
              <a:round/>
              <a:headEnd/>
              <a:tailEnd/>
            </a:ln>
          </p:spPr>
          <p:txBody>
            <a:bodyPr/>
            <a:lstStyle/>
            <a:p>
              <a:endParaRPr lang="en-US"/>
            </a:p>
          </p:txBody>
        </p:sp>
        <p:sp>
          <p:nvSpPr>
            <p:cNvPr id="90075" name="Line 2011"/>
            <p:cNvSpPr>
              <a:spLocks noChangeShapeType="1"/>
            </p:cNvSpPr>
            <p:nvPr/>
          </p:nvSpPr>
          <p:spPr bwMode="auto">
            <a:xfrm>
              <a:off x="3946" y="2931"/>
              <a:ext cx="1" cy="16"/>
            </a:xfrm>
            <a:prstGeom prst="line">
              <a:avLst/>
            </a:prstGeom>
            <a:noFill/>
            <a:ln w="12700">
              <a:solidFill>
                <a:schemeClr val="tx2"/>
              </a:solidFill>
              <a:round/>
              <a:headEnd/>
              <a:tailEnd/>
            </a:ln>
          </p:spPr>
          <p:txBody>
            <a:bodyPr/>
            <a:lstStyle/>
            <a:p>
              <a:endParaRPr lang="en-US"/>
            </a:p>
          </p:txBody>
        </p:sp>
        <p:sp>
          <p:nvSpPr>
            <p:cNvPr id="90076" name="Line 2012"/>
            <p:cNvSpPr>
              <a:spLocks noChangeShapeType="1"/>
            </p:cNvSpPr>
            <p:nvPr/>
          </p:nvSpPr>
          <p:spPr bwMode="auto">
            <a:xfrm>
              <a:off x="3946" y="2979"/>
              <a:ext cx="1" cy="16"/>
            </a:xfrm>
            <a:prstGeom prst="line">
              <a:avLst/>
            </a:prstGeom>
            <a:noFill/>
            <a:ln w="12700">
              <a:solidFill>
                <a:schemeClr val="tx2"/>
              </a:solidFill>
              <a:round/>
              <a:headEnd/>
              <a:tailEnd/>
            </a:ln>
          </p:spPr>
          <p:txBody>
            <a:bodyPr/>
            <a:lstStyle/>
            <a:p>
              <a:endParaRPr lang="en-US"/>
            </a:p>
          </p:txBody>
        </p:sp>
        <p:sp>
          <p:nvSpPr>
            <p:cNvPr id="90077" name="Line 2013"/>
            <p:cNvSpPr>
              <a:spLocks noChangeShapeType="1"/>
            </p:cNvSpPr>
            <p:nvPr/>
          </p:nvSpPr>
          <p:spPr bwMode="auto">
            <a:xfrm>
              <a:off x="3946" y="3027"/>
              <a:ext cx="1" cy="16"/>
            </a:xfrm>
            <a:prstGeom prst="line">
              <a:avLst/>
            </a:prstGeom>
            <a:noFill/>
            <a:ln w="12700">
              <a:solidFill>
                <a:schemeClr val="tx2"/>
              </a:solidFill>
              <a:round/>
              <a:headEnd/>
              <a:tailEnd/>
            </a:ln>
          </p:spPr>
          <p:txBody>
            <a:bodyPr/>
            <a:lstStyle/>
            <a:p>
              <a:endParaRPr lang="en-US"/>
            </a:p>
          </p:txBody>
        </p:sp>
        <p:sp>
          <p:nvSpPr>
            <p:cNvPr id="90078" name="Line 2014"/>
            <p:cNvSpPr>
              <a:spLocks noChangeShapeType="1"/>
            </p:cNvSpPr>
            <p:nvPr/>
          </p:nvSpPr>
          <p:spPr bwMode="auto">
            <a:xfrm>
              <a:off x="3946" y="3075"/>
              <a:ext cx="1" cy="16"/>
            </a:xfrm>
            <a:prstGeom prst="line">
              <a:avLst/>
            </a:prstGeom>
            <a:noFill/>
            <a:ln w="12700">
              <a:solidFill>
                <a:schemeClr val="tx2"/>
              </a:solidFill>
              <a:round/>
              <a:headEnd/>
              <a:tailEnd/>
            </a:ln>
          </p:spPr>
          <p:txBody>
            <a:bodyPr/>
            <a:lstStyle/>
            <a:p>
              <a:endParaRPr lang="en-US"/>
            </a:p>
          </p:txBody>
        </p:sp>
        <p:sp>
          <p:nvSpPr>
            <p:cNvPr id="90079" name="Line 2015"/>
            <p:cNvSpPr>
              <a:spLocks noChangeShapeType="1"/>
            </p:cNvSpPr>
            <p:nvPr/>
          </p:nvSpPr>
          <p:spPr bwMode="auto">
            <a:xfrm>
              <a:off x="3946" y="3123"/>
              <a:ext cx="1" cy="16"/>
            </a:xfrm>
            <a:prstGeom prst="line">
              <a:avLst/>
            </a:prstGeom>
            <a:noFill/>
            <a:ln w="12700">
              <a:solidFill>
                <a:schemeClr val="tx2"/>
              </a:solidFill>
              <a:round/>
              <a:headEnd/>
              <a:tailEnd/>
            </a:ln>
          </p:spPr>
          <p:txBody>
            <a:bodyPr/>
            <a:lstStyle/>
            <a:p>
              <a:endParaRPr lang="en-US"/>
            </a:p>
          </p:txBody>
        </p:sp>
        <p:sp>
          <p:nvSpPr>
            <p:cNvPr id="90080" name="Line 2016"/>
            <p:cNvSpPr>
              <a:spLocks noChangeShapeType="1"/>
            </p:cNvSpPr>
            <p:nvPr/>
          </p:nvSpPr>
          <p:spPr bwMode="auto">
            <a:xfrm>
              <a:off x="3946" y="3171"/>
              <a:ext cx="1" cy="16"/>
            </a:xfrm>
            <a:prstGeom prst="line">
              <a:avLst/>
            </a:prstGeom>
            <a:noFill/>
            <a:ln w="12700">
              <a:solidFill>
                <a:schemeClr val="tx2"/>
              </a:solidFill>
              <a:round/>
              <a:headEnd/>
              <a:tailEnd/>
            </a:ln>
          </p:spPr>
          <p:txBody>
            <a:bodyPr/>
            <a:lstStyle/>
            <a:p>
              <a:endParaRPr lang="en-US"/>
            </a:p>
          </p:txBody>
        </p:sp>
        <p:sp>
          <p:nvSpPr>
            <p:cNvPr id="90081" name="Line 2017"/>
            <p:cNvSpPr>
              <a:spLocks noChangeShapeType="1"/>
            </p:cNvSpPr>
            <p:nvPr/>
          </p:nvSpPr>
          <p:spPr bwMode="auto">
            <a:xfrm>
              <a:off x="3946" y="3218"/>
              <a:ext cx="1" cy="16"/>
            </a:xfrm>
            <a:prstGeom prst="line">
              <a:avLst/>
            </a:prstGeom>
            <a:noFill/>
            <a:ln w="12700">
              <a:solidFill>
                <a:schemeClr val="tx2"/>
              </a:solidFill>
              <a:round/>
              <a:headEnd/>
              <a:tailEnd/>
            </a:ln>
          </p:spPr>
          <p:txBody>
            <a:bodyPr/>
            <a:lstStyle/>
            <a:p>
              <a:endParaRPr lang="en-US"/>
            </a:p>
          </p:txBody>
        </p:sp>
        <p:sp>
          <p:nvSpPr>
            <p:cNvPr id="90082" name="Line 2018"/>
            <p:cNvSpPr>
              <a:spLocks noChangeShapeType="1"/>
            </p:cNvSpPr>
            <p:nvPr/>
          </p:nvSpPr>
          <p:spPr bwMode="auto">
            <a:xfrm>
              <a:off x="3946" y="3266"/>
              <a:ext cx="1" cy="16"/>
            </a:xfrm>
            <a:prstGeom prst="line">
              <a:avLst/>
            </a:prstGeom>
            <a:noFill/>
            <a:ln w="12700">
              <a:solidFill>
                <a:schemeClr val="tx2"/>
              </a:solidFill>
              <a:round/>
              <a:headEnd/>
              <a:tailEnd/>
            </a:ln>
          </p:spPr>
          <p:txBody>
            <a:bodyPr/>
            <a:lstStyle/>
            <a:p>
              <a:endParaRPr lang="en-US"/>
            </a:p>
          </p:txBody>
        </p:sp>
        <p:sp>
          <p:nvSpPr>
            <p:cNvPr id="90083" name="Line 2019"/>
            <p:cNvSpPr>
              <a:spLocks noChangeShapeType="1"/>
            </p:cNvSpPr>
            <p:nvPr/>
          </p:nvSpPr>
          <p:spPr bwMode="auto">
            <a:xfrm>
              <a:off x="3946" y="3314"/>
              <a:ext cx="1" cy="16"/>
            </a:xfrm>
            <a:prstGeom prst="line">
              <a:avLst/>
            </a:prstGeom>
            <a:noFill/>
            <a:ln w="12700">
              <a:solidFill>
                <a:schemeClr val="tx2"/>
              </a:solidFill>
              <a:round/>
              <a:headEnd/>
              <a:tailEnd/>
            </a:ln>
          </p:spPr>
          <p:txBody>
            <a:bodyPr/>
            <a:lstStyle/>
            <a:p>
              <a:endParaRPr lang="en-US"/>
            </a:p>
          </p:txBody>
        </p:sp>
        <p:sp>
          <p:nvSpPr>
            <p:cNvPr id="90084" name="Line 2020"/>
            <p:cNvSpPr>
              <a:spLocks noChangeShapeType="1"/>
            </p:cNvSpPr>
            <p:nvPr/>
          </p:nvSpPr>
          <p:spPr bwMode="auto">
            <a:xfrm>
              <a:off x="3946" y="3362"/>
              <a:ext cx="1" cy="16"/>
            </a:xfrm>
            <a:prstGeom prst="line">
              <a:avLst/>
            </a:prstGeom>
            <a:noFill/>
            <a:ln w="12700">
              <a:solidFill>
                <a:schemeClr val="tx2"/>
              </a:solidFill>
              <a:round/>
              <a:headEnd/>
              <a:tailEnd/>
            </a:ln>
          </p:spPr>
          <p:txBody>
            <a:bodyPr/>
            <a:lstStyle/>
            <a:p>
              <a:endParaRPr lang="en-US"/>
            </a:p>
          </p:txBody>
        </p:sp>
        <p:sp>
          <p:nvSpPr>
            <p:cNvPr id="90085" name="Line 2021"/>
            <p:cNvSpPr>
              <a:spLocks noChangeShapeType="1"/>
            </p:cNvSpPr>
            <p:nvPr/>
          </p:nvSpPr>
          <p:spPr bwMode="auto">
            <a:xfrm>
              <a:off x="3946" y="3410"/>
              <a:ext cx="1" cy="16"/>
            </a:xfrm>
            <a:prstGeom prst="line">
              <a:avLst/>
            </a:prstGeom>
            <a:noFill/>
            <a:ln w="12700">
              <a:solidFill>
                <a:schemeClr val="tx2"/>
              </a:solidFill>
              <a:round/>
              <a:headEnd/>
              <a:tailEnd/>
            </a:ln>
          </p:spPr>
          <p:txBody>
            <a:bodyPr/>
            <a:lstStyle/>
            <a:p>
              <a:endParaRPr lang="en-US"/>
            </a:p>
          </p:txBody>
        </p:sp>
        <p:sp>
          <p:nvSpPr>
            <p:cNvPr id="90086" name="Line 2022"/>
            <p:cNvSpPr>
              <a:spLocks noChangeShapeType="1"/>
            </p:cNvSpPr>
            <p:nvPr/>
          </p:nvSpPr>
          <p:spPr bwMode="auto">
            <a:xfrm>
              <a:off x="3946" y="3458"/>
              <a:ext cx="1" cy="16"/>
            </a:xfrm>
            <a:prstGeom prst="line">
              <a:avLst/>
            </a:prstGeom>
            <a:noFill/>
            <a:ln w="12700">
              <a:solidFill>
                <a:schemeClr val="tx2"/>
              </a:solidFill>
              <a:round/>
              <a:headEnd/>
              <a:tailEnd/>
            </a:ln>
          </p:spPr>
          <p:txBody>
            <a:bodyPr/>
            <a:lstStyle/>
            <a:p>
              <a:endParaRPr lang="en-US"/>
            </a:p>
          </p:txBody>
        </p:sp>
        <p:sp>
          <p:nvSpPr>
            <p:cNvPr id="90087" name="Line 2023"/>
            <p:cNvSpPr>
              <a:spLocks noChangeShapeType="1"/>
            </p:cNvSpPr>
            <p:nvPr/>
          </p:nvSpPr>
          <p:spPr bwMode="auto">
            <a:xfrm>
              <a:off x="3946" y="3506"/>
              <a:ext cx="1" cy="16"/>
            </a:xfrm>
            <a:prstGeom prst="line">
              <a:avLst/>
            </a:prstGeom>
            <a:noFill/>
            <a:ln w="12700">
              <a:solidFill>
                <a:schemeClr val="tx2"/>
              </a:solidFill>
              <a:round/>
              <a:headEnd/>
              <a:tailEnd/>
            </a:ln>
          </p:spPr>
          <p:txBody>
            <a:bodyPr/>
            <a:lstStyle/>
            <a:p>
              <a:endParaRPr lang="en-US"/>
            </a:p>
          </p:txBody>
        </p:sp>
        <p:sp>
          <p:nvSpPr>
            <p:cNvPr id="90088" name="Line 2024"/>
            <p:cNvSpPr>
              <a:spLocks noChangeShapeType="1"/>
            </p:cNvSpPr>
            <p:nvPr/>
          </p:nvSpPr>
          <p:spPr bwMode="auto">
            <a:xfrm>
              <a:off x="3946" y="3554"/>
              <a:ext cx="1" cy="16"/>
            </a:xfrm>
            <a:prstGeom prst="line">
              <a:avLst/>
            </a:prstGeom>
            <a:noFill/>
            <a:ln w="12700">
              <a:solidFill>
                <a:schemeClr val="tx2"/>
              </a:solidFill>
              <a:round/>
              <a:headEnd/>
              <a:tailEnd/>
            </a:ln>
          </p:spPr>
          <p:txBody>
            <a:bodyPr/>
            <a:lstStyle/>
            <a:p>
              <a:endParaRPr lang="en-US"/>
            </a:p>
          </p:txBody>
        </p:sp>
        <p:sp>
          <p:nvSpPr>
            <p:cNvPr id="90089" name="Line 2025"/>
            <p:cNvSpPr>
              <a:spLocks noChangeShapeType="1"/>
            </p:cNvSpPr>
            <p:nvPr/>
          </p:nvSpPr>
          <p:spPr bwMode="auto">
            <a:xfrm>
              <a:off x="4002" y="1351"/>
              <a:ext cx="1" cy="16"/>
            </a:xfrm>
            <a:prstGeom prst="line">
              <a:avLst/>
            </a:prstGeom>
            <a:noFill/>
            <a:ln w="12700">
              <a:solidFill>
                <a:schemeClr val="tx2"/>
              </a:solidFill>
              <a:round/>
              <a:headEnd/>
              <a:tailEnd/>
            </a:ln>
          </p:spPr>
          <p:txBody>
            <a:bodyPr/>
            <a:lstStyle/>
            <a:p>
              <a:endParaRPr lang="en-US"/>
            </a:p>
          </p:txBody>
        </p:sp>
        <p:sp>
          <p:nvSpPr>
            <p:cNvPr id="90090" name="Line 2026"/>
            <p:cNvSpPr>
              <a:spLocks noChangeShapeType="1"/>
            </p:cNvSpPr>
            <p:nvPr/>
          </p:nvSpPr>
          <p:spPr bwMode="auto">
            <a:xfrm>
              <a:off x="4002" y="1399"/>
              <a:ext cx="1" cy="16"/>
            </a:xfrm>
            <a:prstGeom prst="line">
              <a:avLst/>
            </a:prstGeom>
            <a:noFill/>
            <a:ln w="12700">
              <a:solidFill>
                <a:schemeClr val="tx2"/>
              </a:solidFill>
              <a:round/>
              <a:headEnd/>
              <a:tailEnd/>
            </a:ln>
          </p:spPr>
          <p:txBody>
            <a:bodyPr/>
            <a:lstStyle/>
            <a:p>
              <a:endParaRPr lang="en-US"/>
            </a:p>
          </p:txBody>
        </p:sp>
        <p:sp>
          <p:nvSpPr>
            <p:cNvPr id="90091" name="Line 2027"/>
            <p:cNvSpPr>
              <a:spLocks noChangeShapeType="1"/>
            </p:cNvSpPr>
            <p:nvPr/>
          </p:nvSpPr>
          <p:spPr bwMode="auto">
            <a:xfrm>
              <a:off x="4002" y="1447"/>
              <a:ext cx="1" cy="16"/>
            </a:xfrm>
            <a:prstGeom prst="line">
              <a:avLst/>
            </a:prstGeom>
            <a:noFill/>
            <a:ln w="12700">
              <a:solidFill>
                <a:schemeClr val="tx2"/>
              </a:solidFill>
              <a:round/>
              <a:headEnd/>
              <a:tailEnd/>
            </a:ln>
          </p:spPr>
          <p:txBody>
            <a:bodyPr/>
            <a:lstStyle/>
            <a:p>
              <a:endParaRPr lang="en-US"/>
            </a:p>
          </p:txBody>
        </p:sp>
        <p:sp>
          <p:nvSpPr>
            <p:cNvPr id="90092" name="Line 2028"/>
            <p:cNvSpPr>
              <a:spLocks noChangeShapeType="1"/>
            </p:cNvSpPr>
            <p:nvPr/>
          </p:nvSpPr>
          <p:spPr bwMode="auto">
            <a:xfrm>
              <a:off x="4002" y="1495"/>
              <a:ext cx="1" cy="16"/>
            </a:xfrm>
            <a:prstGeom prst="line">
              <a:avLst/>
            </a:prstGeom>
            <a:noFill/>
            <a:ln w="12700">
              <a:solidFill>
                <a:schemeClr val="tx2"/>
              </a:solidFill>
              <a:round/>
              <a:headEnd/>
              <a:tailEnd/>
            </a:ln>
          </p:spPr>
          <p:txBody>
            <a:bodyPr/>
            <a:lstStyle/>
            <a:p>
              <a:endParaRPr lang="en-US"/>
            </a:p>
          </p:txBody>
        </p:sp>
        <p:sp>
          <p:nvSpPr>
            <p:cNvPr id="90093" name="Line 2029"/>
            <p:cNvSpPr>
              <a:spLocks noChangeShapeType="1"/>
            </p:cNvSpPr>
            <p:nvPr/>
          </p:nvSpPr>
          <p:spPr bwMode="auto">
            <a:xfrm>
              <a:off x="4002" y="1543"/>
              <a:ext cx="1" cy="16"/>
            </a:xfrm>
            <a:prstGeom prst="line">
              <a:avLst/>
            </a:prstGeom>
            <a:noFill/>
            <a:ln w="12700">
              <a:solidFill>
                <a:schemeClr val="tx2"/>
              </a:solidFill>
              <a:round/>
              <a:headEnd/>
              <a:tailEnd/>
            </a:ln>
          </p:spPr>
          <p:txBody>
            <a:bodyPr/>
            <a:lstStyle/>
            <a:p>
              <a:endParaRPr lang="en-US"/>
            </a:p>
          </p:txBody>
        </p:sp>
        <p:sp>
          <p:nvSpPr>
            <p:cNvPr id="90094" name="Line 2030"/>
            <p:cNvSpPr>
              <a:spLocks noChangeShapeType="1"/>
            </p:cNvSpPr>
            <p:nvPr/>
          </p:nvSpPr>
          <p:spPr bwMode="auto">
            <a:xfrm>
              <a:off x="4002" y="1591"/>
              <a:ext cx="1" cy="16"/>
            </a:xfrm>
            <a:prstGeom prst="line">
              <a:avLst/>
            </a:prstGeom>
            <a:noFill/>
            <a:ln w="12700">
              <a:solidFill>
                <a:schemeClr val="tx2"/>
              </a:solidFill>
              <a:round/>
              <a:headEnd/>
              <a:tailEnd/>
            </a:ln>
          </p:spPr>
          <p:txBody>
            <a:bodyPr/>
            <a:lstStyle/>
            <a:p>
              <a:endParaRPr lang="en-US"/>
            </a:p>
          </p:txBody>
        </p:sp>
        <p:sp>
          <p:nvSpPr>
            <p:cNvPr id="90095" name="Line 2031"/>
            <p:cNvSpPr>
              <a:spLocks noChangeShapeType="1"/>
            </p:cNvSpPr>
            <p:nvPr/>
          </p:nvSpPr>
          <p:spPr bwMode="auto">
            <a:xfrm>
              <a:off x="4002" y="1639"/>
              <a:ext cx="1" cy="16"/>
            </a:xfrm>
            <a:prstGeom prst="line">
              <a:avLst/>
            </a:prstGeom>
            <a:noFill/>
            <a:ln w="12700">
              <a:solidFill>
                <a:schemeClr val="tx2"/>
              </a:solidFill>
              <a:round/>
              <a:headEnd/>
              <a:tailEnd/>
            </a:ln>
          </p:spPr>
          <p:txBody>
            <a:bodyPr/>
            <a:lstStyle/>
            <a:p>
              <a:endParaRPr lang="en-US"/>
            </a:p>
          </p:txBody>
        </p:sp>
        <p:sp>
          <p:nvSpPr>
            <p:cNvPr id="90096" name="Line 2032"/>
            <p:cNvSpPr>
              <a:spLocks noChangeShapeType="1"/>
            </p:cNvSpPr>
            <p:nvPr/>
          </p:nvSpPr>
          <p:spPr bwMode="auto">
            <a:xfrm>
              <a:off x="4002" y="1687"/>
              <a:ext cx="1" cy="15"/>
            </a:xfrm>
            <a:prstGeom prst="line">
              <a:avLst/>
            </a:prstGeom>
            <a:noFill/>
            <a:ln w="12700">
              <a:solidFill>
                <a:schemeClr val="tx2"/>
              </a:solidFill>
              <a:round/>
              <a:headEnd/>
              <a:tailEnd/>
            </a:ln>
          </p:spPr>
          <p:txBody>
            <a:bodyPr/>
            <a:lstStyle/>
            <a:p>
              <a:endParaRPr lang="en-US"/>
            </a:p>
          </p:txBody>
        </p:sp>
        <p:sp>
          <p:nvSpPr>
            <p:cNvPr id="90097" name="Line 2033"/>
            <p:cNvSpPr>
              <a:spLocks noChangeShapeType="1"/>
            </p:cNvSpPr>
            <p:nvPr/>
          </p:nvSpPr>
          <p:spPr bwMode="auto">
            <a:xfrm>
              <a:off x="4002" y="1734"/>
              <a:ext cx="1" cy="16"/>
            </a:xfrm>
            <a:prstGeom prst="line">
              <a:avLst/>
            </a:prstGeom>
            <a:noFill/>
            <a:ln w="12700">
              <a:solidFill>
                <a:schemeClr val="tx2"/>
              </a:solidFill>
              <a:round/>
              <a:headEnd/>
              <a:tailEnd/>
            </a:ln>
          </p:spPr>
          <p:txBody>
            <a:bodyPr/>
            <a:lstStyle/>
            <a:p>
              <a:endParaRPr lang="en-US"/>
            </a:p>
          </p:txBody>
        </p:sp>
        <p:sp>
          <p:nvSpPr>
            <p:cNvPr id="90098" name="Line 2034"/>
            <p:cNvSpPr>
              <a:spLocks noChangeShapeType="1"/>
            </p:cNvSpPr>
            <p:nvPr/>
          </p:nvSpPr>
          <p:spPr bwMode="auto">
            <a:xfrm>
              <a:off x="4002" y="1782"/>
              <a:ext cx="1" cy="16"/>
            </a:xfrm>
            <a:prstGeom prst="line">
              <a:avLst/>
            </a:prstGeom>
            <a:noFill/>
            <a:ln w="12700">
              <a:solidFill>
                <a:schemeClr val="tx2"/>
              </a:solidFill>
              <a:round/>
              <a:headEnd/>
              <a:tailEnd/>
            </a:ln>
          </p:spPr>
          <p:txBody>
            <a:bodyPr/>
            <a:lstStyle/>
            <a:p>
              <a:endParaRPr lang="en-US"/>
            </a:p>
          </p:txBody>
        </p:sp>
        <p:sp>
          <p:nvSpPr>
            <p:cNvPr id="90099" name="Line 2035"/>
            <p:cNvSpPr>
              <a:spLocks noChangeShapeType="1"/>
            </p:cNvSpPr>
            <p:nvPr/>
          </p:nvSpPr>
          <p:spPr bwMode="auto">
            <a:xfrm>
              <a:off x="4002" y="1830"/>
              <a:ext cx="1" cy="16"/>
            </a:xfrm>
            <a:prstGeom prst="line">
              <a:avLst/>
            </a:prstGeom>
            <a:noFill/>
            <a:ln w="12700">
              <a:solidFill>
                <a:schemeClr val="tx2"/>
              </a:solidFill>
              <a:round/>
              <a:headEnd/>
              <a:tailEnd/>
            </a:ln>
          </p:spPr>
          <p:txBody>
            <a:bodyPr/>
            <a:lstStyle/>
            <a:p>
              <a:endParaRPr lang="en-US"/>
            </a:p>
          </p:txBody>
        </p:sp>
        <p:sp>
          <p:nvSpPr>
            <p:cNvPr id="90100" name="Line 2036"/>
            <p:cNvSpPr>
              <a:spLocks noChangeShapeType="1"/>
            </p:cNvSpPr>
            <p:nvPr/>
          </p:nvSpPr>
          <p:spPr bwMode="auto">
            <a:xfrm>
              <a:off x="4002" y="1878"/>
              <a:ext cx="1" cy="16"/>
            </a:xfrm>
            <a:prstGeom prst="line">
              <a:avLst/>
            </a:prstGeom>
            <a:noFill/>
            <a:ln w="12700">
              <a:solidFill>
                <a:schemeClr val="tx2"/>
              </a:solidFill>
              <a:round/>
              <a:headEnd/>
              <a:tailEnd/>
            </a:ln>
          </p:spPr>
          <p:txBody>
            <a:bodyPr/>
            <a:lstStyle/>
            <a:p>
              <a:endParaRPr lang="en-US"/>
            </a:p>
          </p:txBody>
        </p:sp>
        <p:sp>
          <p:nvSpPr>
            <p:cNvPr id="90101" name="Line 2037"/>
            <p:cNvSpPr>
              <a:spLocks noChangeShapeType="1"/>
            </p:cNvSpPr>
            <p:nvPr/>
          </p:nvSpPr>
          <p:spPr bwMode="auto">
            <a:xfrm>
              <a:off x="4002" y="1926"/>
              <a:ext cx="1" cy="16"/>
            </a:xfrm>
            <a:prstGeom prst="line">
              <a:avLst/>
            </a:prstGeom>
            <a:noFill/>
            <a:ln w="12700">
              <a:solidFill>
                <a:schemeClr val="tx2"/>
              </a:solidFill>
              <a:round/>
              <a:headEnd/>
              <a:tailEnd/>
            </a:ln>
          </p:spPr>
          <p:txBody>
            <a:bodyPr/>
            <a:lstStyle/>
            <a:p>
              <a:endParaRPr lang="en-US"/>
            </a:p>
          </p:txBody>
        </p:sp>
        <p:sp>
          <p:nvSpPr>
            <p:cNvPr id="90102" name="Line 2038"/>
            <p:cNvSpPr>
              <a:spLocks noChangeShapeType="1"/>
            </p:cNvSpPr>
            <p:nvPr/>
          </p:nvSpPr>
          <p:spPr bwMode="auto">
            <a:xfrm>
              <a:off x="4002" y="1974"/>
              <a:ext cx="1" cy="16"/>
            </a:xfrm>
            <a:prstGeom prst="line">
              <a:avLst/>
            </a:prstGeom>
            <a:noFill/>
            <a:ln w="12700">
              <a:solidFill>
                <a:schemeClr val="tx2"/>
              </a:solidFill>
              <a:round/>
              <a:headEnd/>
              <a:tailEnd/>
            </a:ln>
          </p:spPr>
          <p:txBody>
            <a:bodyPr/>
            <a:lstStyle/>
            <a:p>
              <a:endParaRPr lang="en-US"/>
            </a:p>
          </p:txBody>
        </p:sp>
        <p:sp>
          <p:nvSpPr>
            <p:cNvPr id="90103" name="Line 2039"/>
            <p:cNvSpPr>
              <a:spLocks noChangeShapeType="1"/>
            </p:cNvSpPr>
            <p:nvPr/>
          </p:nvSpPr>
          <p:spPr bwMode="auto">
            <a:xfrm>
              <a:off x="4002" y="2022"/>
              <a:ext cx="1" cy="16"/>
            </a:xfrm>
            <a:prstGeom prst="line">
              <a:avLst/>
            </a:prstGeom>
            <a:noFill/>
            <a:ln w="12700">
              <a:solidFill>
                <a:schemeClr val="tx2"/>
              </a:solidFill>
              <a:round/>
              <a:headEnd/>
              <a:tailEnd/>
            </a:ln>
          </p:spPr>
          <p:txBody>
            <a:bodyPr/>
            <a:lstStyle/>
            <a:p>
              <a:endParaRPr lang="en-US"/>
            </a:p>
          </p:txBody>
        </p:sp>
        <p:sp>
          <p:nvSpPr>
            <p:cNvPr id="90104" name="Line 2040"/>
            <p:cNvSpPr>
              <a:spLocks noChangeShapeType="1"/>
            </p:cNvSpPr>
            <p:nvPr/>
          </p:nvSpPr>
          <p:spPr bwMode="auto">
            <a:xfrm>
              <a:off x="4002" y="2070"/>
              <a:ext cx="1" cy="15"/>
            </a:xfrm>
            <a:prstGeom prst="line">
              <a:avLst/>
            </a:prstGeom>
            <a:noFill/>
            <a:ln w="12700">
              <a:solidFill>
                <a:schemeClr val="tx2"/>
              </a:solidFill>
              <a:round/>
              <a:headEnd/>
              <a:tailEnd/>
            </a:ln>
          </p:spPr>
          <p:txBody>
            <a:bodyPr/>
            <a:lstStyle/>
            <a:p>
              <a:endParaRPr lang="en-US"/>
            </a:p>
          </p:txBody>
        </p:sp>
        <p:sp>
          <p:nvSpPr>
            <p:cNvPr id="90105" name="Line 2041"/>
            <p:cNvSpPr>
              <a:spLocks noChangeShapeType="1"/>
            </p:cNvSpPr>
            <p:nvPr/>
          </p:nvSpPr>
          <p:spPr bwMode="auto">
            <a:xfrm>
              <a:off x="4002" y="2117"/>
              <a:ext cx="1" cy="16"/>
            </a:xfrm>
            <a:prstGeom prst="line">
              <a:avLst/>
            </a:prstGeom>
            <a:noFill/>
            <a:ln w="12700">
              <a:solidFill>
                <a:schemeClr val="tx2"/>
              </a:solidFill>
              <a:round/>
              <a:headEnd/>
              <a:tailEnd/>
            </a:ln>
          </p:spPr>
          <p:txBody>
            <a:bodyPr/>
            <a:lstStyle/>
            <a:p>
              <a:endParaRPr lang="en-US"/>
            </a:p>
          </p:txBody>
        </p:sp>
        <p:sp>
          <p:nvSpPr>
            <p:cNvPr id="90106" name="Line 2042"/>
            <p:cNvSpPr>
              <a:spLocks noChangeShapeType="1"/>
            </p:cNvSpPr>
            <p:nvPr/>
          </p:nvSpPr>
          <p:spPr bwMode="auto">
            <a:xfrm>
              <a:off x="4002" y="2165"/>
              <a:ext cx="1" cy="16"/>
            </a:xfrm>
            <a:prstGeom prst="line">
              <a:avLst/>
            </a:prstGeom>
            <a:noFill/>
            <a:ln w="12700">
              <a:solidFill>
                <a:schemeClr val="tx2"/>
              </a:solidFill>
              <a:round/>
              <a:headEnd/>
              <a:tailEnd/>
            </a:ln>
          </p:spPr>
          <p:txBody>
            <a:bodyPr/>
            <a:lstStyle/>
            <a:p>
              <a:endParaRPr lang="en-US"/>
            </a:p>
          </p:txBody>
        </p:sp>
        <p:sp>
          <p:nvSpPr>
            <p:cNvPr id="90107" name="Line 2043"/>
            <p:cNvSpPr>
              <a:spLocks noChangeShapeType="1"/>
            </p:cNvSpPr>
            <p:nvPr/>
          </p:nvSpPr>
          <p:spPr bwMode="auto">
            <a:xfrm>
              <a:off x="4002" y="2213"/>
              <a:ext cx="1" cy="16"/>
            </a:xfrm>
            <a:prstGeom prst="line">
              <a:avLst/>
            </a:prstGeom>
            <a:noFill/>
            <a:ln w="12700">
              <a:solidFill>
                <a:schemeClr val="tx2"/>
              </a:solidFill>
              <a:round/>
              <a:headEnd/>
              <a:tailEnd/>
            </a:ln>
          </p:spPr>
          <p:txBody>
            <a:bodyPr/>
            <a:lstStyle/>
            <a:p>
              <a:endParaRPr lang="en-US"/>
            </a:p>
          </p:txBody>
        </p:sp>
        <p:sp>
          <p:nvSpPr>
            <p:cNvPr id="90108" name="Line 2044"/>
            <p:cNvSpPr>
              <a:spLocks noChangeShapeType="1"/>
            </p:cNvSpPr>
            <p:nvPr/>
          </p:nvSpPr>
          <p:spPr bwMode="auto">
            <a:xfrm>
              <a:off x="4002" y="2261"/>
              <a:ext cx="1" cy="16"/>
            </a:xfrm>
            <a:prstGeom prst="line">
              <a:avLst/>
            </a:prstGeom>
            <a:noFill/>
            <a:ln w="12700">
              <a:solidFill>
                <a:schemeClr val="tx2"/>
              </a:solidFill>
              <a:round/>
              <a:headEnd/>
              <a:tailEnd/>
            </a:ln>
          </p:spPr>
          <p:txBody>
            <a:bodyPr/>
            <a:lstStyle/>
            <a:p>
              <a:endParaRPr lang="en-US"/>
            </a:p>
          </p:txBody>
        </p:sp>
        <p:sp>
          <p:nvSpPr>
            <p:cNvPr id="90109" name="Line 2045"/>
            <p:cNvSpPr>
              <a:spLocks noChangeShapeType="1"/>
            </p:cNvSpPr>
            <p:nvPr/>
          </p:nvSpPr>
          <p:spPr bwMode="auto">
            <a:xfrm>
              <a:off x="4002" y="2309"/>
              <a:ext cx="1" cy="16"/>
            </a:xfrm>
            <a:prstGeom prst="line">
              <a:avLst/>
            </a:prstGeom>
            <a:noFill/>
            <a:ln w="12700">
              <a:solidFill>
                <a:schemeClr val="tx2"/>
              </a:solidFill>
              <a:round/>
              <a:headEnd/>
              <a:tailEnd/>
            </a:ln>
          </p:spPr>
          <p:txBody>
            <a:bodyPr/>
            <a:lstStyle/>
            <a:p>
              <a:endParaRPr lang="en-US"/>
            </a:p>
          </p:txBody>
        </p:sp>
        <p:sp>
          <p:nvSpPr>
            <p:cNvPr id="90110" name="Line 2046"/>
            <p:cNvSpPr>
              <a:spLocks noChangeShapeType="1"/>
            </p:cNvSpPr>
            <p:nvPr/>
          </p:nvSpPr>
          <p:spPr bwMode="auto">
            <a:xfrm>
              <a:off x="4002" y="2357"/>
              <a:ext cx="1" cy="16"/>
            </a:xfrm>
            <a:prstGeom prst="line">
              <a:avLst/>
            </a:prstGeom>
            <a:noFill/>
            <a:ln w="12700">
              <a:solidFill>
                <a:schemeClr val="tx2"/>
              </a:solidFill>
              <a:round/>
              <a:headEnd/>
              <a:tailEnd/>
            </a:ln>
          </p:spPr>
          <p:txBody>
            <a:bodyPr/>
            <a:lstStyle/>
            <a:p>
              <a:endParaRPr lang="en-US"/>
            </a:p>
          </p:txBody>
        </p:sp>
        <p:sp>
          <p:nvSpPr>
            <p:cNvPr id="90111" name="Line 2047"/>
            <p:cNvSpPr>
              <a:spLocks noChangeShapeType="1"/>
            </p:cNvSpPr>
            <p:nvPr/>
          </p:nvSpPr>
          <p:spPr bwMode="auto">
            <a:xfrm>
              <a:off x="4002" y="2405"/>
              <a:ext cx="1" cy="16"/>
            </a:xfrm>
            <a:prstGeom prst="line">
              <a:avLst/>
            </a:prstGeom>
            <a:noFill/>
            <a:ln w="12700">
              <a:solidFill>
                <a:schemeClr val="tx2"/>
              </a:solidFill>
              <a:round/>
              <a:headEnd/>
              <a:tailEnd/>
            </a:ln>
          </p:spPr>
          <p:txBody>
            <a:bodyPr/>
            <a:lstStyle/>
            <a:p>
              <a:endParaRPr lang="en-US"/>
            </a:p>
          </p:txBody>
        </p:sp>
        <p:sp>
          <p:nvSpPr>
            <p:cNvPr id="90112" name="Line 1024"/>
            <p:cNvSpPr>
              <a:spLocks noChangeShapeType="1"/>
            </p:cNvSpPr>
            <p:nvPr/>
          </p:nvSpPr>
          <p:spPr bwMode="auto">
            <a:xfrm>
              <a:off x="4002" y="2452"/>
              <a:ext cx="1" cy="16"/>
            </a:xfrm>
            <a:prstGeom prst="line">
              <a:avLst/>
            </a:prstGeom>
            <a:noFill/>
            <a:ln w="12700">
              <a:solidFill>
                <a:schemeClr val="tx2"/>
              </a:solidFill>
              <a:round/>
              <a:headEnd/>
              <a:tailEnd/>
            </a:ln>
          </p:spPr>
          <p:txBody>
            <a:bodyPr/>
            <a:lstStyle/>
            <a:p>
              <a:endParaRPr lang="en-US"/>
            </a:p>
          </p:txBody>
        </p:sp>
        <p:sp>
          <p:nvSpPr>
            <p:cNvPr id="90113" name="Line 1025"/>
            <p:cNvSpPr>
              <a:spLocks noChangeShapeType="1"/>
            </p:cNvSpPr>
            <p:nvPr/>
          </p:nvSpPr>
          <p:spPr bwMode="auto">
            <a:xfrm>
              <a:off x="4002" y="2500"/>
              <a:ext cx="1" cy="16"/>
            </a:xfrm>
            <a:prstGeom prst="line">
              <a:avLst/>
            </a:prstGeom>
            <a:noFill/>
            <a:ln w="12700">
              <a:solidFill>
                <a:schemeClr val="tx2"/>
              </a:solidFill>
              <a:round/>
              <a:headEnd/>
              <a:tailEnd/>
            </a:ln>
          </p:spPr>
          <p:txBody>
            <a:bodyPr/>
            <a:lstStyle/>
            <a:p>
              <a:endParaRPr lang="en-US"/>
            </a:p>
          </p:txBody>
        </p:sp>
        <p:sp>
          <p:nvSpPr>
            <p:cNvPr id="90114" name="Line 1026"/>
            <p:cNvSpPr>
              <a:spLocks noChangeShapeType="1"/>
            </p:cNvSpPr>
            <p:nvPr/>
          </p:nvSpPr>
          <p:spPr bwMode="auto">
            <a:xfrm>
              <a:off x="4002" y="2548"/>
              <a:ext cx="1" cy="16"/>
            </a:xfrm>
            <a:prstGeom prst="line">
              <a:avLst/>
            </a:prstGeom>
            <a:noFill/>
            <a:ln w="12700">
              <a:solidFill>
                <a:schemeClr val="tx2"/>
              </a:solidFill>
              <a:round/>
              <a:headEnd/>
              <a:tailEnd/>
            </a:ln>
          </p:spPr>
          <p:txBody>
            <a:bodyPr/>
            <a:lstStyle/>
            <a:p>
              <a:endParaRPr lang="en-US"/>
            </a:p>
          </p:txBody>
        </p:sp>
        <p:sp>
          <p:nvSpPr>
            <p:cNvPr id="90115" name="Line 1027"/>
            <p:cNvSpPr>
              <a:spLocks noChangeShapeType="1"/>
            </p:cNvSpPr>
            <p:nvPr/>
          </p:nvSpPr>
          <p:spPr bwMode="auto">
            <a:xfrm>
              <a:off x="4002" y="2596"/>
              <a:ext cx="1" cy="16"/>
            </a:xfrm>
            <a:prstGeom prst="line">
              <a:avLst/>
            </a:prstGeom>
            <a:noFill/>
            <a:ln w="12700">
              <a:solidFill>
                <a:schemeClr val="tx2"/>
              </a:solidFill>
              <a:round/>
              <a:headEnd/>
              <a:tailEnd/>
            </a:ln>
          </p:spPr>
          <p:txBody>
            <a:bodyPr/>
            <a:lstStyle/>
            <a:p>
              <a:endParaRPr lang="en-US"/>
            </a:p>
          </p:txBody>
        </p:sp>
        <p:sp>
          <p:nvSpPr>
            <p:cNvPr id="90116" name="Line 1028"/>
            <p:cNvSpPr>
              <a:spLocks noChangeShapeType="1"/>
            </p:cNvSpPr>
            <p:nvPr/>
          </p:nvSpPr>
          <p:spPr bwMode="auto">
            <a:xfrm>
              <a:off x="4002" y="2644"/>
              <a:ext cx="1" cy="16"/>
            </a:xfrm>
            <a:prstGeom prst="line">
              <a:avLst/>
            </a:prstGeom>
            <a:noFill/>
            <a:ln w="12700">
              <a:solidFill>
                <a:schemeClr val="tx2"/>
              </a:solidFill>
              <a:round/>
              <a:headEnd/>
              <a:tailEnd/>
            </a:ln>
          </p:spPr>
          <p:txBody>
            <a:bodyPr/>
            <a:lstStyle/>
            <a:p>
              <a:endParaRPr lang="en-US"/>
            </a:p>
          </p:txBody>
        </p:sp>
        <p:sp>
          <p:nvSpPr>
            <p:cNvPr id="90117" name="Line 1029"/>
            <p:cNvSpPr>
              <a:spLocks noChangeShapeType="1"/>
            </p:cNvSpPr>
            <p:nvPr/>
          </p:nvSpPr>
          <p:spPr bwMode="auto">
            <a:xfrm>
              <a:off x="4002" y="2692"/>
              <a:ext cx="1" cy="16"/>
            </a:xfrm>
            <a:prstGeom prst="line">
              <a:avLst/>
            </a:prstGeom>
            <a:noFill/>
            <a:ln w="12700">
              <a:solidFill>
                <a:schemeClr val="tx2"/>
              </a:solidFill>
              <a:round/>
              <a:headEnd/>
              <a:tailEnd/>
            </a:ln>
          </p:spPr>
          <p:txBody>
            <a:bodyPr/>
            <a:lstStyle/>
            <a:p>
              <a:endParaRPr lang="en-US"/>
            </a:p>
          </p:txBody>
        </p:sp>
        <p:sp>
          <p:nvSpPr>
            <p:cNvPr id="90118" name="Line 1030"/>
            <p:cNvSpPr>
              <a:spLocks noChangeShapeType="1"/>
            </p:cNvSpPr>
            <p:nvPr/>
          </p:nvSpPr>
          <p:spPr bwMode="auto">
            <a:xfrm>
              <a:off x="4002" y="2740"/>
              <a:ext cx="1" cy="16"/>
            </a:xfrm>
            <a:prstGeom prst="line">
              <a:avLst/>
            </a:prstGeom>
            <a:noFill/>
            <a:ln w="12700">
              <a:solidFill>
                <a:schemeClr val="tx2"/>
              </a:solidFill>
              <a:round/>
              <a:headEnd/>
              <a:tailEnd/>
            </a:ln>
          </p:spPr>
          <p:txBody>
            <a:bodyPr/>
            <a:lstStyle/>
            <a:p>
              <a:endParaRPr lang="en-US"/>
            </a:p>
          </p:txBody>
        </p:sp>
        <p:sp>
          <p:nvSpPr>
            <p:cNvPr id="90119" name="Line 1031"/>
            <p:cNvSpPr>
              <a:spLocks noChangeShapeType="1"/>
            </p:cNvSpPr>
            <p:nvPr/>
          </p:nvSpPr>
          <p:spPr bwMode="auto">
            <a:xfrm>
              <a:off x="4002" y="2788"/>
              <a:ext cx="1" cy="16"/>
            </a:xfrm>
            <a:prstGeom prst="line">
              <a:avLst/>
            </a:prstGeom>
            <a:noFill/>
            <a:ln w="12700">
              <a:solidFill>
                <a:schemeClr val="tx2"/>
              </a:solidFill>
              <a:round/>
              <a:headEnd/>
              <a:tailEnd/>
            </a:ln>
          </p:spPr>
          <p:txBody>
            <a:bodyPr/>
            <a:lstStyle/>
            <a:p>
              <a:endParaRPr lang="en-US"/>
            </a:p>
          </p:txBody>
        </p:sp>
        <p:sp>
          <p:nvSpPr>
            <p:cNvPr id="90120" name="Line 1032"/>
            <p:cNvSpPr>
              <a:spLocks noChangeShapeType="1"/>
            </p:cNvSpPr>
            <p:nvPr/>
          </p:nvSpPr>
          <p:spPr bwMode="auto">
            <a:xfrm>
              <a:off x="4002" y="2835"/>
              <a:ext cx="1" cy="16"/>
            </a:xfrm>
            <a:prstGeom prst="line">
              <a:avLst/>
            </a:prstGeom>
            <a:noFill/>
            <a:ln w="12700">
              <a:solidFill>
                <a:schemeClr val="tx2"/>
              </a:solidFill>
              <a:round/>
              <a:headEnd/>
              <a:tailEnd/>
            </a:ln>
          </p:spPr>
          <p:txBody>
            <a:bodyPr/>
            <a:lstStyle/>
            <a:p>
              <a:endParaRPr lang="en-US"/>
            </a:p>
          </p:txBody>
        </p:sp>
        <p:sp>
          <p:nvSpPr>
            <p:cNvPr id="90121" name="Line 1033"/>
            <p:cNvSpPr>
              <a:spLocks noChangeShapeType="1"/>
            </p:cNvSpPr>
            <p:nvPr/>
          </p:nvSpPr>
          <p:spPr bwMode="auto">
            <a:xfrm>
              <a:off x="4002" y="2883"/>
              <a:ext cx="1" cy="16"/>
            </a:xfrm>
            <a:prstGeom prst="line">
              <a:avLst/>
            </a:prstGeom>
            <a:noFill/>
            <a:ln w="12700">
              <a:solidFill>
                <a:schemeClr val="tx2"/>
              </a:solidFill>
              <a:round/>
              <a:headEnd/>
              <a:tailEnd/>
            </a:ln>
          </p:spPr>
          <p:txBody>
            <a:bodyPr/>
            <a:lstStyle/>
            <a:p>
              <a:endParaRPr lang="en-US"/>
            </a:p>
          </p:txBody>
        </p:sp>
        <p:sp>
          <p:nvSpPr>
            <p:cNvPr id="90122" name="Line 1034"/>
            <p:cNvSpPr>
              <a:spLocks noChangeShapeType="1"/>
            </p:cNvSpPr>
            <p:nvPr/>
          </p:nvSpPr>
          <p:spPr bwMode="auto">
            <a:xfrm>
              <a:off x="4002" y="2931"/>
              <a:ext cx="1" cy="16"/>
            </a:xfrm>
            <a:prstGeom prst="line">
              <a:avLst/>
            </a:prstGeom>
            <a:noFill/>
            <a:ln w="12700">
              <a:solidFill>
                <a:schemeClr val="tx2"/>
              </a:solidFill>
              <a:round/>
              <a:headEnd/>
              <a:tailEnd/>
            </a:ln>
          </p:spPr>
          <p:txBody>
            <a:bodyPr/>
            <a:lstStyle/>
            <a:p>
              <a:endParaRPr lang="en-US"/>
            </a:p>
          </p:txBody>
        </p:sp>
        <p:sp>
          <p:nvSpPr>
            <p:cNvPr id="90123" name="Line 1035"/>
            <p:cNvSpPr>
              <a:spLocks noChangeShapeType="1"/>
            </p:cNvSpPr>
            <p:nvPr/>
          </p:nvSpPr>
          <p:spPr bwMode="auto">
            <a:xfrm>
              <a:off x="4002" y="2979"/>
              <a:ext cx="1" cy="16"/>
            </a:xfrm>
            <a:prstGeom prst="line">
              <a:avLst/>
            </a:prstGeom>
            <a:noFill/>
            <a:ln w="12700">
              <a:solidFill>
                <a:schemeClr val="tx2"/>
              </a:solidFill>
              <a:round/>
              <a:headEnd/>
              <a:tailEnd/>
            </a:ln>
          </p:spPr>
          <p:txBody>
            <a:bodyPr/>
            <a:lstStyle/>
            <a:p>
              <a:endParaRPr lang="en-US"/>
            </a:p>
          </p:txBody>
        </p:sp>
        <p:sp>
          <p:nvSpPr>
            <p:cNvPr id="90124" name="Line 1036"/>
            <p:cNvSpPr>
              <a:spLocks noChangeShapeType="1"/>
            </p:cNvSpPr>
            <p:nvPr/>
          </p:nvSpPr>
          <p:spPr bwMode="auto">
            <a:xfrm>
              <a:off x="4002" y="3027"/>
              <a:ext cx="1" cy="16"/>
            </a:xfrm>
            <a:prstGeom prst="line">
              <a:avLst/>
            </a:prstGeom>
            <a:noFill/>
            <a:ln w="12700">
              <a:solidFill>
                <a:schemeClr val="tx2"/>
              </a:solidFill>
              <a:round/>
              <a:headEnd/>
              <a:tailEnd/>
            </a:ln>
          </p:spPr>
          <p:txBody>
            <a:bodyPr/>
            <a:lstStyle/>
            <a:p>
              <a:endParaRPr lang="en-US"/>
            </a:p>
          </p:txBody>
        </p:sp>
        <p:sp>
          <p:nvSpPr>
            <p:cNvPr id="90125" name="Line 1037"/>
            <p:cNvSpPr>
              <a:spLocks noChangeShapeType="1"/>
            </p:cNvSpPr>
            <p:nvPr/>
          </p:nvSpPr>
          <p:spPr bwMode="auto">
            <a:xfrm>
              <a:off x="4002" y="3075"/>
              <a:ext cx="1" cy="16"/>
            </a:xfrm>
            <a:prstGeom prst="line">
              <a:avLst/>
            </a:prstGeom>
            <a:noFill/>
            <a:ln w="12700">
              <a:solidFill>
                <a:schemeClr val="tx2"/>
              </a:solidFill>
              <a:round/>
              <a:headEnd/>
              <a:tailEnd/>
            </a:ln>
          </p:spPr>
          <p:txBody>
            <a:bodyPr/>
            <a:lstStyle/>
            <a:p>
              <a:endParaRPr lang="en-US"/>
            </a:p>
          </p:txBody>
        </p:sp>
        <p:sp>
          <p:nvSpPr>
            <p:cNvPr id="90126" name="Line 1038"/>
            <p:cNvSpPr>
              <a:spLocks noChangeShapeType="1"/>
            </p:cNvSpPr>
            <p:nvPr/>
          </p:nvSpPr>
          <p:spPr bwMode="auto">
            <a:xfrm>
              <a:off x="4002" y="3123"/>
              <a:ext cx="1" cy="16"/>
            </a:xfrm>
            <a:prstGeom prst="line">
              <a:avLst/>
            </a:prstGeom>
            <a:noFill/>
            <a:ln w="12700">
              <a:solidFill>
                <a:schemeClr val="tx2"/>
              </a:solidFill>
              <a:round/>
              <a:headEnd/>
              <a:tailEnd/>
            </a:ln>
          </p:spPr>
          <p:txBody>
            <a:bodyPr/>
            <a:lstStyle/>
            <a:p>
              <a:endParaRPr lang="en-US"/>
            </a:p>
          </p:txBody>
        </p:sp>
        <p:sp>
          <p:nvSpPr>
            <p:cNvPr id="90127" name="Line 1039"/>
            <p:cNvSpPr>
              <a:spLocks noChangeShapeType="1"/>
            </p:cNvSpPr>
            <p:nvPr/>
          </p:nvSpPr>
          <p:spPr bwMode="auto">
            <a:xfrm>
              <a:off x="4002" y="3171"/>
              <a:ext cx="1" cy="16"/>
            </a:xfrm>
            <a:prstGeom prst="line">
              <a:avLst/>
            </a:prstGeom>
            <a:noFill/>
            <a:ln w="12700">
              <a:solidFill>
                <a:schemeClr val="tx2"/>
              </a:solidFill>
              <a:round/>
              <a:headEnd/>
              <a:tailEnd/>
            </a:ln>
          </p:spPr>
          <p:txBody>
            <a:bodyPr/>
            <a:lstStyle/>
            <a:p>
              <a:endParaRPr lang="en-US"/>
            </a:p>
          </p:txBody>
        </p:sp>
        <p:sp>
          <p:nvSpPr>
            <p:cNvPr id="90128" name="Line 1040"/>
            <p:cNvSpPr>
              <a:spLocks noChangeShapeType="1"/>
            </p:cNvSpPr>
            <p:nvPr/>
          </p:nvSpPr>
          <p:spPr bwMode="auto">
            <a:xfrm>
              <a:off x="4002" y="3218"/>
              <a:ext cx="1" cy="16"/>
            </a:xfrm>
            <a:prstGeom prst="line">
              <a:avLst/>
            </a:prstGeom>
            <a:noFill/>
            <a:ln w="12700">
              <a:solidFill>
                <a:schemeClr val="tx2"/>
              </a:solidFill>
              <a:round/>
              <a:headEnd/>
              <a:tailEnd/>
            </a:ln>
          </p:spPr>
          <p:txBody>
            <a:bodyPr/>
            <a:lstStyle/>
            <a:p>
              <a:endParaRPr lang="en-US"/>
            </a:p>
          </p:txBody>
        </p:sp>
        <p:sp>
          <p:nvSpPr>
            <p:cNvPr id="90129" name="Line 1041"/>
            <p:cNvSpPr>
              <a:spLocks noChangeShapeType="1"/>
            </p:cNvSpPr>
            <p:nvPr/>
          </p:nvSpPr>
          <p:spPr bwMode="auto">
            <a:xfrm>
              <a:off x="4002" y="3266"/>
              <a:ext cx="1" cy="16"/>
            </a:xfrm>
            <a:prstGeom prst="line">
              <a:avLst/>
            </a:prstGeom>
            <a:noFill/>
            <a:ln w="12700">
              <a:solidFill>
                <a:schemeClr val="tx2"/>
              </a:solidFill>
              <a:round/>
              <a:headEnd/>
              <a:tailEnd/>
            </a:ln>
          </p:spPr>
          <p:txBody>
            <a:bodyPr/>
            <a:lstStyle/>
            <a:p>
              <a:endParaRPr lang="en-US"/>
            </a:p>
          </p:txBody>
        </p:sp>
        <p:sp>
          <p:nvSpPr>
            <p:cNvPr id="90130" name="Line 1042"/>
            <p:cNvSpPr>
              <a:spLocks noChangeShapeType="1"/>
            </p:cNvSpPr>
            <p:nvPr/>
          </p:nvSpPr>
          <p:spPr bwMode="auto">
            <a:xfrm>
              <a:off x="4002" y="3314"/>
              <a:ext cx="1" cy="16"/>
            </a:xfrm>
            <a:prstGeom prst="line">
              <a:avLst/>
            </a:prstGeom>
            <a:noFill/>
            <a:ln w="12700">
              <a:solidFill>
                <a:schemeClr val="tx2"/>
              </a:solidFill>
              <a:round/>
              <a:headEnd/>
              <a:tailEnd/>
            </a:ln>
          </p:spPr>
          <p:txBody>
            <a:bodyPr/>
            <a:lstStyle/>
            <a:p>
              <a:endParaRPr lang="en-US"/>
            </a:p>
          </p:txBody>
        </p:sp>
        <p:sp>
          <p:nvSpPr>
            <p:cNvPr id="90131" name="Line 1043"/>
            <p:cNvSpPr>
              <a:spLocks noChangeShapeType="1"/>
            </p:cNvSpPr>
            <p:nvPr/>
          </p:nvSpPr>
          <p:spPr bwMode="auto">
            <a:xfrm>
              <a:off x="4002" y="3362"/>
              <a:ext cx="1" cy="16"/>
            </a:xfrm>
            <a:prstGeom prst="line">
              <a:avLst/>
            </a:prstGeom>
            <a:noFill/>
            <a:ln w="12700">
              <a:solidFill>
                <a:schemeClr val="tx2"/>
              </a:solidFill>
              <a:round/>
              <a:headEnd/>
              <a:tailEnd/>
            </a:ln>
          </p:spPr>
          <p:txBody>
            <a:bodyPr/>
            <a:lstStyle/>
            <a:p>
              <a:endParaRPr lang="en-US"/>
            </a:p>
          </p:txBody>
        </p:sp>
        <p:sp>
          <p:nvSpPr>
            <p:cNvPr id="90132" name="Line 1044"/>
            <p:cNvSpPr>
              <a:spLocks noChangeShapeType="1"/>
            </p:cNvSpPr>
            <p:nvPr/>
          </p:nvSpPr>
          <p:spPr bwMode="auto">
            <a:xfrm>
              <a:off x="4002" y="3410"/>
              <a:ext cx="1" cy="16"/>
            </a:xfrm>
            <a:prstGeom prst="line">
              <a:avLst/>
            </a:prstGeom>
            <a:noFill/>
            <a:ln w="12700">
              <a:solidFill>
                <a:schemeClr val="tx2"/>
              </a:solidFill>
              <a:round/>
              <a:headEnd/>
              <a:tailEnd/>
            </a:ln>
          </p:spPr>
          <p:txBody>
            <a:bodyPr/>
            <a:lstStyle/>
            <a:p>
              <a:endParaRPr lang="en-US"/>
            </a:p>
          </p:txBody>
        </p:sp>
        <p:sp>
          <p:nvSpPr>
            <p:cNvPr id="90133" name="Line 1045"/>
            <p:cNvSpPr>
              <a:spLocks noChangeShapeType="1"/>
            </p:cNvSpPr>
            <p:nvPr/>
          </p:nvSpPr>
          <p:spPr bwMode="auto">
            <a:xfrm>
              <a:off x="4002" y="3458"/>
              <a:ext cx="1" cy="16"/>
            </a:xfrm>
            <a:prstGeom prst="line">
              <a:avLst/>
            </a:prstGeom>
            <a:noFill/>
            <a:ln w="12700">
              <a:solidFill>
                <a:schemeClr val="tx2"/>
              </a:solidFill>
              <a:round/>
              <a:headEnd/>
              <a:tailEnd/>
            </a:ln>
          </p:spPr>
          <p:txBody>
            <a:bodyPr/>
            <a:lstStyle/>
            <a:p>
              <a:endParaRPr lang="en-US"/>
            </a:p>
          </p:txBody>
        </p:sp>
        <p:sp>
          <p:nvSpPr>
            <p:cNvPr id="90134" name="Line 1046"/>
            <p:cNvSpPr>
              <a:spLocks noChangeShapeType="1"/>
            </p:cNvSpPr>
            <p:nvPr/>
          </p:nvSpPr>
          <p:spPr bwMode="auto">
            <a:xfrm>
              <a:off x="4002" y="3506"/>
              <a:ext cx="1" cy="16"/>
            </a:xfrm>
            <a:prstGeom prst="line">
              <a:avLst/>
            </a:prstGeom>
            <a:noFill/>
            <a:ln w="12700">
              <a:solidFill>
                <a:schemeClr val="tx2"/>
              </a:solidFill>
              <a:round/>
              <a:headEnd/>
              <a:tailEnd/>
            </a:ln>
          </p:spPr>
          <p:txBody>
            <a:bodyPr/>
            <a:lstStyle/>
            <a:p>
              <a:endParaRPr lang="en-US"/>
            </a:p>
          </p:txBody>
        </p:sp>
        <p:sp>
          <p:nvSpPr>
            <p:cNvPr id="90135" name="Line 1047"/>
            <p:cNvSpPr>
              <a:spLocks noChangeShapeType="1"/>
            </p:cNvSpPr>
            <p:nvPr/>
          </p:nvSpPr>
          <p:spPr bwMode="auto">
            <a:xfrm>
              <a:off x="4002" y="3554"/>
              <a:ext cx="1" cy="16"/>
            </a:xfrm>
            <a:prstGeom prst="line">
              <a:avLst/>
            </a:prstGeom>
            <a:noFill/>
            <a:ln w="12700">
              <a:solidFill>
                <a:schemeClr val="tx2"/>
              </a:solidFill>
              <a:round/>
              <a:headEnd/>
              <a:tailEnd/>
            </a:ln>
          </p:spPr>
          <p:txBody>
            <a:bodyPr/>
            <a:lstStyle/>
            <a:p>
              <a:endParaRPr lang="en-US"/>
            </a:p>
          </p:txBody>
        </p:sp>
        <p:sp>
          <p:nvSpPr>
            <p:cNvPr id="90136" name="Line 1048"/>
            <p:cNvSpPr>
              <a:spLocks noChangeShapeType="1"/>
            </p:cNvSpPr>
            <p:nvPr/>
          </p:nvSpPr>
          <p:spPr bwMode="auto">
            <a:xfrm>
              <a:off x="4058" y="1351"/>
              <a:ext cx="1" cy="16"/>
            </a:xfrm>
            <a:prstGeom prst="line">
              <a:avLst/>
            </a:prstGeom>
            <a:noFill/>
            <a:ln w="12700">
              <a:solidFill>
                <a:schemeClr val="tx2"/>
              </a:solidFill>
              <a:round/>
              <a:headEnd/>
              <a:tailEnd/>
            </a:ln>
          </p:spPr>
          <p:txBody>
            <a:bodyPr/>
            <a:lstStyle/>
            <a:p>
              <a:endParaRPr lang="en-US"/>
            </a:p>
          </p:txBody>
        </p:sp>
        <p:sp>
          <p:nvSpPr>
            <p:cNvPr id="90137" name="Line 1049"/>
            <p:cNvSpPr>
              <a:spLocks noChangeShapeType="1"/>
            </p:cNvSpPr>
            <p:nvPr/>
          </p:nvSpPr>
          <p:spPr bwMode="auto">
            <a:xfrm>
              <a:off x="4058" y="1399"/>
              <a:ext cx="1" cy="16"/>
            </a:xfrm>
            <a:prstGeom prst="line">
              <a:avLst/>
            </a:prstGeom>
            <a:noFill/>
            <a:ln w="12700">
              <a:solidFill>
                <a:schemeClr val="tx2"/>
              </a:solidFill>
              <a:round/>
              <a:headEnd/>
              <a:tailEnd/>
            </a:ln>
          </p:spPr>
          <p:txBody>
            <a:bodyPr/>
            <a:lstStyle/>
            <a:p>
              <a:endParaRPr lang="en-US"/>
            </a:p>
          </p:txBody>
        </p:sp>
        <p:sp>
          <p:nvSpPr>
            <p:cNvPr id="90138" name="Line 1050"/>
            <p:cNvSpPr>
              <a:spLocks noChangeShapeType="1"/>
            </p:cNvSpPr>
            <p:nvPr/>
          </p:nvSpPr>
          <p:spPr bwMode="auto">
            <a:xfrm>
              <a:off x="4058" y="1447"/>
              <a:ext cx="1" cy="16"/>
            </a:xfrm>
            <a:prstGeom prst="line">
              <a:avLst/>
            </a:prstGeom>
            <a:noFill/>
            <a:ln w="12700">
              <a:solidFill>
                <a:schemeClr val="tx2"/>
              </a:solidFill>
              <a:round/>
              <a:headEnd/>
              <a:tailEnd/>
            </a:ln>
          </p:spPr>
          <p:txBody>
            <a:bodyPr/>
            <a:lstStyle/>
            <a:p>
              <a:endParaRPr lang="en-US"/>
            </a:p>
          </p:txBody>
        </p:sp>
        <p:sp>
          <p:nvSpPr>
            <p:cNvPr id="90139" name="Line 1051"/>
            <p:cNvSpPr>
              <a:spLocks noChangeShapeType="1"/>
            </p:cNvSpPr>
            <p:nvPr/>
          </p:nvSpPr>
          <p:spPr bwMode="auto">
            <a:xfrm>
              <a:off x="4058" y="1495"/>
              <a:ext cx="1" cy="16"/>
            </a:xfrm>
            <a:prstGeom prst="line">
              <a:avLst/>
            </a:prstGeom>
            <a:noFill/>
            <a:ln w="12700">
              <a:solidFill>
                <a:schemeClr val="tx2"/>
              </a:solidFill>
              <a:round/>
              <a:headEnd/>
              <a:tailEnd/>
            </a:ln>
          </p:spPr>
          <p:txBody>
            <a:bodyPr/>
            <a:lstStyle/>
            <a:p>
              <a:endParaRPr lang="en-US"/>
            </a:p>
          </p:txBody>
        </p:sp>
        <p:sp>
          <p:nvSpPr>
            <p:cNvPr id="90140" name="Line 1052"/>
            <p:cNvSpPr>
              <a:spLocks noChangeShapeType="1"/>
            </p:cNvSpPr>
            <p:nvPr/>
          </p:nvSpPr>
          <p:spPr bwMode="auto">
            <a:xfrm>
              <a:off x="4058" y="1543"/>
              <a:ext cx="1" cy="16"/>
            </a:xfrm>
            <a:prstGeom prst="line">
              <a:avLst/>
            </a:prstGeom>
            <a:noFill/>
            <a:ln w="12700">
              <a:solidFill>
                <a:schemeClr val="tx2"/>
              </a:solidFill>
              <a:round/>
              <a:headEnd/>
              <a:tailEnd/>
            </a:ln>
          </p:spPr>
          <p:txBody>
            <a:bodyPr/>
            <a:lstStyle/>
            <a:p>
              <a:endParaRPr lang="en-US"/>
            </a:p>
          </p:txBody>
        </p:sp>
        <p:sp>
          <p:nvSpPr>
            <p:cNvPr id="90141" name="Line 1053"/>
            <p:cNvSpPr>
              <a:spLocks noChangeShapeType="1"/>
            </p:cNvSpPr>
            <p:nvPr/>
          </p:nvSpPr>
          <p:spPr bwMode="auto">
            <a:xfrm>
              <a:off x="4058" y="1591"/>
              <a:ext cx="1" cy="16"/>
            </a:xfrm>
            <a:prstGeom prst="line">
              <a:avLst/>
            </a:prstGeom>
            <a:noFill/>
            <a:ln w="12700">
              <a:solidFill>
                <a:schemeClr val="tx2"/>
              </a:solidFill>
              <a:round/>
              <a:headEnd/>
              <a:tailEnd/>
            </a:ln>
          </p:spPr>
          <p:txBody>
            <a:bodyPr/>
            <a:lstStyle/>
            <a:p>
              <a:endParaRPr lang="en-US"/>
            </a:p>
          </p:txBody>
        </p:sp>
        <p:sp>
          <p:nvSpPr>
            <p:cNvPr id="90142" name="Line 1054"/>
            <p:cNvSpPr>
              <a:spLocks noChangeShapeType="1"/>
            </p:cNvSpPr>
            <p:nvPr/>
          </p:nvSpPr>
          <p:spPr bwMode="auto">
            <a:xfrm>
              <a:off x="4058" y="1639"/>
              <a:ext cx="1" cy="16"/>
            </a:xfrm>
            <a:prstGeom prst="line">
              <a:avLst/>
            </a:prstGeom>
            <a:noFill/>
            <a:ln w="12700">
              <a:solidFill>
                <a:schemeClr val="tx2"/>
              </a:solidFill>
              <a:round/>
              <a:headEnd/>
              <a:tailEnd/>
            </a:ln>
          </p:spPr>
          <p:txBody>
            <a:bodyPr/>
            <a:lstStyle/>
            <a:p>
              <a:endParaRPr lang="en-US"/>
            </a:p>
          </p:txBody>
        </p:sp>
        <p:sp>
          <p:nvSpPr>
            <p:cNvPr id="90143" name="Line 1055"/>
            <p:cNvSpPr>
              <a:spLocks noChangeShapeType="1"/>
            </p:cNvSpPr>
            <p:nvPr/>
          </p:nvSpPr>
          <p:spPr bwMode="auto">
            <a:xfrm>
              <a:off x="4058" y="1687"/>
              <a:ext cx="1" cy="15"/>
            </a:xfrm>
            <a:prstGeom prst="line">
              <a:avLst/>
            </a:prstGeom>
            <a:noFill/>
            <a:ln w="12700">
              <a:solidFill>
                <a:schemeClr val="tx2"/>
              </a:solidFill>
              <a:round/>
              <a:headEnd/>
              <a:tailEnd/>
            </a:ln>
          </p:spPr>
          <p:txBody>
            <a:bodyPr/>
            <a:lstStyle/>
            <a:p>
              <a:endParaRPr lang="en-US"/>
            </a:p>
          </p:txBody>
        </p:sp>
        <p:sp>
          <p:nvSpPr>
            <p:cNvPr id="90144" name="Line 1056"/>
            <p:cNvSpPr>
              <a:spLocks noChangeShapeType="1"/>
            </p:cNvSpPr>
            <p:nvPr/>
          </p:nvSpPr>
          <p:spPr bwMode="auto">
            <a:xfrm>
              <a:off x="4058" y="1734"/>
              <a:ext cx="1" cy="16"/>
            </a:xfrm>
            <a:prstGeom prst="line">
              <a:avLst/>
            </a:prstGeom>
            <a:noFill/>
            <a:ln w="12700">
              <a:solidFill>
                <a:schemeClr val="tx2"/>
              </a:solidFill>
              <a:round/>
              <a:headEnd/>
              <a:tailEnd/>
            </a:ln>
          </p:spPr>
          <p:txBody>
            <a:bodyPr/>
            <a:lstStyle/>
            <a:p>
              <a:endParaRPr lang="en-US"/>
            </a:p>
          </p:txBody>
        </p:sp>
        <p:sp>
          <p:nvSpPr>
            <p:cNvPr id="90145" name="Line 1057"/>
            <p:cNvSpPr>
              <a:spLocks noChangeShapeType="1"/>
            </p:cNvSpPr>
            <p:nvPr/>
          </p:nvSpPr>
          <p:spPr bwMode="auto">
            <a:xfrm>
              <a:off x="4058" y="1782"/>
              <a:ext cx="1" cy="16"/>
            </a:xfrm>
            <a:prstGeom prst="line">
              <a:avLst/>
            </a:prstGeom>
            <a:noFill/>
            <a:ln w="12700">
              <a:solidFill>
                <a:schemeClr val="tx2"/>
              </a:solidFill>
              <a:round/>
              <a:headEnd/>
              <a:tailEnd/>
            </a:ln>
          </p:spPr>
          <p:txBody>
            <a:bodyPr/>
            <a:lstStyle/>
            <a:p>
              <a:endParaRPr lang="en-US"/>
            </a:p>
          </p:txBody>
        </p:sp>
        <p:sp>
          <p:nvSpPr>
            <p:cNvPr id="90146" name="Line 1058"/>
            <p:cNvSpPr>
              <a:spLocks noChangeShapeType="1"/>
            </p:cNvSpPr>
            <p:nvPr/>
          </p:nvSpPr>
          <p:spPr bwMode="auto">
            <a:xfrm>
              <a:off x="4058" y="1830"/>
              <a:ext cx="1" cy="16"/>
            </a:xfrm>
            <a:prstGeom prst="line">
              <a:avLst/>
            </a:prstGeom>
            <a:noFill/>
            <a:ln w="12700">
              <a:solidFill>
                <a:schemeClr val="tx2"/>
              </a:solidFill>
              <a:round/>
              <a:headEnd/>
              <a:tailEnd/>
            </a:ln>
          </p:spPr>
          <p:txBody>
            <a:bodyPr/>
            <a:lstStyle/>
            <a:p>
              <a:endParaRPr lang="en-US"/>
            </a:p>
          </p:txBody>
        </p:sp>
        <p:sp>
          <p:nvSpPr>
            <p:cNvPr id="90147" name="Line 1059"/>
            <p:cNvSpPr>
              <a:spLocks noChangeShapeType="1"/>
            </p:cNvSpPr>
            <p:nvPr/>
          </p:nvSpPr>
          <p:spPr bwMode="auto">
            <a:xfrm>
              <a:off x="4058" y="1878"/>
              <a:ext cx="1" cy="16"/>
            </a:xfrm>
            <a:prstGeom prst="line">
              <a:avLst/>
            </a:prstGeom>
            <a:noFill/>
            <a:ln w="12700">
              <a:solidFill>
                <a:schemeClr val="tx2"/>
              </a:solidFill>
              <a:round/>
              <a:headEnd/>
              <a:tailEnd/>
            </a:ln>
          </p:spPr>
          <p:txBody>
            <a:bodyPr/>
            <a:lstStyle/>
            <a:p>
              <a:endParaRPr lang="en-US"/>
            </a:p>
          </p:txBody>
        </p:sp>
        <p:sp>
          <p:nvSpPr>
            <p:cNvPr id="90148" name="Line 1060"/>
            <p:cNvSpPr>
              <a:spLocks noChangeShapeType="1"/>
            </p:cNvSpPr>
            <p:nvPr/>
          </p:nvSpPr>
          <p:spPr bwMode="auto">
            <a:xfrm>
              <a:off x="4058" y="1926"/>
              <a:ext cx="1" cy="16"/>
            </a:xfrm>
            <a:prstGeom prst="line">
              <a:avLst/>
            </a:prstGeom>
            <a:noFill/>
            <a:ln w="12700">
              <a:solidFill>
                <a:schemeClr val="tx2"/>
              </a:solidFill>
              <a:round/>
              <a:headEnd/>
              <a:tailEnd/>
            </a:ln>
          </p:spPr>
          <p:txBody>
            <a:bodyPr/>
            <a:lstStyle/>
            <a:p>
              <a:endParaRPr lang="en-US"/>
            </a:p>
          </p:txBody>
        </p:sp>
        <p:sp>
          <p:nvSpPr>
            <p:cNvPr id="90149" name="Line 1061"/>
            <p:cNvSpPr>
              <a:spLocks noChangeShapeType="1"/>
            </p:cNvSpPr>
            <p:nvPr/>
          </p:nvSpPr>
          <p:spPr bwMode="auto">
            <a:xfrm>
              <a:off x="4058" y="1974"/>
              <a:ext cx="1" cy="16"/>
            </a:xfrm>
            <a:prstGeom prst="line">
              <a:avLst/>
            </a:prstGeom>
            <a:noFill/>
            <a:ln w="12700">
              <a:solidFill>
                <a:schemeClr val="tx2"/>
              </a:solidFill>
              <a:round/>
              <a:headEnd/>
              <a:tailEnd/>
            </a:ln>
          </p:spPr>
          <p:txBody>
            <a:bodyPr/>
            <a:lstStyle/>
            <a:p>
              <a:endParaRPr lang="en-US"/>
            </a:p>
          </p:txBody>
        </p:sp>
        <p:sp>
          <p:nvSpPr>
            <p:cNvPr id="90150" name="Line 1062"/>
            <p:cNvSpPr>
              <a:spLocks noChangeShapeType="1"/>
            </p:cNvSpPr>
            <p:nvPr/>
          </p:nvSpPr>
          <p:spPr bwMode="auto">
            <a:xfrm>
              <a:off x="4058" y="2022"/>
              <a:ext cx="1" cy="16"/>
            </a:xfrm>
            <a:prstGeom prst="line">
              <a:avLst/>
            </a:prstGeom>
            <a:noFill/>
            <a:ln w="12700">
              <a:solidFill>
                <a:schemeClr val="tx2"/>
              </a:solidFill>
              <a:round/>
              <a:headEnd/>
              <a:tailEnd/>
            </a:ln>
          </p:spPr>
          <p:txBody>
            <a:bodyPr/>
            <a:lstStyle/>
            <a:p>
              <a:endParaRPr lang="en-US"/>
            </a:p>
          </p:txBody>
        </p:sp>
        <p:sp>
          <p:nvSpPr>
            <p:cNvPr id="90151" name="Line 1063"/>
            <p:cNvSpPr>
              <a:spLocks noChangeShapeType="1"/>
            </p:cNvSpPr>
            <p:nvPr/>
          </p:nvSpPr>
          <p:spPr bwMode="auto">
            <a:xfrm>
              <a:off x="4058" y="2070"/>
              <a:ext cx="1" cy="15"/>
            </a:xfrm>
            <a:prstGeom prst="line">
              <a:avLst/>
            </a:prstGeom>
            <a:noFill/>
            <a:ln w="12700">
              <a:solidFill>
                <a:schemeClr val="tx2"/>
              </a:solidFill>
              <a:round/>
              <a:headEnd/>
              <a:tailEnd/>
            </a:ln>
          </p:spPr>
          <p:txBody>
            <a:bodyPr/>
            <a:lstStyle/>
            <a:p>
              <a:endParaRPr lang="en-US"/>
            </a:p>
          </p:txBody>
        </p:sp>
        <p:sp>
          <p:nvSpPr>
            <p:cNvPr id="90152" name="Line 1064"/>
            <p:cNvSpPr>
              <a:spLocks noChangeShapeType="1"/>
            </p:cNvSpPr>
            <p:nvPr/>
          </p:nvSpPr>
          <p:spPr bwMode="auto">
            <a:xfrm>
              <a:off x="4058" y="2117"/>
              <a:ext cx="1" cy="16"/>
            </a:xfrm>
            <a:prstGeom prst="line">
              <a:avLst/>
            </a:prstGeom>
            <a:noFill/>
            <a:ln w="12700">
              <a:solidFill>
                <a:schemeClr val="tx2"/>
              </a:solidFill>
              <a:round/>
              <a:headEnd/>
              <a:tailEnd/>
            </a:ln>
          </p:spPr>
          <p:txBody>
            <a:bodyPr/>
            <a:lstStyle/>
            <a:p>
              <a:endParaRPr lang="en-US"/>
            </a:p>
          </p:txBody>
        </p:sp>
        <p:sp>
          <p:nvSpPr>
            <p:cNvPr id="90153" name="Line 1065"/>
            <p:cNvSpPr>
              <a:spLocks noChangeShapeType="1"/>
            </p:cNvSpPr>
            <p:nvPr/>
          </p:nvSpPr>
          <p:spPr bwMode="auto">
            <a:xfrm>
              <a:off x="4058" y="2165"/>
              <a:ext cx="1" cy="16"/>
            </a:xfrm>
            <a:prstGeom prst="line">
              <a:avLst/>
            </a:prstGeom>
            <a:noFill/>
            <a:ln w="12700">
              <a:solidFill>
                <a:schemeClr val="tx2"/>
              </a:solidFill>
              <a:round/>
              <a:headEnd/>
              <a:tailEnd/>
            </a:ln>
          </p:spPr>
          <p:txBody>
            <a:bodyPr/>
            <a:lstStyle/>
            <a:p>
              <a:endParaRPr lang="en-US"/>
            </a:p>
          </p:txBody>
        </p:sp>
        <p:sp>
          <p:nvSpPr>
            <p:cNvPr id="90154" name="Line 1066"/>
            <p:cNvSpPr>
              <a:spLocks noChangeShapeType="1"/>
            </p:cNvSpPr>
            <p:nvPr/>
          </p:nvSpPr>
          <p:spPr bwMode="auto">
            <a:xfrm>
              <a:off x="4058" y="2213"/>
              <a:ext cx="1" cy="16"/>
            </a:xfrm>
            <a:prstGeom prst="line">
              <a:avLst/>
            </a:prstGeom>
            <a:noFill/>
            <a:ln w="12700">
              <a:solidFill>
                <a:schemeClr val="tx2"/>
              </a:solidFill>
              <a:round/>
              <a:headEnd/>
              <a:tailEnd/>
            </a:ln>
          </p:spPr>
          <p:txBody>
            <a:bodyPr/>
            <a:lstStyle/>
            <a:p>
              <a:endParaRPr lang="en-US"/>
            </a:p>
          </p:txBody>
        </p:sp>
        <p:sp>
          <p:nvSpPr>
            <p:cNvPr id="90155" name="Line 1067"/>
            <p:cNvSpPr>
              <a:spLocks noChangeShapeType="1"/>
            </p:cNvSpPr>
            <p:nvPr/>
          </p:nvSpPr>
          <p:spPr bwMode="auto">
            <a:xfrm>
              <a:off x="4058" y="2261"/>
              <a:ext cx="1" cy="16"/>
            </a:xfrm>
            <a:prstGeom prst="line">
              <a:avLst/>
            </a:prstGeom>
            <a:noFill/>
            <a:ln w="12700">
              <a:solidFill>
                <a:schemeClr val="tx2"/>
              </a:solidFill>
              <a:round/>
              <a:headEnd/>
              <a:tailEnd/>
            </a:ln>
          </p:spPr>
          <p:txBody>
            <a:bodyPr/>
            <a:lstStyle/>
            <a:p>
              <a:endParaRPr lang="en-US"/>
            </a:p>
          </p:txBody>
        </p:sp>
        <p:sp>
          <p:nvSpPr>
            <p:cNvPr id="90156" name="Line 1068"/>
            <p:cNvSpPr>
              <a:spLocks noChangeShapeType="1"/>
            </p:cNvSpPr>
            <p:nvPr/>
          </p:nvSpPr>
          <p:spPr bwMode="auto">
            <a:xfrm>
              <a:off x="4058" y="2309"/>
              <a:ext cx="1" cy="16"/>
            </a:xfrm>
            <a:prstGeom prst="line">
              <a:avLst/>
            </a:prstGeom>
            <a:noFill/>
            <a:ln w="12700">
              <a:solidFill>
                <a:schemeClr val="tx2"/>
              </a:solidFill>
              <a:round/>
              <a:headEnd/>
              <a:tailEnd/>
            </a:ln>
          </p:spPr>
          <p:txBody>
            <a:bodyPr/>
            <a:lstStyle/>
            <a:p>
              <a:endParaRPr lang="en-US"/>
            </a:p>
          </p:txBody>
        </p:sp>
        <p:sp>
          <p:nvSpPr>
            <p:cNvPr id="90157" name="Line 1069"/>
            <p:cNvSpPr>
              <a:spLocks noChangeShapeType="1"/>
            </p:cNvSpPr>
            <p:nvPr/>
          </p:nvSpPr>
          <p:spPr bwMode="auto">
            <a:xfrm>
              <a:off x="4058" y="2357"/>
              <a:ext cx="1" cy="16"/>
            </a:xfrm>
            <a:prstGeom prst="line">
              <a:avLst/>
            </a:prstGeom>
            <a:noFill/>
            <a:ln w="12700">
              <a:solidFill>
                <a:schemeClr val="tx2"/>
              </a:solidFill>
              <a:round/>
              <a:headEnd/>
              <a:tailEnd/>
            </a:ln>
          </p:spPr>
          <p:txBody>
            <a:bodyPr/>
            <a:lstStyle/>
            <a:p>
              <a:endParaRPr lang="en-US"/>
            </a:p>
          </p:txBody>
        </p:sp>
        <p:sp>
          <p:nvSpPr>
            <p:cNvPr id="90158" name="Line 1070"/>
            <p:cNvSpPr>
              <a:spLocks noChangeShapeType="1"/>
            </p:cNvSpPr>
            <p:nvPr/>
          </p:nvSpPr>
          <p:spPr bwMode="auto">
            <a:xfrm>
              <a:off x="4058" y="2405"/>
              <a:ext cx="1" cy="16"/>
            </a:xfrm>
            <a:prstGeom prst="line">
              <a:avLst/>
            </a:prstGeom>
            <a:noFill/>
            <a:ln w="12700">
              <a:solidFill>
                <a:schemeClr val="tx2"/>
              </a:solidFill>
              <a:round/>
              <a:headEnd/>
              <a:tailEnd/>
            </a:ln>
          </p:spPr>
          <p:txBody>
            <a:bodyPr/>
            <a:lstStyle/>
            <a:p>
              <a:endParaRPr lang="en-US"/>
            </a:p>
          </p:txBody>
        </p:sp>
        <p:sp>
          <p:nvSpPr>
            <p:cNvPr id="90159" name="Line 1071"/>
            <p:cNvSpPr>
              <a:spLocks noChangeShapeType="1"/>
            </p:cNvSpPr>
            <p:nvPr/>
          </p:nvSpPr>
          <p:spPr bwMode="auto">
            <a:xfrm>
              <a:off x="4058" y="2452"/>
              <a:ext cx="1" cy="16"/>
            </a:xfrm>
            <a:prstGeom prst="line">
              <a:avLst/>
            </a:prstGeom>
            <a:noFill/>
            <a:ln w="12700">
              <a:solidFill>
                <a:schemeClr val="tx2"/>
              </a:solidFill>
              <a:round/>
              <a:headEnd/>
              <a:tailEnd/>
            </a:ln>
          </p:spPr>
          <p:txBody>
            <a:bodyPr/>
            <a:lstStyle/>
            <a:p>
              <a:endParaRPr lang="en-US"/>
            </a:p>
          </p:txBody>
        </p:sp>
        <p:sp>
          <p:nvSpPr>
            <p:cNvPr id="90160" name="Line 1072"/>
            <p:cNvSpPr>
              <a:spLocks noChangeShapeType="1"/>
            </p:cNvSpPr>
            <p:nvPr/>
          </p:nvSpPr>
          <p:spPr bwMode="auto">
            <a:xfrm>
              <a:off x="4058" y="2500"/>
              <a:ext cx="1" cy="16"/>
            </a:xfrm>
            <a:prstGeom prst="line">
              <a:avLst/>
            </a:prstGeom>
            <a:noFill/>
            <a:ln w="12700">
              <a:solidFill>
                <a:schemeClr val="tx2"/>
              </a:solidFill>
              <a:round/>
              <a:headEnd/>
              <a:tailEnd/>
            </a:ln>
          </p:spPr>
          <p:txBody>
            <a:bodyPr/>
            <a:lstStyle/>
            <a:p>
              <a:endParaRPr lang="en-US"/>
            </a:p>
          </p:txBody>
        </p:sp>
        <p:sp>
          <p:nvSpPr>
            <p:cNvPr id="90161" name="Line 1073"/>
            <p:cNvSpPr>
              <a:spLocks noChangeShapeType="1"/>
            </p:cNvSpPr>
            <p:nvPr/>
          </p:nvSpPr>
          <p:spPr bwMode="auto">
            <a:xfrm>
              <a:off x="4058" y="2548"/>
              <a:ext cx="1" cy="16"/>
            </a:xfrm>
            <a:prstGeom prst="line">
              <a:avLst/>
            </a:prstGeom>
            <a:noFill/>
            <a:ln w="12700">
              <a:solidFill>
                <a:schemeClr val="tx2"/>
              </a:solidFill>
              <a:round/>
              <a:headEnd/>
              <a:tailEnd/>
            </a:ln>
          </p:spPr>
          <p:txBody>
            <a:bodyPr/>
            <a:lstStyle/>
            <a:p>
              <a:endParaRPr lang="en-US"/>
            </a:p>
          </p:txBody>
        </p:sp>
        <p:sp>
          <p:nvSpPr>
            <p:cNvPr id="90162" name="Line 1074"/>
            <p:cNvSpPr>
              <a:spLocks noChangeShapeType="1"/>
            </p:cNvSpPr>
            <p:nvPr/>
          </p:nvSpPr>
          <p:spPr bwMode="auto">
            <a:xfrm>
              <a:off x="4058" y="2596"/>
              <a:ext cx="1" cy="16"/>
            </a:xfrm>
            <a:prstGeom prst="line">
              <a:avLst/>
            </a:prstGeom>
            <a:noFill/>
            <a:ln w="12700">
              <a:solidFill>
                <a:schemeClr val="tx2"/>
              </a:solidFill>
              <a:round/>
              <a:headEnd/>
              <a:tailEnd/>
            </a:ln>
          </p:spPr>
          <p:txBody>
            <a:bodyPr/>
            <a:lstStyle/>
            <a:p>
              <a:endParaRPr lang="en-US"/>
            </a:p>
          </p:txBody>
        </p:sp>
        <p:sp>
          <p:nvSpPr>
            <p:cNvPr id="90163" name="Line 1075"/>
            <p:cNvSpPr>
              <a:spLocks noChangeShapeType="1"/>
            </p:cNvSpPr>
            <p:nvPr/>
          </p:nvSpPr>
          <p:spPr bwMode="auto">
            <a:xfrm>
              <a:off x="4058" y="2644"/>
              <a:ext cx="1" cy="16"/>
            </a:xfrm>
            <a:prstGeom prst="line">
              <a:avLst/>
            </a:prstGeom>
            <a:noFill/>
            <a:ln w="12700">
              <a:solidFill>
                <a:schemeClr val="tx2"/>
              </a:solidFill>
              <a:round/>
              <a:headEnd/>
              <a:tailEnd/>
            </a:ln>
          </p:spPr>
          <p:txBody>
            <a:bodyPr/>
            <a:lstStyle/>
            <a:p>
              <a:endParaRPr lang="en-US"/>
            </a:p>
          </p:txBody>
        </p:sp>
        <p:sp>
          <p:nvSpPr>
            <p:cNvPr id="90164" name="Line 1076"/>
            <p:cNvSpPr>
              <a:spLocks noChangeShapeType="1"/>
            </p:cNvSpPr>
            <p:nvPr/>
          </p:nvSpPr>
          <p:spPr bwMode="auto">
            <a:xfrm>
              <a:off x="4058" y="2692"/>
              <a:ext cx="1" cy="16"/>
            </a:xfrm>
            <a:prstGeom prst="line">
              <a:avLst/>
            </a:prstGeom>
            <a:noFill/>
            <a:ln w="12700">
              <a:solidFill>
                <a:schemeClr val="tx2"/>
              </a:solidFill>
              <a:round/>
              <a:headEnd/>
              <a:tailEnd/>
            </a:ln>
          </p:spPr>
          <p:txBody>
            <a:bodyPr/>
            <a:lstStyle/>
            <a:p>
              <a:endParaRPr lang="en-US"/>
            </a:p>
          </p:txBody>
        </p:sp>
        <p:sp>
          <p:nvSpPr>
            <p:cNvPr id="90165" name="Line 1077"/>
            <p:cNvSpPr>
              <a:spLocks noChangeShapeType="1"/>
            </p:cNvSpPr>
            <p:nvPr/>
          </p:nvSpPr>
          <p:spPr bwMode="auto">
            <a:xfrm>
              <a:off x="4058" y="2740"/>
              <a:ext cx="1" cy="16"/>
            </a:xfrm>
            <a:prstGeom prst="line">
              <a:avLst/>
            </a:prstGeom>
            <a:noFill/>
            <a:ln w="12700">
              <a:solidFill>
                <a:schemeClr val="tx2"/>
              </a:solidFill>
              <a:round/>
              <a:headEnd/>
              <a:tailEnd/>
            </a:ln>
          </p:spPr>
          <p:txBody>
            <a:bodyPr/>
            <a:lstStyle/>
            <a:p>
              <a:endParaRPr lang="en-US"/>
            </a:p>
          </p:txBody>
        </p:sp>
        <p:sp>
          <p:nvSpPr>
            <p:cNvPr id="90166" name="Line 1078"/>
            <p:cNvSpPr>
              <a:spLocks noChangeShapeType="1"/>
            </p:cNvSpPr>
            <p:nvPr/>
          </p:nvSpPr>
          <p:spPr bwMode="auto">
            <a:xfrm>
              <a:off x="4058" y="2788"/>
              <a:ext cx="1" cy="16"/>
            </a:xfrm>
            <a:prstGeom prst="line">
              <a:avLst/>
            </a:prstGeom>
            <a:noFill/>
            <a:ln w="12700">
              <a:solidFill>
                <a:schemeClr val="tx2"/>
              </a:solidFill>
              <a:round/>
              <a:headEnd/>
              <a:tailEnd/>
            </a:ln>
          </p:spPr>
          <p:txBody>
            <a:bodyPr/>
            <a:lstStyle/>
            <a:p>
              <a:endParaRPr lang="en-US"/>
            </a:p>
          </p:txBody>
        </p:sp>
        <p:sp>
          <p:nvSpPr>
            <p:cNvPr id="90167" name="Line 1079"/>
            <p:cNvSpPr>
              <a:spLocks noChangeShapeType="1"/>
            </p:cNvSpPr>
            <p:nvPr/>
          </p:nvSpPr>
          <p:spPr bwMode="auto">
            <a:xfrm>
              <a:off x="4058" y="2835"/>
              <a:ext cx="1" cy="16"/>
            </a:xfrm>
            <a:prstGeom prst="line">
              <a:avLst/>
            </a:prstGeom>
            <a:noFill/>
            <a:ln w="12700">
              <a:solidFill>
                <a:schemeClr val="tx2"/>
              </a:solidFill>
              <a:round/>
              <a:headEnd/>
              <a:tailEnd/>
            </a:ln>
          </p:spPr>
          <p:txBody>
            <a:bodyPr/>
            <a:lstStyle/>
            <a:p>
              <a:endParaRPr lang="en-US"/>
            </a:p>
          </p:txBody>
        </p:sp>
        <p:sp>
          <p:nvSpPr>
            <p:cNvPr id="90168" name="Line 1080"/>
            <p:cNvSpPr>
              <a:spLocks noChangeShapeType="1"/>
            </p:cNvSpPr>
            <p:nvPr/>
          </p:nvSpPr>
          <p:spPr bwMode="auto">
            <a:xfrm>
              <a:off x="4058" y="2883"/>
              <a:ext cx="1" cy="16"/>
            </a:xfrm>
            <a:prstGeom prst="line">
              <a:avLst/>
            </a:prstGeom>
            <a:noFill/>
            <a:ln w="12700">
              <a:solidFill>
                <a:schemeClr val="tx2"/>
              </a:solidFill>
              <a:round/>
              <a:headEnd/>
              <a:tailEnd/>
            </a:ln>
          </p:spPr>
          <p:txBody>
            <a:bodyPr/>
            <a:lstStyle/>
            <a:p>
              <a:endParaRPr lang="en-US"/>
            </a:p>
          </p:txBody>
        </p:sp>
        <p:sp>
          <p:nvSpPr>
            <p:cNvPr id="90169" name="Line 1081"/>
            <p:cNvSpPr>
              <a:spLocks noChangeShapeType="1"/>
            </p:cNvSpPr>
            <p:nvPr/>
          </p:nvSpPr>
          <p:spPr bwMode="auto">
            <a:xfrm>
              <a:off x="4058" y="2931"/>
              <a:ext cx="1" cy="16"/>
            </a:xfrm>
            <a:prstGeom prst="line">
              <a:avLst/>
            </a:prstGeom>
            <a:noFill/>
            <a:ln w="12700">
              <a:solidFill>
                <a:schemeClr val="tx2"/>
              </a:solidFill>
              <a:round/>
              <a:headEnd/>
              <a:tailEnd/>
            </a:ln>
          </p:spPr>
          <p:txBody>
            <a:bodyPr/>
            <a:lstStyle/>
            <a:p>
              <a:endParaRPr lang="en-US"/>
            </a:p>
          </p:txBody>
        </p:sp>
        <p:sp>
          <p:nvSpPr>
            <p:cNvPr id="90170" name="Line 1082"/>
            <p:cNvSpPr>
              <a:spLocks noChangeShapeType="1"/>
            </p:cNvSpPr>
            <p:nvPr/>
          </p:nvSpPr>
          <p:spPr bwMode="auto">
            <a:xfrm>
              <a:off x="4058" y="2979"/>
              <a:ext cx="1" cy="16"/>
            </a:xfrm>
            <a:prstGeom prst="line">
              <a:avLst/>
            </a:prstGeom>
            <a:noFill/>
            <a:ln w="12700">
              <a:solidFill>
                <a:schemeClr val="tx2"/>
              </a:solidFill>
              <a:round/>
              <a:headEnd/>
              <a:tailEnd/>
            </a:ln>
          </p:spPr>
          <p:txBody>
            <a:bodyPr/>
            <a:lstStyle/>
            <a:p>
              <a:endParaRPr lang="en-US"/>
            </a:p>
          </p:txBody>
        </p:sp>
        <p:sp>
          <p:nvSpPr>
            <p:cNvPr id="90171" name="Line 1083"/>
            <p:cNvSpPr>
              <a:spLocks noChangeShapeType="1"/>
            </p:cNvSpPr>
            <p:nvPr/>
          </p:nvSpPr>
          <p:spPr bwMode="auto">
            <a:xfrm>
              <a:off x="4058" y="3027"/>
              <a:ext cx="1" cy="16"/>
            </a:xfrm>
            <a:prstGeom prst="line">
              <a:avLst/>
            </a:prstGeom>
            <a:noFill/>
            <a:ln w="12700">
              <a:solidFill>
                <a:schemeClr val="tx2"/>
              </a:solidFill>
              <a:round/>
              <a:headEnd/>
              <a:tailEnd/>
            </a:ln>
          </p:spPr>
          <p:txBody>
            <a:bodyPr/>
            <a:lstStyle/>
            <a:p>
              <a:endParaRPr lang="en-US"/>
            </a:p>
          </p:txBody>
        </p:sp>
        <p:sp>
          <p:nvSpPr>
            <p:cNvPr id="90172" name="Line 1084"/>
            <p:cNvSpPr>
              <a:spLocks noChangeShapeType="1"/>
            </p:cNvSpPr>
            <p:nvPr/>
          </p:nvSpPr>
          <p:spPr bwMode="auto">
            <a:xfrm>
              <a:off x="4058" y="3075"/>
              <a:ext cx="1" cy="16"/>
            </a:xfrm>
            <a:prstGeom prst="line">
              <a:avLst/>
            </a:prstGeom>
            <a:noFill/>
            <a:ln w="12700">
              <a:solidFill>
                <a:schemeClr val="tx2"/>
              </a:solidFill>
              <a:round/>
              <a:headEnd/>
              <a:tailEnd/>
            </a:ln>
          </p:spPr>
          <p:txBody>
            <a:bodyPr/>
            <a:lstStyle/>
            <a:p>
              <a:endParaRPr lang="en-US"/>
            </a:p>
          </p:txBody>
        </p:sp>
        <p:sp>
          <p:nvSpPr>
            <p:cNvPr id="90173" name="Line 1085"/>
            <p:cNvSpPr>
              <a:spLocks noChangeShapeType="1"/>
            </p:cNvSpPr>
            <p:nvPr/>
          </p:nvSpPr>
          <p:spPr bwMode="auto">
            <a:xfrm>
              <a:off x="4058" y="3123"/>
              <a:ext cx="1" cy="16"/>
            </a:xfrm>
            <a:prstGeom prst="line">
              <a:avLst/>
            </a:prstGeom>
            <a:noFill/>
            <a:ln w="12700">
              <a:solidFill>
                <a:schemeClr val="tx2"/>
              </a:solidFill>
              <a:round/>
              <a:headEnd/>
              <a:tailEnd/>
            </a:ln>
          </p:spPr>
          <p:txBody>
            <a:bodyPr/>
            <a:lstStyle/>
            <a:p>
              <a:endParaRPr lang="en-US"/>
            </a:p>
          </p:txBody>
        </p:sp>
        <p:sp>
          <p:nvSpPr>
            <p:cNvPr id="90174" name="Line 1086"/>
            <p:cNvSpPr>
              <a:spLocks noChangeShapeType="1"/>
            </p:cNvSpPr>
            <p:nvPr/>
          </p:nvSpPr>
          <p:spPr bwMode="auto">
            <a:xfrm>
              <a:off x="4058" y="3171"/>
              <a:ext cx="1" cy="16"/>
            </a:xfrm>
            <a:prstGeom prst="line">
              <a:avLst/>
            </a:prstGeom>
            <a:noFill/>
            <a:ln w="12700">
              <a:solidFill>
                <a:schemeClr val="tx2"/>
              </a:solidFill>
              <a:round/>
              <a:headEnd/>
              <a:tailEnd/>
            </a:ln>
          </p:spPr>
          <p:txBody>
            <a:bodyPr/>
            <a:lstStyle/>
            <a:p>
              <a:endParaRPr lang="en-US"/>
            </a:p>
          </p:txBody>
        </p:sp>
        <p:sp>
          <p:nvSpPr>
            <p:cNvPr id="90175" name="Line 1087"/>
            <p:cNvSpPr>
              <a:spLocks noChangeShapeType="1"/>
            </p:cNvSpPr>
            <p:nvPr/>
          </p:nvSpPr>
          <p:spPr bwMode="auto">
            <a:xfrm>
              <a:off x="4058" y="3218"/>
              <a:ext cx="1" cy="16"/>
            </a:xfrm>
            <a:prstGeom prst="line">
              <a:avLst/>
            </a:prstGeom>
            <a:noFill/>
            <a:ln w="12700">
              <a:solidFill>
                <a:schemeClr val="tx2"/>
              </a:solidFill>
              <a:round/>
              <a:headEnd/>
              <a:tailEnd/>
            </a:ln>
          </p:spPr>
          <p:txBody>
            <a:bodyPr/>
            <a:lstStyle/>
            <a:p>
              <a:endParaRPr lang="en-US"/>
            </a:p>
          </p:txBody>
        </p:sp>
        <p:sp>
          <p:nvSpPr>
            <p:cNvPr id="90176" name="Line 1088"/>
            <p:cNvSpPr>
              <a:spLocks noChangeShapeType="1"/>
            </p:cNvSpPr>
            <p:nvPr/>
          </p:nvSpPr>
          <p:spPr bwMode="auto">
            <a:xfrm>
              <a:off x="4058" y="3266"/>
              <a:ext cx="1" cy="16"/>
            </a:xfrm>
            <a:prstGeom prst="line">
              <a:avLst/>
            </a:prstGeom>
            <a:noFill/>
            <a:ln w="12700">
              <a:solidFill>
                <a:schemeClr val="tx2"/>
              </a:solidFill>
              <a:round/>
              <a:headEnd/>
              <a:tailEnd/>
            </a:ln>
          </p:spPr>
          <p:txBody>
            <a:bodyPr/>
            <a:lstStyle/>
            <a:p>
              <a:endParaRPr lang="en-US"/>
            </a:p>
          </p:txBody>
        </p:sp>
        <p:sp>
          <p:nvSpPr>
            <p:cNvPr id="90177" name="Line 1089"/>
            <p:cNvSpPr>
              <a:spLocks noChangeShapeType="1"/>
            </p:cNvSpPr>
            <p:nvPr/>
          </p:nvSpPr>
          <p:spPr bwMode="auto">
            <a:xfrm>
              <a:off x="4058" y="3314"/>
              <a:ext cx="1" cy="16"/>
            </a:xfrm>
            <a:prstGeom prst="line">
              <a:avLst/>
            </a:prstGeom>
            <a:noFill/>
            <a:ln w="12700">
              <a:solidFill>
                <a:schemeClr val="tx2"/>
              </a:solidFill>
              <a:round/>
              <a:headEnd/>
              <a:tailEnd/>
            </a:ln>
          </p:spPr>
          <p:txBody>
            <a:bodyPr/>
            <a:lstStyle/>
            <a:p>
              <a:endParaRPr lang="en-US"/>
            </a:p>
          </p:txBody>
        </p:sp>
        <p:sp>
          <p:nvSpPr>
            <p:cNvPr id="90178" name="Line 1090"/>
            <p:cNvSpPr>
              <a:spLocks noChangeShapeType="1"/>
            </p:cNvSpPr>
            <p:nvPr/>
          </p:nvSpPr>
          <p:spPr bwMode="auto">
            <a:xfrm>
              <a:off x="4058" y="3362"/>
              <a:ext cx="1" cy="16"/>
            </a:xfrm>
            <a:prstGeom prst="line">
              <a:avLst/>
            </a:prstGeom>
            <a:noFill/>
            <a:ln w="12700">
              <a:solidFill>
                <a:schemeClr val="tx2"/>
              </a:solidFill>
              <a:round/>
              <a:headEnd/>
              <a:tailEnd/>
            </a:ln>
          </p:spPr>
          <p:txBody>
            <a:bodyPr/>
            <a:lstStyle/>
            <a:p>
              <a:endParaRPr lang="en-US"/>
            </a:p>
          </p:txBody>
        </p:sp>
        <p:sp>
          <p:nvSpPr>
            <p:cNvPr id="90179" name="Line 1091"/>
            <p:cNvSpPr>
              <a:spLocks noChangeShapeType="1"/>
            </p:cNvSpPr>
            <p:nvPr/>
          </p:nvSpPr>
          <p:spPr bwMode="auto">
            <a:xfrm>
              <a:off x="4058" y="3410"/>
              <a:ext cx="1" cy="16"/>
            </a:xfrm>
            <a:prstGeom prst="line">
              <a:avLst/>
            </a:prstGeom>
            <a:noFill/>
            <a:ln w="12700">
              <a:solidFill>
                <a:schemeClr val="tx2"/>
              </a:solidFill>
              <a:round/>
              <a:headEnd/>
              <a:tailEnd/>
            </a:ln>
          </p:spPr>
          <p:txBody>
            <a:bodyPr/>
            <a:lstStyle/>
            <a:p>
              <a:endParaRPr lang="en-US"/>
            </a:p>
          </p:txBody>
        </p:sp>
        <p:sp>
          <p:nvSpPr>
            <p:cNvPr id="90180" name="Line 1092"/>
            <p:cNvSpPr>
              <a:spLocks noChangeShapeType="1"/>
            </p:cNvSpPr>
            <p:nvPr/>
          </p:nvSpPr>
          <p:spPr bwMode="auto">
            <a:xfrm>
              <a:off x="4058" y="3458"/>
              <a:ext cx="1" cy="16"/>
            </a:xfrm>
            <a:prstGeom prst="line">
              <a:avLst/>
            </a:prstGeom>
            <a:noFill/>
            <a:ln w="12700">
              <a:solidFill>
                <a:schemeClr val="tx2"/>
              </a:solidFill>
              <a:round/>
              <a:headEnd/>
              <a:tailEnd/>
            </a:ln>
          </p:spPr>
          <p:txBody>
            <a:bodyPr/>
            <a:lstStyle/>
            <a:p>
              <a:endParaRPr lang="en-US"/>
            </a:p>
          </p:txBody>
        </p:sp>
        <p:sp>
          <p:nvSpPr>
            <p:cNvPr id="90181" name="Line 1093"/>
            <p:cNvSpPr>
              <a:spLocks noChangeShapeType="1"/>
            </p:cNvSpPr>
            <p:nvPr/>
          </p:nvSpPr>
          <p:spPr bwMode="auto">
            <a:xfrm>
              <a:off x="4058" y="3506"/>
              <a:ext cx="1" cy="16"/>
            </a:xfrm>
            <a:prstGeom prst="line">
              <a:avLst/>
            </a:prstGeom>
            <a:noFill/>
            <a:ln w="12700">
              <a:solidFill>
                <a:schemeClr val="tx2"/>
              </a:solidFill>
              <a:round/>
              <a:headEnd/>
              <a:tailEnd/>
            </a:ln>
          </p:spPr>
          <p:txBody>
            <a:bodyPr/>
            <a:lstStyle/>
            <a:p>
              <a:endParaRPr lang="en-US"/>
            </a:p>
          </p:txBody>
        </p:sp>
        <p:sp>
          <p:nvSpPr>
            <p:cNvPr id="90182" name="Line 1094"/>
            <p:cNvSpPr>
              <a:spLocks noChangeShapeType="1"/>
            </p:cNvSpPr>
            <p:nvPr/>
          </p:nvSpPr>
          <p:spPr bwMode="auto">
            <a:xfrm>
              <a:off x="4058" y="3554"/>
              <a:ext cx="1" cy="16"/>
            </a:xfrm>
            <a:prstGeom prst="line">
              <a:avLst/>
            </a:prstGeom>
            <a:noFill/>
            <a:ln w="12700">
              <a:solidFill>
                <a:schemeClr val="tx2"/>
              </a:solidFill>
              <a:round/>
              <a:headEnd/>
              <a:tailEnd/>
            </a:ln>
          </p:spPr>
          <p:txBody>
            <a:bodyPr/>
            <a:lstStyle/>
            <a:p>
              <a:endParaRPr lang="en-US"/>
            </a:p>
          </p:txBody>
        </p:sp>
        <p:sp>
          <p:nvSpPr>
            <p:cNvPr id="90183" name="Line 1095"/>
            <p:cNvSpPr>
              <a:spLocks noChangeShapeType="1"/>
            </p:cNvSpPr>
            <p:nvPr/>
          </p:nvSpPr>
          <p:spPr bwMode="auto">
            <a:xfrm>
              <a:off x="4098" y="1351"/>
              <a:ext cx="1" cy="16"/>
            </a:xfrm>
            <a:prstGeom prst="line">
              <a:avLst/>
            </a:prstGeom>
            <a:noFill/>
            <a:ln w="12700">
              <a:solidFill>
                <a:schemeClr val="tx2"/>
              </a:solidFill>
              <a:round/>
              <a:headEnd/>
              <a:tailEnd/>
            </a:ln>
          </p:spPr>
          <p:txBody>
            <a:bodyPr/>
            <a:lstStyle/>
            <a:p>
              <a:endParaRPr lang="en-US"/>
            </a:p>
          </p:txBody>
        </p:sp>
        <p:sp>
          <p:nvSpPr>
            <p:cNvPr id="90184" name="Line 1096"/>
            <p:cNvSpPr>
              <a:spLocks noChangeShapeType="1"/>
            </p:cNvSpPr>
            <p:nvPr/>
          </p:nvSpPr>
          <p:spPr bwMode="auto">
            <a:xfrm>
              <a:off x="4098" y="1399"/>
              <a:ext cx="1" cy="16"/>
            </a:xfrm>
            <a:prstGeom prst="line">
              <a:avLst/>
            </a:prstGeom>
            <a:noFill/>
            <a:ln w="12700">
              <a:solidFill>
                <a:schemeClr val="tx2"/>
              </a:solidFill>
              <a:round/>
              <a:headEnd/>
              <a:tailEnd/>
            </a:ln>
          </p:spPr>
          <p:txBody>
            <a:bodyPr/>
            <a:lstStyle/>
            <a:p>
              <a:endParaRPr lang="en-US"/>
            </a:p>
          </p:txBody>
        </p:sp>
        <p:sp>
          <p:nvSpPr>
            <p:cNvPr id="90185" name="Line 1097"/>
            <p:cNvSpPr>
              <a:spLocks noChangeShapeType="1"/>
            </p:cNvSpPr>
            <p:nvPr/>
          </p:nvSpPr>
          <p:spPr bwMode="auto">
            <a:xfrm>
              <a:off x="4098" y="1447"/>
              <a:ext cx="1" cy="16"/>
            </a:xfrm>
            <a:prstGeom prst="line">
              <a:avLst/>
            </a:prstGeom>
            <a:noFill/>
            <a:ln w="12700">
              <a:solidFill>
                <a:schemeClr val="tx2"/>
              </a:solidFill>
              <a:round/>
              <a:headEnd/>
              <a:tailEnd/>
            </a:ln>
          </p:spPr>
          <p:txBody>
            <a:bodyPr/>
            <a:lstStyle/>
            <a:p>
              <a:endParaRPr lang="en-US"/>
            </a:p>
          </p:txBody>
        </p:sp>
        <p:sp>
          <p:nvSpPr>
            <p:cNvPr id="90186" name="Line 1098"/>
            <p:cNvSpPr>
              <a:spLocks noChangeShapeType="1"/>
            </p:cNvSpPr>
            <p:nvPr/>
          </p:nvSpPr>
          <p:spPr bwMode="auto">
            <a:xfrm>
              <a:off x="4098" y="1495"/>
              <a:ext cx="1" cy="16"/>
            </a:xfrm>
            <a:prstGeom prst="line">
              <a:avLst/>
            </a:prstGeom>
            <a:noFill/>
            <a:ln w="12700">
              <a:solidFill>
                <a:schemeClr val="tx2"/>
              </a:solidFill>
              <a:round/>
              <a:headEnd/>
              <a:tailEnd/>
            </a:ln>
          </p:spPr>
          <p:txBody>
            <a:bodyPr/>
            <a:lstStyle/>
            <a:p>
              <a:endParaRPr lang="en-US"/>
            </a:p>
          </p:txBody>
        </p:sp>
        <p:sp>
          <p:nvSpPr>
            <p:cNvPr id="90187" name="Line 1099"/>
            <p:cNvSpPr>
              <a:spLocks noChangeShapeType="1"/>
            </p:cNvSpPr>
            <p:nvPr/>
          </p:nvSpPr>
          <p:spPr bwMode="auto">
            <a:xfrm>
              <a:off x="4098" y="1543"/>
              <a:ext cx="1" cy="16"/>
            </a:xfrm>
            <a:prstGeom prst="line">
              <a:avLst/>
            </a:prstGeom>
            <a:noFill/>
            <a:ln w="12700">
              <a:solidFill>
                <a:schemeClr val="tx2"/>
              </a:solidFill>
              <a:round/>
              <a:headEnd/>
              <a:tailEnd/>
            </a:ln>
          </p:spPr>
          <p:txBody>
            <a:bodyPr/>
            <a:lstStyle/>
            <a:p>
              <a:endParaRPr lang="en-US"/>
            </a:p>
          </p:txBody>
        </p:sp>
        <p:sp>
          <p:nvSpPr>
            <p:cNvPr id="90188" name="Line 1100"/>
            <p:cNvSpPr>
              <a:spLocks noChangeShapeType="1"/>
            </p:cNvSpPr>
            <p:nvPr/>
          </p:nvSpPr>
          <p:spPr bwMode="auto">
            <a:xfrm>
              <a:off x="4098" y="1591"/>
              <a:ext cx="1" cy="16"/>
            </a:xfrm>
            <a:prstGeom prst="line">
              <a:avLst/>
            </a:prstGeom>
            <a:noFill/>
            <a:ln w="12700">
              <a:solidFill>
                <a:schemeClr val="tx2"/>
              </a:solidFill>
              <a:round/>
              <a:headEnd/>
              <a:tailEnd/>
            </a:ln>
          </p:spPr>
          <p:txBody>
            <a:bodyPr/>
            <a:lstStyle/>
            <a:p>
              <a:endParaRPr lang="en-US"/>
            </a:p>
          </p:txBody>
        </p:sp>
        <p:sp>
          <p:nvSpPr>
            <p:cNvPr id="90189" name="Line 1101"/>
            <p:cNvSpPr>
              <a:spLocks noChangeShapeType="1"/>
            </p:cNvSpPr>
            <p:nvPr/>
          </p:nvSpPr>
          <p:spPr bwMode="auto">
            <a:xfrm>
              <a:off x="4098" y="1639"/>
              <a:ext cx="1" cy="16"/>
            </a:xfrm>
            <a:prstGeom prst="line">
              <a:avLst/>
            </a:prstGeom>
            <a:noFill/>
            <a:ln w="12700">
              <a:solidFill>
                <a:schemeClr val="tx2"/>
              </a:solidFill>
              <a:round/>
              <a:headEnd/>
              <a:tailEnd/>
            </a:ln>
          </p:spPr>
          <p:txBody>
            <a:bodyPr/>
            <a:lstStyle/>
            <a:p>
              <a:endParaRPr lang="en-US"/>
            </a:p>
          </p:txBody>
        </p:sp>
        <p:sp>
          <p:nvSpPr>
            <p:cNvPr id="90190" name="Line 1102"/>
            <p:cNvSpPr>
              <a:spLocks noChangeShapeType="1"/>
            </p:cNvSpPr>
            <p:nvPr/>
          </p:nvSpPr>
          <p:spPr bwMode="auto">
            <a:xfrm>
              <a:off x="4098" y="1687"/>
              <a:ext cx="1" cy="15"/>
            </a:xfrm>
            <a:prstGeom prst="line">
              <a:avLst/>
            </a:prstGeom>
            <a:noFill/>
            <a:ln w="12700">
              <a:solidFill>
                <a:schemeClr val="tx2"/>
              </a:solidFill>
              <a:round/>
              <a:headEnd/>
              <a:tailEnd/>
            </a:ln>
          </p:spPr>
          <p:txBody>
            <a:bodyPr/>
            <a:lstStyle/>
            <a:p>
              <a:endParaRPr lang="en-US"/>
            </a:p>
          </p:txBody>
        </p:sp>
        <p:sp>
          <p:nvSpPr>
            <p:cNvPr id="90191" name="Line 1103"/>
            <p:cNvSpPr>
              <a:spLocks noChangeShapeType="1"/>
            </p:cNvSpPr>
            <p:nvPr/>
          </p:nvSpPr>
          <p:spPr bwMode="auto">
            <a:xfrm>
              <a:off x="4098" y="1734"/>
              <a:ext cx="1" cy="16"/>
            </a:xfrm>
            <a:prstGeom prst="line">
              <a:avLst/>
            </a:prstGeom>
            <a:noFill/>
            <a:ln w="12700">
              <a:solidFill>
                <a:schemeClr val="tx2"/>
              </a:solidFill>
              <a:round/>
              <a:headEnd/>
              <a:tailEnd/>
            </a:ln>
          </p:spPr>
          <p:txBody>
            <a:bodyPr/>
            <a:lstStyle/>
            <a:p>
              <a:endParaRPr lang="en-US"/>
            </a:p>
          </p:txBody>
        </p:sp>
        <p:sp>
          <p:nvSpPr>
            <p:cNvPr id="90192" name="Line 1104"/>
            <p:cNvSpPr>
              <a:spLocks noChangeShapeType="1"/>
            </p:cNvSpPr>
            <p:nvPr/>
          </p:nvSpPr>
          <p:spPr bwMode="auto">
            <a:xfrm>
              <a:off x="4098" y="1782"/>
              <a:ext cx="1" cy="16"/>
            </a:xfrm>
            <a:prstGeom prst="line">
              <a:avLst/>
            </a:prstGeom>
            <a:noFill/>
            <a:ln w="12700">
              <a:solidFill>
                <a:schemeClr val="tx2"/>
              </a:solidFill>
              <a:round/>
              <a:headEnd/>
              <a:tailEnd/>
            </a:ln>
          </p:spPr>
          <p:txBody>
            <a:bodyPr/>
            <a:lstStyle/>
            <a:p>
              <a:endParaRPr lang="en-US"/>
            </a:p>
          </p:txBody>
        </p:sp>
        <p:sp>
          <p:nvSpPr>
            <p:cNvPr id="90193" name="Line 1105"/>
            <p:cNvSpPr>
              <a:spLocks noChangeShapeType="1"/>
            </p:cNvSpPr>
            <p:nvPr/>
          </p:nvSpPr>
          <p:spPr bwMode="auto">
            <a:xfrm>
              <a:off x="4098" y="1830"/>
              <a:ext cx="1" cy="16"/>
            </a:xfrm>
            <a:prstGeom prst="line">
              <a:avLst/>
            </a:prstGeom>
            <a:noFill/>
            <a:ln w="12700">
              <a:solidFill>
                <a:schemeClr val="tx2"/>
              </a:solidFill>
              <a:round/>
              <a:headEnd/>
              <a:tailEnd/>
            </a:ln>
          </p:spPr>
          <p:txBody>
            <a:bodyPr/>
            <a:lstStyle/>
            <a:p>
              <a:endParaRPr lang="en-US"/>
            </a:p>
          </p:txBody>
        </p:sp>
        <p:sp>
          <p:nvSpPr>
            <p:cNvPr id="90194" name="Line 1106"/>
            <p:cNvSpPr>
              <a:spLocks noChangeShapeType="1"/>
            </p:cNvSpPr>
            <p:nvPr/>
          </p:nvSpPr>
          <p:spPr bwMode="auto">
            <a:xfrm>
              <a:off x="4098" y="1878"/>
              <a:ext cx="1" cy="16"/>
            </a:xfrm>
            <a:prstGeom prst="line">
              <a:avLst/>
            </a:prstGeom>
            <a:noFill/>
            <a:ln w="12700">
              <a:solidFill>
                <a:schemeClr val="tx2"/>
              </a:solidFill>
              <a:round/>
              <a:headEnd/>
              <a:tailEnd/>
            </a:ln>
          </p:spPr>
          <p:txBody>
            <a:bodyPr/>
            <a:lstStyle/>
            <a:p>
              <a:endParaRPr lang="en-US"/>
            </a:p>
          </p:txBody>
        </p:sp>
        <p:sp>
          <p:nvSpPr>
            <p:cNvPr id="90195" name="Line 1107"/>
            <p:cNvSpPr>
              <a:spLocks noChangeShapeType="1"/>
            </p:cNvSpPr>
            <p:nvPr/>
          </p:nvSpPr>
          <p:spPr bwMode="auto">
            <a:xfrm>
              <a:off x="4098" y="1926"/>
              <a:ext cx="1" cy="16"/>
            </a:xfrm>
            <a:prstGeom prst="line">
              <a:avLst/>
            </a:prstGeom>
            <a:noFill/>
            <a:ln w="12700">
              <a:solidFill>
                <a:schemeClr val="tx2"/>
              </a:solidFill>
              <a:round/>
              <a:headEnd/>
              <a:tailEnd/>
            </a:ln>
          </p:spPr>
          <p:txBody>
            <a:bodyPr/>
            <a:lstStyle/>
            <a:p>
              <a:endParaRPr lang="en-US"/>
            </a:p>
          </p:txBody>
        </p:sp>
        <p:sp>
          <p:nvSpPr>
            <p:cNvPr id="90196" name="Line 1108"/>
            <p:cNvSpPr>
              <a:spLocks noChangeShapeType="1"/>
            </p:cNvSpPr>
            <p:nvPr/>
          </p:nvSpPr>
          <p:spPr bwMode="auto">
            <a:xfrm>
              <a:off x="4098" y="1974"/>
              <a:ext cx="1" cy="16"/>
            </a:xfrm>
            <a:prstGeom prst="line">
              <a:avLst/>
            </a:prstGeom>
            <a:noFill/>
            <a:ln w="12700">
              <a:solidFill>
                <a:schemeClr val="tx2"/>
              </a:solidFill>
              <a:round/>
              <a:headEnd/>
              <a:tailEnd/>
            </a:ln>
          </p:spPr>
          <p:txBody>
            <a:bodyPr/>
            <a:lstStyle/>
            <a:p>
              <a:endParaRPr lang="en-US"/>
            </a:p>
          </p:txBody>
        </p:sp>
        <p:sp>
          <p:nvSpPr>
            <p:cNvPr id="90197" name="Line 1109"/>
            <p:cNvSpPr>
              <a:spLocks noChangeShapeType="1"/>
            </p:cNvSpPr>
            <p:nvPr/>
          </p:nvSpPr>
          <p:spPr bwMode="auto">
            <a:xfrm>
              <a:off x="4098" y="2022"/>
              <a:ext cx="1" cy="16"/>
            </a:xfrm>
            <a:prstGeom prst="line">
              <a:avLst/>
            </a:prstGeom>
            <a:noFill/>
            <a:ln w="12700">
              <a:solidFill>
                <a:schemeClr val="tx2"/>
              </a:solidFill>
              <a:round/>
              <a:headEnd/>
              <a:tailEnd/>
            </a:ln>
          </p:spPr>
          <p:txBody>
            <a:bodyPr/>
            <a:lstStyle/>
            <a:p>
              <a:endParaRPr lang="en-US"/>
            </a:p>
          </p:txBody>
        </p:sp>
        <p:sp>
          <p:nvSpPr>
            <p:cNvPr id="90198" name="Line 1110"/>
            <p:cNvSpPr>
              <a:spLocks noChangeShapeType="1"/>
            </p:cNvSpPr>
            <p:nvPr/>
          </p:nvSpPr>
          <p:spPr bwMode="auto">
            <a:xfrm>
              <a:off x="4098" y="2070"/>
              <a:ext cx="1" cy="15"/>
            </a:xfrm>
            <a:prstGeom prst="line">
              <a:avLst/>
            </a:prstGeom>
            <a:noFill/>
            <a:ln w="12700">
              <a:solidFill>
                <a:schemeClr val="tx2"/>
              </a:solidFill>
              <a:round/>
              <a:headEnd/>
              <a:tailEnd/>
            </a:ln>
          </p:spPr>
          <p:txBody>
            <a:bodyPr/>
            <a:lstStyle/>
            <a:p>
              <a:endParaRPr lang="en-US"/>
            </a:p>
          </p:txBody>
        </p:sp>
        <p:sp>
          <p:nvSpPr>
            <p:cNvPr id="90199" name="Line 1111"/>
            <p:cNvSpPr>
              <a:spLocks noChangeShapeType="1"/>
            </p:cNvSpPr>
            <p:nvPr/>
          </p:nvSpPr>
          <p:spPr bwMode="auto">
            <a:xfrm>
              <a:off x="4098" y="2117"/>
              <a:ext cx="1" cy="16"/>
            </a:xfrm>
            <a:prstGeom prst="line">
              <a:avLst/>
            </a:prstGeom>
            <a:noFill/>
            <a:ln w="12700">
              <a:solidFill>
                <a:schemeClr val="tx2"/>
              </a:solidFill>
              <a:round/>
              <a:headEnd/>
              <a:tailEnd/>
            </a:ln>
          </p:spPr>
          <p:txBody>
            <a:bodyPr/>
            <a:lstStyle/>
            <a:p>
              <a:endParaRPr lang="en-US"/>
            </a:p>
          </p:txBody>
        </p:sp>
        <p:sp>
          <p:nvSpPr>
            <p:cNvPr id="90200" name="Line 1112"/>
            <p:cNvSpPr>
              <a:spLocks noChangeShapeType="1"/>
            </p:cNvSpPr>
            <p:nvPr/>
          </p:nvSpPr>
          <p:spPr bwMode="auto">
            <a:xfrm>
              <a:off x="4098" y="2165"/>
              <a:ext cx="1" cy="16"/>
            </a:xfrm>
            <a:prstGeom prst="line">
              <a:avLst/>
            </a:prstGeom>
            <a:noFill/>
            <a:ln w="12700">
              <a:solidFill>
                <a:schemeClr val="tx2"/>
              </a:solidFill>
              <a:round/>
              <a:headEnd/>
              <a:tailEnd/>
            </a:ln>
          </p:spPr>
          <p:txBody>
            <a:bodyPr/>
            <a:lstStyle/>
            <a:p>
              <a:endParaRPr lang="en-US"/>
            </a:p>
          </p:txBody>
        </p:sp>
        <p:sp>
          <p:nvSpPr>
            <p:cNvPr id="90201" name="Line 1113"/>
            <p:cNvSpPr>
              <a:spLocks noChangeShapeType="1"/>
            </p:cNvSpPr>
            <p:nvPr/>
          </p:nvSpPr>
          <p:spPr bwMode="auto">
            <a:xfrm>
              <a:off x="4098" y="2213"/>
              <a:ext cx="1" cy="16"/>
            </a:xfrm>
            <a:prstGeom prst="line">
              <a:avLst/>
            </a:prstGeom>
            <a:noFill/>
            <a:ln w="12700">
              <a:solidFill>
                <a:schemeClr val="tx2"/>
              </a:solidFill>
              <a:round/>
              <a:headEnd/>
              <a:tailEnd/>
            </a:ln>
          </p:spPr>
          <p:txBody>
            <a:bodyPr/>
            <a:lstStyle/>
            <a:p>
              <a:endParaRPr lang="en-US"/>
            </a:p>
          </p:txBody>
        </p:sp>
        <p:sp>
          <p:nvSpPr>
            <p:cNvPr id="90202" name="Line 1114"/>
            <p:cNvSpPr>
              <a:spLocks noChangeShapeType="1"/>
            </p:cNvSpPr>
            <p:nvPr/>
          </p:nvSpPr>
          <p:spPr bwMode="auto">
            <a:xfrm>
              <a:off x="4098" y="2261"/>
              <a:ext cx="1" cy="16"/>
            </a:xfrm>
            <a:prstGeom prst="line">
              <a:avLst/>
            </a:prstGeom>
            <a:noFill/>
            <a:ln w="12700">
              <a:solidFill>
                <a:schemeClr val="tx2"/>
              </a:solidFill>
              <a:round/>
              <a:headEnd/>
              <a:tailEnd/>
            </a:ln>
          </p:spPr>
          <p:txBody>
            <a:bodyPr/>
            <a:lstStyle/>
            <a:p>
              <a:endParaRPr lang="en-US"/>
            </a:p>
          </p:txBody>
        </p:sp>
        <p:sp>
          <p:nvSpPr>
            <p:cNvPr id="90203" name="Line 1115"/>
            <p:cNvSpPr>
              <a:spLocks noChangeShapeType="1"/>
            </p:cNvSpPr>
            <p:nvPr/>
          </p:nvSpPr>
          <p:spPr bwMode="auto">
            <a:xfrm>
              <a:off x="4098" y="2309"/>
              <a:ext cx="1" cy="16"/>
            </a:xfrm>
            <a:prstGeom prst="line">
              <a:avLst/>
            </a:prstGeom>
            <a:noFill/>
            <a:ln w="12700">
              <a:solidFill>
                <a:schemeClr val="tx2"/>
              </a:solidFill>
              <a:round/>
              <a:headEnd/>
              <a:tailEnd/>
            </a:ln>
          </p:spPr>
          <p:txBody>
            <a:bodyPr/>
            <a:lstStyle/>
            <a:p>
              <a:endParaRPr lang="en-US"/>
            </a:p>
          </p:txBody>
        </p:sp>
        <p:sp>
          <p:nvSpPr>
            <p:cNvPr id="90204" name="Line 1116"/>
            <p:cNvSpPr>
              <a:spLocks noChangeShapeType="1"/>
            </p:cNvSpPr>
            <p:nvPr/>
          </p:nvSpPr>
          <p:spPr bwMode="auto">
            <a:xfrm>
              <a:off x="4098" y="2357"/>
              <a:ext cx="1" cy="16"/>
            </a:xfrm>
            <a:prstGeom prst="line">
              <a:avLst/>
            </a:prstGeom>
            <a:noFill/>
            <a:ln w="12700">
              <a:solidFill>
                <a:schemeClr val="tx2"/>
              </a:solidFill>
              <a:round/>
              <a:headEnd/>
              <a:tailEnd/>
            </a:ln>
          </p:spPr>
          <p:txBody>
            <a:bodyPr/>
            <a:lstStyle/>
            <a:p>
              <a:endParaRPr lang="en-US"/>
            </a:p>
          </p:txBody>
        </p:sp>
        <p:sp>
          <p:nvSpPr>
            <p:cNvPr id="90205" name="Line 1117"/>
            <p:cNvSpPr>
              <a:spLocks noChangeShapeType="1"/>
            </p:cNvSpPr>
            <p:nvPr/>
          </p:nvSpPr>
          <p:spPr bwMode="auto">
            <a:xfrm>
              <a:off x="4098" y="2405"/>
              <a:ext cx="1" cy="16"/>
            </a:xfrm>
            <a:prstGeom prst="line">
              <a:avLst/>
            </a:prstGeom>
            <a:noFill/>
            <a:ln w="12700">
              <a:solidFill>
                <a:schemeClr val="tx2"/>
              </a:solidFill>
              <a:round/>
              <a:headEnd/>
              <a:tailEnd/>
            </a:ln>
          </p:spPr>
          <p:txBody>
            <a:bodyPr/>
            <a:lstStyle/>
            <a:p>
              <a:endParaRPr lang="en-US"/>
            </a:p>
          </p:txBody>
        </p:sp>
        <p:sp>
          <p:nvSpPr>
            <p:cNvPr id="90206" name="Line 1118"/>
            <p:cNvSpPr>
              <a:spLocks noChangeShapeType="1"/>
            </p:cNvSpPr>
            <p:nvPr/>
          </p:nvSpPr>
          <p:spPr bwMode="auto">
            <a:xfrm>
              <a:off x="4098" y="2452"/>
              <a:ext cx="1" cy="16"/>
            </a:xfrm>
            <a:prstGeom prst="line">
              <a:avLst/>
            </a:prstGeom>
            <a:noFill/>
            <a:ln w="12700">
              <a:solidFill>
                <a:schemeClr val="tx2"/>
              </a:solidFill>
              <a:round/>
              <a:headEnd/>
              <a:tailEnd/>
            </a:ln>
          </p:spPr>
          <p:txBody>
            <a:bodyPr/>
            <a:lstStyle/>
            <a:p>
              <a:endParaRPr lang="en-US"/>
            </a:p>
          </p:txBody>
        </p:sp>
        <p:sp>
          <p:nvSpPr>
            <p:cNvPr id="90207" name="Line 1119"/>
            <p:cNvSpPr>
              <a:spLocks noChangeShapeType="1"/>
            </p:cNvSpPr>
            <p:nvPr/>
          </p:nvSpPr>
          <p:spPr bwMode="auto">
            <a:xfrm>
              <a:off x="4098" y="2500"/>
              <a:ext cx="1" cy="16"/>
            </a:xfrm>
            <a:prstGeom prst="line">
              <a:avLst/>
            </a:prstGeom>
            <a:noFill/>
            <a:ln w="12700">
              <a:solidFill>
                <a:schemeClr val="tx2"/>
              </a:solidFill>
              <a:round/>
              <a:headEnd/>
              <a:tailEnd/>
            </a:ln>
          </p:spPr>
          <p:txBody>
            <a:bodyPr/>
            <a:lstStyle/>
            <a:p>
              <a:endParaRPr lang="en-US"/>
            </a:p>
          </p:txBody>
        </p:sp>
        <p:sp>
          <p:nvSpPr>
            <p:cNvPr id="90208" name="Line 1120"/>
            <p:cNvSpPr>
              <a:spLocks noChangeShapeType="1"/>
            </p:cNvSpPr>
            <p:nvPr/>
          </p:nvSpPr>
          <p:spPr bwMode="auto">
            <a:xfrm>
              <a:off x="4098" y="2548"/>
              <a:ext cx="1" cy="16"/>
            </a:xfrm>
            <a:prstGeom prst="line">
              <a:avLst/>
            </a:prstGeom>
            <a:noFill/>
            <a:ln w="12700">
              <a:solidFill>
                <a:schemeClr val="tx2"/>
              </a:solidFill>
              <a:round/>
              <a:headEnd/>
              <a:tailEnd/>
            </a:ln>
          </p:spPr>
          <p:txBody>
            <a:bodyPr/>
            <a:lstStyle/>
            <a:p>
              <a:endParaRPr lang="en-US"/>
            </a:p>
          </p:txBody>
        </p:sp>
        <p:sp>
          <p:nvSpPr>
            <p:cNvPr id="90209" name="Line 1121"/>
            <p:cNvSpPr>
              <a:spLocks noChangeShapeType="1"/>
            </p:cNvSpPr>
            <p:nvPr/>
          </p:nvSpPr>
          <p:spPr bwMode="auto">
            <a:xfrm>
              <a:off x="4098" y="2596"/>
              <a:ext cx="1" cy="16"/>
            </a:xfrm>
            <a:prstGeom prst="line">
              <a:avLst/>
            </a:prstGeom>
            <a:noFill/>
            <a:ln w="12700">
              <a:solidFill>
                <a:schemeClr val="tx2"/>
              </a:solidFill>
              <a:round/>
              <a:headEnd/>
              <a:tailEnd/>
            </a:ln>
          </p:spPr>
          <p:txBody>
            <a:bodyPr/>
            <a:lstStyle/>
            <a:p>
              <a:endParaRPr lang="en-US"/>
            </a:p>
          </p:txBody>
        </p:sp>
        <p:sp>
          <p:nvSpPr>
            <p:cNvPr id="90210" name="Line 1122"/>
            <p:cNvSpPr>
              <a:spLocks noChangeShapeType="1"/>
            </p:cNvSpPr>
            <p:nvPr/>
          </p:nvSpPr>
          <p:spPr bwMode="auto">
            <a:xfrm>
              <a:off x="4098" y="2644"/>
              <a:ext cx="1" cy="16"/>
            </a:xfrm>
            <a:prstGeom prst="line">
              <a:avLst/>
            </a:prstGeom>
            <a:noFill/>
            <a:ln w="12700">
              <a:solidFill>
                <a:schemeClr val="tx2"/>
              </a:solidFill>
              <a:round/>
              <a:headEnd/>
              <a:tailEnd/>
            </a:ln>
          </p:spPr>
          <p:txBody>
            <a:bodyPr/>
            <a:lstStyle/>
            <a:p>
              <a:endParaRPr lang="en-US"/>
            </a:p>
          </p:txBody>
        </p:sp>
        <p:sp>
          <p:nvSpPr>
            <p:cNvPr id="90211" name="Line 1123"/>
            <p:cNvSpPr>
              <a:spLocks noChangeShapeType="1"/>
            </p:cNvSpPr>
            <p:nvPr/>
          </p:nvSpPr>
          <p:spPr bwMode="auto">
            <a:xfrm>
              <a:off x="4098" y="2692"/>
              <a:ext cx="1" cy="16"/>
            </a:xfrm>
            <a:prstGeom prst="line">
              <a:avLst/>
            </a:prstGeom>
            <a:noFill/>
            <a:ln w="12700">
              <a:solidFill>
                <a:schemeClr val="tx2"/>
              </a:solidFill>
              <a:round/>
              <a:headEnd/>
              <a:tailEnd/>
            </a:ln>
          </p:spPr>
          <p:txBody>
            <a:bodyPr/>
            <a:lstStyle/>
            <a:p>
              <a:endParaRPr lang="en-US"/>
            </a:p>
          </p:txBody>
        </p:sp>
        <p:sp>
          <p:nvSpPr>
            <p:cNvPr id="90212" name="Line 1124"/>
            <p:cNvSpPr>
              <a:spLocks noChangeShapeType="1"/>
            </p:cNvSpPr>
            <p:nvPr/>
          </p:nvSpPr>
          <p:spPr bwMode="auto">
            <a:xfrm>
              <a:off x="4098" y="2740"/>
              <a:ext cx="1" cy="16"/>
            </a:xfrm>
            <a:prstGeom prst="line">
              <a:avLst/>
            </a:prstGeom>
            <a:noFill/>
            <a:ln w="12700">
              <a:solidFill>
                <a:schemeClr val="tx2"/>
              </a:solidFill>
              <a:round/>
              <a:headEnd/>
              <a:tailEnd/>
            </a:ln>
          </p:spPr>
          <p:txBody>
            <a:bodyPr/>
            <a:lstStyle/>
            <a:p>
              <a:endParaRPr lang="en-US"/>
            </a:p>
          </p:txBody>
        </p:sp>
        <p:sp>
          <p:nvSpPr>
            <p:cNvPr id="90213" name="Line 1125"/>
            <p:cNvSpPr>
              <a:spLocks noChangeShapeType="1"/>
            </p:cNvSpPr>
            <p:nvPr/>
          </p:nvSpPr>
          <p:spPr bwMode="auto">
            <a:xfrm>
              <a:off x="4098" y="2788"/>
              <a:ext cx="1" cy="16"/>
            </a:xfrm>
            <a:prstGeom prst="line">
              <a:avLst/>
            </a:prstGeom>
            <a:noFill/>
            <a:ln w="12700">
              <a:solidFill>
                <a:schemeClr val="tx2"/>
              </a:solidFill>
              <a:round/>
              <a:headEnd/>
              <a:tailEnd/>
            </a:ln>
          </p:spPr>
          <p:txBody>
            <a:bodyPr/>
            <a:lstStyle/>
            <a:p>
              <a:endParaRPr lang="en-US"/>
            </a:p>
          </p:txBody>
        </p:sp>
        <p:sp>
          <p:nvSpPr>
            <p:cNvPr id="90214" name="Line 1126"/>
            <p:cNvSpPr>
              <a:spLocks noChangeShapeType="1"/>
            </p:cNvSpPr>
            <p:nvPr/>
          </p:nvSpPr>
          <p:spPr bwMode="auto">
            <a:xfrm>
              <a:off x="4098" y="2835"/>
              <a:ext cx="1" cy="16"/>
            </a:xfrm>
            <a:prstGeom prst="line">
              <a:avLst/>
            </a:prstGeom>
            <a:noFill/>
            <a:ln w="12700">
              <a:solidFill>
                <a:schemeClr val="tx2"/>
              </a:solidFill>
              <a:round/>
              <a:headEnd/>
              <a:tailEnd/>
            </a:ln>
          </p:spPr>
          <p:txBody>
            <a:bodyPr/>
            <a:lstStyle/>
            <a:p>
              <a:endParaRPr lang="en-US"/>
            </a:p>
          </p:txBody>
        </p:sp>
        <p:sp>
          <p:nvSpPr>
            <p:cNvPr id="90215" name="Line 1127"/>
            <p:cNvSpPr>
              <a:spLocks noChangeShapeType="1"/>
            </p:cNvSpPr>
            <p:nvPr/>
          </p:nvSpPr>
          <p:spPr bwMode="auto">
            <a:xfrm>
              <a:off x="4098" y="2883"/>
              <a:ext cx="1" cy="16"/>
            </a:xfrm>
            <a:prstGeom prst="line">
              <a:avLst/>
            </a:prstGeom>
            <a:noFill/>
            <a:ln w="12700">
              <a:solidFill>
                <a:schemeClr val="tx2"/>
              </a:solidFill>
              <a:round/>
              <a:headEnd/>
              <a:tailEnd/>
            </a:ln>
          </p:spPr>
          <p:txBody>
            <a:bodyPr/>
            <a:lstStyle/>
            <a:p>
              <a:endParaRPr lang="en-US"/>
            </a:p>
          </p:txBody>
        </p:sp>
        <p:sp>
          <p:nvSpPr>
            <p:cNvPr id="90216" name="Line 1128"/>
            <p:cNvSpPr>
              <a:spLocks noChangeShapeType="1"/>
            </p:cNvSpPr>
            <p:nvPr/>
          </p:nvSpPr>
          <p:spPr bwMode="auto">
            <a:xfrm>
              <a:off x="4098" y="2931"/>
              <a:ext cx="1" cy="16"/>
            </a:xfrm>
            <a:prstGeom prst="line">
              <a:avLst/>
            </a:prstGeom>
            <a:noFill/>
            <a:ln w="12700">
              <a:solidFill>
                <a:schemeClr val="tx2"/>
              </a:solidFill>
              <a:round/>
              <a:headEnd/>
              <a:tailEnd/>
            </a:ln>
          </p:spPr>
          <p:txBody>
            <a:bodyPr/>
            <a:lstStyle/>
            <a:p>
              <a:endParaRPr lang="en-US"/>
            </a:p>
          </p:txBody>
        </p:sp>
        <p:sp>
          <p:nvSpPr>
            <p:cNvPr id="90217" name="Line 1129"/>
            <p:cNvSpPr>
              <a:spLocks noChangeShapeType="1"/>
            </p:cNvSpPr>
            <p:nvPr/>
          </p:nvSpPr>
          <p:spPr bwMode="auto">
            <a:xfrm>
              <a:off x="4098" y="2979"/>
              <a:ext cx="1" cy="16"/>
            </a:xfrm>
            <a:prstGeom prst="line">
              <a:avLst/>
            </a:prstGeom>
            <a:noFill/>
            <a:ln w="12700">
              <a:solidFill>
                <a:schemeClr val="tx2"/>
              </a:solidFill>
              <a:round/>
              <a:headEnd/>
              <a:tailEnd/>
            </a:ln>
          </p:spPr>
          <p:txBody>
            <a:bodyPr/>
            <a:lstStyle/>
            <a:p>
              <a:endParaRPr lang="en-US"/>
            </a:p>
          </p:txBody>
        </p:sp>
        <p:sp>
          <p:nvSpPr>
            <p:cNvPr id="90218" name="Line 1130"/>
            <p:cNvSpPr>
              <a:spLocks noChangeShapeType="1"/>
            </p:cNvSpPr>
            <p:nvPr/>
          </p:nvSpPr>
          <p:spPr bwMode="auto">
            <a:xfrm>
              <a:off x="4098" y="3027"/>
              <a:ext cx="1" cy="16"/>
            </a:xfrm>
            <a:prstGeom prst="line">
              <a:avLst/>
            </a:prstGeom>
            <a:noFill/>
            <a:ln w="12700">
              <a:solidFill>
                <a:schemeClr val="tx2"/>
              </a:solidFill>
              <a:round/>
              <a:headEnd/>
              <a:tailEnd/>
            </a:ln>
          </p:spPr>
          <p:txBody>
            <a:bodyPr/>
            <a:lstStyle/>
            <a:p>
              <a:endParaRPr lang="en-US"/>
            </a:p>
          </p:txBody>
        </p:sp>
        <p:sp>
          <p:nvSpPr>
            <p:cNvPr id="90219" name="Line 1131"/>
            <p:cNvSpPr>
              <a:spLocks noChangeShapeType="1"/>
            </p:cNvSpPr>
            <p:nvPr/>
          </p:nvSpPr>
          <p:spPr bwMode="auto">
            <a:xfrm>
              <a:off x="4098" y="3075"/>
              <a:ext cx="1" cy="16"/>
            </a:xfrm>
            <a:prstGeom prst="line">
              <a:avLst/>
            </a:prstGeom>
            <a:noFill/>
            <a:ln w="12700">
              <a:solidFill>
                <a:schemeClr val="tx2"/>
              </a:solidFill>
              <a:round/>
              <a:headEnd/>
              <a:tailEnd/>
            </a:ln>
          </p:spPr>
          <p:txBody>
            <a:bodyPr/>
            <a:lstStyle/>
            <a:p>
              <a:endParaRPr lang="en-US"/>
            </a:p>
          </p:txBody>
        </p:sp>
        <p:sp>
          <p:nvSpPr>
            <p:cNvPr id="90220" name="Line 1132"/>
            <p:cNvSpPr>
              <a:spLocks noChangeShapeType="1"/>
            </p:cNvSpPr>
            <p:nvPr/>
          </p:nvSpPr>
          <p:spPr bwMode="auto">
            <a:xfrm>
              <a:off x="4098" y="3123"/>
              <a:ext cx="1" cy="16"/>
            </a:xfrm>
            <a:prstGeom prst="line">
              <a:avLst/>
            </a:prstGeom>
            <a:noFill/>
            <a:ln w="12700">
              <a:solidFill>
                <a:schemeClr val="tx2"/>
              </a:solidFill>
              <a:round/>
              <a:headEnd/>
              <a:tailEnd/>
            </a:ln>
          </p:spPr>
          <p:txBody>
            <a:bodyPr/>
            <a:lstStyle/>
            <a:p>
              <a:endParaRPr lang="en-US"/>
            </a:p>
          </p:txBody>
        </p:sp>
        <p:sp>
          <p:nvSpPr>
            <p:cNvPr id="90221" name="Line 1133"/>
            <p:cNvSpPr>
              <a:spLocks noChangeShapeType="1"/>
            </p:cNvSpPr>
            <p:nvPr/>
          </p:nvSpPr>
          <p:spPr bwMode="auto">
            <a:xfrm>
              <a:off x="4098" y="3171"/>
              <a:ext cx="1" cy="16"/>
            </a:xfrm>
            <a:prstGeom prst="line">
              <a:avLst/>
            </a:prstGeom>
            <a:noFill/>
            <a:ln w="12700">
              <a:solidFill>
                <a:schemeClr val="tx2"/>
              </a:solidFill>
              <a:round/>
              <a:headEnd/>
              <a:tailEnd/>
            </a:ln>
          </p:spPr>
          <p:txBody>
            <a:bodyPr/>
            <a:lstStyle/>
            <a:p>
              <a:endParaRPr lang="en-US"/>
            </a:p>
          </p:txBody>
        </p:sp>
        <p:sp>
          <p:nvSpPr>
            <p:cNvPr id="90222" name="Line 1134"/>
            <p:cNvSpPr>
              <a:spLocks noChangeShapeType="1"/>
            </p:cNvSpPr>
            <p:nvPr/>
          </p:nvSpPr>
          <p:spPr bwMode="auto">
            <a:xfrm>
              <a:off x="4098" y="3218"/>
              <a:ext cx="1" cy="16"/>
            </a:xfrm>
            <a:prstGeom prst="line">
              <a:avLst/>
            </a:prstGeom>
            <a:noFill/>
            <a:ln w="12700">
              <a:solidFill>
                <a:schemeClr val="tx2"/>
              </a:solidFill>
              <a:round/>
              <a:headEnd/>
              <a:tailEnd/>
            </a:ln>
          </p:spPr>
          <p:txBody>
            <a:bodyPr/>
            <a:lstStyle/>
            <a:p>
              <a:endParaRPr lang="en-US"/>
            </a:p>
          </p:txBody>
        </p:sp>
        <p:sp>
          <p:nvSpPr>
            <p:cNvPr id="90223" name="Line 1135"/>
            <p:cNvSpPr>
              <a:spLocks noChangeShapeType="1"/>
            </p:cNvSpPr>
            <p:nvPr/>
          </p:nvSpPr>
          <p:spPr bwMode="auto">
            <a:xfrm>
              <a:off x="4098" y="3266"/>
              <a:ext cx="1" cy="16"/>
            </a:xfrm>
            <a:prstGeom prst="line">
              <a:avLst/>
            </a:prstGeom>
            <a:noFill/>
            <a:ln w="12700">
              <a:solidFill>
                <a:schemeClr val="tx2"/>
              </a:solidFill>
              <a:round/>
              <a:headEnd/>
              <a:tailEnd/>
            </a:ln>
          </p:spPr>
          <p:txBody>
            <a:bodyPr/>
            <a:lstStyle/>
            <a:p>
              <a:endParaRPr lang="en-US"/>
            </a:p>
          </p:txBody>
        </p:sp>
        <p:sp>
          <p:nvSpPr>
            <p:cNvPr id="90224" name="Line 1136"/>
            <p:cNvSpPr>
              <a:spLocks noChangeShapeType="1"/>
            </p:cNvSpPr>
            <p:nvPr/>
          </p:nvSpPr>
          <p:spPr bwMode="auto">
            <a:xfrm>
              <a:off x="4098" y="3314"/>
              <a:ext cx="1" cy="16"/>
            </a:xfrm>
            <a:prstGeom prst="line">
              <a:avLst/>
            </a:prstGeom>
            <a:noFill/>
            <a:ln w="12700">
              <a:solidFill>
                <a:schemeClr val="tx2"/>
              </a:solidFill>
              <a:round/>
              <a:headEnd/>
              <a:tailEnd/>
            </a:ln>
          </p:spPr>
          <p:txBody>
            <a:bodyPr/>
            <a:lstStyle/>
            <a:p>
              <a:endParaRPr lang="en-US"/>
            </a:p>
          </p:txBody>
        </p:sp>
        <p:sp>
          <p:nvSpPr>
            <p:cNvPr id="90225" name="Line 1137"/>
            <p:cNvSpPr>
              <a:spLocks noChangeShapeType="1"/>
            </p:cNvSpPr>
            <p:nvPr/>
          </p:nvSpPr>
          <p:spPr bwMode="auto">
            <a:xfrm>
              <a:off x="4098" y="3362"/>
              <a:ext cx="1" cy="16"/>
            </a:xfrm>
            <a:prstGeom prst="line">
              <a:avLst/>
            </a:prstGeom>
            <a:noFill/>
            <a:ln w="12700">
              <a:solidFill>
                <a:schemeClr val="tx2"/>
              </a:solidFill>
              <a:round/>
              <a:headEnd/>
              <a:tailEnd/>
            </a:ln>
          </p:spPr>
          <p:txBody>
            <a:bodyPr/>
            <a:lstStyle/>
            <a:p>
              <a:endParaRPr lang="en-US"/>
            </a:p>
          </p:txBody>
        </p:sp>
        <p:sp>
          <p:nvSpPr>
            <p:cNvPr id="90226" name="Line 1138"/>
            <p:cNvSpPr>
              <a:spLocks noChangeShapeType="1"/>
            </p:cNvSpPr>
            <p:nvPr/>
          </p:nvSpPr>
          <p:spPr bwMode="auto">
            <a:xfrm>
              <a:off x="4098" y="3410"/>
              <a:ext cx="1" cy="16"/>
            </a:xfrm>
            <a:prstGeom prst="line">
              <a:avLst/>
            </a:prstGeom>
            <a:noFill/>
            <a:ln w="12700">
              <a:solidFill>
                <a:schemeClr val="tx2"/>
              </a:solidFill>
              <a:round/>
              <a:headEnd/>
              <a:tailEnd/>
            </a:ln>
          </p:spPr>
          <p:txBody>
            <a:bodyPr/>
            <a:lstStyle/>
            <a:p>
              <a:endParaRPr lang="en-US"/>
            </a:p>
          </p:txBody>
        </p:sp>
        <p:sp>
          <p:nvSpPr>
            <p:cNvPr id="90227" name="Line 1139"/>
            <p:cNvSpPr>
              <a:spLocks noChangeShapeType="1"/>
            </p:cNvSpPr>
            <p:nvPr/>
          </p:nvSpPr>
          <p:spPr bwMode="auto">
            <a:xfrm>
              <a:off x="4098" y="3458"/>
              <a:ext cx="1" cy="16"/>
            </a:xfrm>
            <a:prstGeom prst="line">
              <a:avLst/>
            </a:prstGeom>
            <a:noFill/>
            <a:ln w="12700">
              <a:solidFill>
                <a:schemeClr val="tx2"/>
              </a:solidFill>
              <a:round/>
              <a:headEnd/>
              <a:tailEnd/>
            </a:ln>
          </p:spPr>
          <p:txBody>
            <a:bodyPr/>
            <a:lstStyle/>
            <a:p>
              <a:endParaRPr lang="en-US"/>
            </a:p>
          </p:txBody>
        </p:sp>
        <p:sp>
          <p:nvSpPr>
            <p:cNvPr id="90228" name="Line 1140"/>
            <p:cNvSpPr>
              <a:spLocks noChangeShapeType="1"/>
            </p:cNvSpPr>
            <p:nvPr/>
          </p:nvSpPr>
          <p:spPr bwMode="auto">
            <a:xfrm>
              <a:off x="4098" y="3506"/>
              <a:ext cx="1" cy="16"/>
            </a:xfrm>
            <a:prstGeom prst="line">
              <a:avLst/>
            </a:prstGeom>
            <a:noFill/>
            <a:ln w="12700">
              <a:solidFill>
                <a:schemeClr val="tx2"/>
              </a:solidFill>
              <a:round/>
              <a:headEnd/>
              <a:tailEnd/>
            </a:ln>
          </p:spPr>
          <p:txBody>
            <a:bodyPr/>
            <a:lstStyle/>
            <a:p>
              <a:endParaRPr lang="en-US"/>
            </a:p>
          </p:txBody>
        </p:sp>
        <p:sp>
          <p:nvSpPr>
            <p:cNvPr id="90229" name="Line 1141"/>
            <p:cNvSpPr>
              <a:spLocks noChangeShapeType="1"/>
            </p:cNvSpPr>
            <p:nvPr/>
          </p:nvSpPr>
          <p:spPr bwMode="auto">
            <a:xfrm>
              <a:off x="4098" y="3554"/>
              <a:ext cx="1" cy="16"/>
            </a:xfrm>
            <a:prstGeom prst="line">
              <a:avLst/>
            </a:prstGeom>
            <a:noFill/>
            <a:ln w="12700">
              <a:solidFill>
                <a:schemeClr val="tx2"/>
              </a:solidFill>
              <a:round/>
              <a:headEnd/>
              <a:tailEnd/>
            </a:ln>
          </p:spPr>
          <p:txBody>
            <a:bodyPr/>
            <a:lstStyle/>
            <a:p>
              <a:endParaRPr lang="en-US"/>
            </a:p>
          </p:txBody>
        </p:sp>
        <p:sp>
          <p:nvSpPr>
            <p:cNvPr id="90230" name="Line 1142"/>
            <p:cNvSpPr>
              <a:spLocks noChangeShapeType="1"/>
            </p:cNvSpPr>
            <p:nvPr/>
          </p:nvSpPr>
          <p:spPr bwMode="auto">
            <a:xfrm>
              <a:off x="4138" y="1351"/>
              <a:ext cx="1" cy="16"/>
            </a:xfrm>
            <a:prstGeom prst="line">
              <a:avLst/>
            </a:prstGeom>
            <a:noFill/>
            <a:ln w="12700">
              <a:solidFill>
                <a:schemeClr val="tx2"/>
              </a:solidFill>
              <a:round/>
              <a:headEnd/>
              <a:tailEnd/>
            </a:ln>
          </p:spPr>
          <p:txBody>
            <a:bodyPr/>
            <a:lstStyle/>
            <a:p>
              <a:endParaRPr lang="en-US"/>
            </a:p>
          </p:txBody>
        </p:sp>
        <p:sp>
          <p:nvSpPr>
            <p:cNvPr id="90231" name="Line 1143"/>
            <p:cNvSpPr>
              <a:spLocks noChangeShapeType="1"/>
            </p:cNvSpPr>
            <p:nvPr/>
          </p:nvSpPr>
          <p:spPr bwMode="auto">
            <a:xfrm>
              <a:off x="4138" y="1399"/>
              <a:ext cx="1" cy="16"/>
            </a:xfrm>
            <a:prstGeom prst="line">
              <a:avLst/>
            </a:prstGeom>
            <a:noFill/>
            <a:ln w="12700">
              <a:solidFill>
                <a:schemeClr val="tx2"/>
              </a:solidFill>
              <a:round/>
              <a:headEnd/>
              <a:tailEnd/>
            </a:ln>
          </p:spPr>
          <p:txBody>
            <a:bodyPr/>
            <a:lstStyle/>
            <a:p>
              <a:endParaRPr lang="en-US"/>
            </a:p>
          </p:txBody>
        </p:sp>
        <p:sp>
          <p:nvSpPr>
            <p:cNvPr id="90232" name="Line 1144"/>
            <p:cNvSpPr>
              <a:spLocks noChangeShapeType="1"/>
            </p:cNvSpPr>
            <p:nvPr/>
          </p:nvSpPr>
          <p:spPr bwMode="auto">
            <a:xfrm>
              <a:off x="4138" y="1447"/>
              <a:ext cx="1" cy="16"/>
            </a:xfrm>
            <a:prstGeom prst="line">
              <a:avLst/>
            </a:prstGeom>
            <a:noFill/>
            <a:ln w="12700">
              <a:solidFill>
                <a:schemeClr val="tx2"/>
              </a:solidFill>
              <a:round/>
              <a:headEnd/>
              <a:tailEnd/>
            </a:ln>
          </p:spPr>
          <p:txBody>
            <a:bodyPr/>
            <a:lstStyle/>
            <a:p>
              <a:endParaRPr lang="en-US"/>
            </a:p>
          </p:txBody>
        </p:sp>
        <p:sp>
          <p:nvSpPr>
            <p:cNvPr id="90233" name="Line 1145"/>
            <p:cNvSpPr>
              <a:spLocks noChangeShapeType="1"/>
            </p:cNvSpPr>
            <p:nvPr/>
          </p:nvSpPr>
          <p:spPr bwMode="auto">
            <a:xfrm>
              <a:off x="4138" y="1495"/>
              <a:ext cx="1" cy="16"/>
            </a:xfrm>
            <a:prstGeom prst="line">
              <a:avLst/>
            </a:prstGeom>
            <a:noFill/>
            <a:ln w="12700">
              <a:solidFill>
                <a:schemeClr val="tx2"/>
              </a:solidFill>
              <a:round/>
              <a:headEnd/>
              <a:tailEnd/>
            </a:ln>
          </p:spPr>
          <p:txBody>
            <a:bodyPr/>
            <a:lstStyle/>
            <a:p>
              <a:endParaRPr lang="en-US"/>
            </a:p>
          </p:txBody>
        </p:sp>
        <p:sp>
          <p:nvSpPr>
            <p:cNvPr id="90234" name="Line 1146"/>
            <p:cNvSpPr>
              <a:spLocks noChangeShapeType="1"/>
            </p:cNvSpPr>
            <p:nvPr/>
          </p:nvSpPr>
          <p:spPr bwMode="auto">
            <a:xfrm>
              <a:off x="4138" y="1543"/>
              <a:ext cx="1" cy="16"/>
            </a:xfrm>
            <a:prstGeom prst="line">
              <a:avLst/>
            </a:prstGeom>
            <a:noFill/>
            <a:ln w="12700">
              <a:solidFill>
                <a:schemeClr val="tx2"/>
              </a:solidFill>
              <a:round/>
              <a:headEnd/>
              <a:tailEnd/>
            </a:ln>
          </p:spPr>
          <p:txBody>
            <a:bodyPr/>
            <a:lstStyle/>
            <a:p>
              <a:endParaRPr lang="en-US"/>
            </a:p>
          </p:txBody>
        </p:sp>
        <p:sp>
          <p:nvSpPr>
            <p:cNvPr id="90235" name="Line 1147"/>
            <p:cNvSpPr>
              <a:spLocks noChangeShapeType="1"/>
            </p:cNvSpPr>
            <p:nvPr/>
          </p:nvSpPr>
          <p:spPr bwMode="auto">
            <a:xfrm>
              <a:off x="4138" y="1591"/>
              <a:ext cx="1" cy="16"/>
            </a:xfrm>
            <a:prstGeom prst="line">
              <a:avLst/>
            </a:prstGeom>
            <a:noFill/>
            <a:ln w="12700">
              <a:solidFill>
                <a:schemeClr val="tx2"/>
              </a:solidFill>
              <a:round/>
              <a:headEnd/>
              <a:tailEnd/>
            </a:ln>
          </p:spPr>
          <p:txBody>
            <a:bodyPr/>
            <a:lstStyle/>
            <a:p>
              <a:endParaRPr lang="en-US"/>
            </a:p>
          </p:txBody>
        </p:sp>
        <p:sp>
          <p:nvSpPr>
            <p:cNvPr id="90236" name="Line 1148"/>
            <p:cNvSpPr>
              <a:spLocks noChangeShapeType="1"/>
            </p:cNvSpPr>
            <p:nvPr/>
          </p:nvSpPr>
          <p:spPr bwMode="auto">
            <a:xfrm>
              <a:off x="4138" y="1639"/>
              <a:ext cx="1" cy="16"/>
            </a:xfrm>
            <a:prstGeom prst="line">
              <a:avLst/>
            </a:prstGeom>
            <a:noFill/>
            <a:ln w="12700">
              <a:solidFill>
                <a:schemeClr val="tx2"/>
              </a:solidFill>
              <a:round/>
              <a:headEnd/>
              <a:tailEnd/>
            </a:ln>
          </p:spPr>
          <p:txBody>
            <a:bodyPr/>
            <a:lstStyle/>
            <a:p>
              <a:endParaRPr lang="en-US"/>
            </a:p>
          </p:txBody>
        </p:sp>
        <p:sp>
          <p:nvSpPr>
            <p:cNvPr id="90237" name="Line 1149"/>
            <p:cNvSpPr>
              <a:spLocks noChangeShapeType="1"/>
            </p:cNvSpPr>
            <p:nvPr/>
          </p:nvSpPr>
          <p:spPr bwMode="auto">
            <a:xfrm>
              <a:off x="4138" y="1687"/>
              <a:ext cx="1" cy="15"/>
            </a:xfrm>
            <a:prstGeom prst="line">
              <a:avLst/>
            </a:prstGeom>
            <a:noFill/>
            <a:ln w="12700">
              <a:solidFill>
                <a:schemeClr val="tx2"/>
              </a:solidFill>
              <a:round/>
              <a:headEnd/>
              <a:tailEnd/>
            </a:ln>
          </p:spPr>
          <p:txBody>
            <a:bodyPr/>
            <a:lstStyle/>
            <a:p>
              <a:endParaRPr lang="en-US"/>
            </a:p>
          </p:txBody>
        </p:sp>
        <p:sp>
          <p:nvSpPr>
            <p:cNvPr id="90238" name="Line 1150"/>
            <p:cNvSpPr>
              <a:spLocks noChangeShapeType="1"/>
            </p:cNvSpPr>
            <p:nvPr/>
          </p:nvSpPr>
          <p:spPr bwMode="auto">
            <a:xfrm>
              <a:off x="4138" y="1734"/>
              <a:ext cx="1" cy="16"/>
            </a:xfrm>
            <a:prstGeom prst="line">
              <a:avLst/>
            </a:prstGeom>
            <a:noFill/>
            <a:ln w="12700">
              <a:solidFill>
                <a:schemeClr val="tx2"/>
              </a:solidFill>
              <a:round/>
              <a:headEnd/>
              <a:tailEnd/>
            </a:ln>
          </p:spPr>
          <p:txBody>
            <a:bodyPr/>
            <a:lstStyle/>
            <a:p>
              <a:endParaRPr lang="en-US"/>
            </a:p>
          </p:txBody>
        </p:sp>
        <p:sp>
          <p:nvSpPr>
            <p:cNvPr id="90239" name="Line 1151"/>
            <p:cNvSpPr>
              <a:spLocks noChangeShapeType="1"/>
            </p:cNvSpPr>
            <p:nvPr/>
          </p:nvSpPr>
          <p:spPr bwMode="auto">
            <a:xfrm>
              <a:off x="4138" y="1782"/>
              <a:ext cx="1" cy="16"/>
            </a:xfrm>
            <a:prstGeom prst="line">
              <a:avLst/>
            </a:prstGeom>
            <a:noFill/>
            <a:ln w="12700">
              <a:solidFill>
                <a:schemeClr val="tx2"/>
              </a:solidFill>
              <a:round/>
              <a:headEnd/>
              <a:tailEnd/>
            </a:ln>
          </p:spPr>
          <p:txBody>
            <a:bodyPr/>
            <a:lstStyle/>
            <a:p>
              <a:endParaRPr lang="en-US"/>
            </a:p>
          </p:txBody>
        </p:sp>
        <p:sp>
          <p:nvSpPr>
            <p:cNvPr id="90240" name="Line 1152"/>
            <p:cNvSpPr>
              <a:spLocks noChangeShapeType="1"/>
            </p:cNvSpPr>
            <p:nvPr/>
          </p:nvSpPr>
          <p:spPr bwMode="auto">
            <a:xfrm>
              <a:off x="4138" y="1830"/>
              <a:ext cx="1" cy="16"/>
            </a:xfrm>
            <a:prstGeom prst="line">
              <a:avLst/>
            </a:prstGeom>
            <a:noFill/>
            <a:ln w="12700">
              <a:solidFill>
                <a:schemeClr val="tx2"/>
              </a:solidFill>
              <a:round/>
              <a:headEnd/>
              <a:tailEnd/>
            </a:ln>
          </p:spPr>
          <p:txBody>
            <a:bodyPr/>
            <a:lstStyle/>
            <a:p>
              <a:endParaRPr lang="en-US"/>
            </a:p>
          </p:txBody>
        </p:sp>
      </p:grpSp>
      <p:grpSp>
        <p:nvGrpSpPr>
          <p:cNvPr id="90442" name="Group 1354"/>
          <p:cNvGrpSpPr>
            <a:grpSpLocks/>
          </p:cNvGrpSpPr>
          <p:nvPr/>
        </p:nvGrpSpPr>
        <p:grpSpPr bwMode="auto">
          <a:xfrm>
            <a:off x="6569075" y="2144713"/>
            <a:ext cx="889000" cy="3522662"/>
            <a:chOff x="4138" y="1351"/>
            <a:chExt cx="560" cy="2219"/>
          </a:xfrm>
        </p:grpSpPr>
        <p:sp>
          <p:nvSpPr>
            <p:cNvPr id="90242" name="Line 1154"/>
            <p:cNvSpPr>
              <a:spLocks noChangeShapeType="1"/>
            </p:cNvSpPr>
            <p:nvPr/>
          </p:nvSpPr>
          <p:spPr bwMode="auto">
            <a:xfrm>
              <a:off x="4138" y="1878"/>
              <a:ext cx="1" cy="16"/>
            </a:xfrm>
            <a:prstGeom prst="line">
              <a:avLst/>
            </a:prstGeom>
            <a:noFill/>
            <a:ln w="12700">
              <a:solidFill>
                <a:schemeClr val="tx2"/>
              </a:solidFill>
              <a:round/>
              <a:headEnd/>
              <a:tailEnd/>
            </a:ln>
          </p:spPr>
          <p:txBody>
            <a:bodyPr/>
            <a:lstStyle/>
            <a:p>
              <a:endParaRPr lang="en-US"/>
            </a:p>
          </p:txBody>
        </p:sp>
        <p:sp>
          <p:nvSpPr>
            <p:cNvPr id="90243" name="Line 1155"/>
            <p:cNvSpPr>
              <a:spLocks noChangeShapeType="1"/>
            </p:cNvSpPr>
            <p:nvPr/>
          </p:nvSpPr>
          <p:spPr bwMode="auto">
            <a:xfrm>
              <a:off x="4138" y="1926"/>
              <a:ext cx="1" cy="16"/>
            </a:xfrm>
            <a:prstGeom prst="line">
              <a:avLst/>
            </a:prstGeom>
            <a:noFill/>
            <a:ln w="12700">
              <a:solidFill>
                <a:schemeClr val="tx2"/>
              </a:solidFill>
              <a:round/>
              <a:headEnd/>
              <a:tailEnd/>
            </a:ln>
          </p:spPr>
          <p:txBody>
            <a:bodyPr/>
            <a:lstStyle/>
            <a:p>
              <a:endParaRPr lang="en-US"/>
            </a:p>
          </p:txBody>
        </p:sp>
        <p:sp>
          <p:nvSpPr>
            <p:cNvPr id="90244" name="Line 1156"/>
            <p:cNvSpPr>
              <a:spLocks noChangeShapeType="1"/>
            </p:cNvSpPr>
            <p:nvPr/>
          </p:nvSpPr>
          <p:spPr bwMode="auto">
            <a:xfrm>
              <a:off x="4138" y="1974"/>
              <a:ext cx="1" cy="16"/>
            </a:xfrm>
            <a:prstGeom prst="line">
              <a:avLst/>
            </a:prstGeom>
            <a:noFill/>
            <a:ln w="12700">
              <a:solidFill>
                <a:schemeClr val="tx2"/>
              </a:solidFill>
              <a:round/>
              <a:headEnd/>
              <a:tailEnd/>
            </a:ln>
          </p:spPr>
          <p:txBody>
            <a:bodyPr/>
            <a:lstStyle/>
            <a:p>
              <a:endParaRPr lang="en-US"/>
            </a:p>
          </p:txBody>
        </p:sp>
        <p:sp>
          <p:nvSpPr>
            <p:cNvPr id="90245" name="Line 1157"/>
            <p:cNvSpPr>
              <a:spLocks noChangeShapeType="1"/>
            </p:cNvSpPr>
            <p:nvPr/>
          </p:nvSpPr>
          <p:spPr bwMode="auto">
            <a:xfrm>
              <a:off x="4138" y="2022"/>
              <a:ext cx="1" cy="16"/>
            </a:xfrm>
            <a:prstGeom prst="line">
              <a:avLst/>
            </a:prstGeom>
            <a:noFill/>
            <a:ln w="12700">
              <a:solidFill>
                <a:schemeClr val="tx2"/>
              </a:solidFill>
              <a:round/>
              <a:headEnd/>
              <a:tailEnd/>
            </a:ln>
          </p:spPr>
          <p:txBody>
            <a:bodyPr/>
            <a:lstStyle/>
            <a:p>
              <a:endParaRPr lang="en-US"/>
            </a:p>
          </p:txBody>
        </p:sp>
        <p:sp>
          <p:nvSpPr>
            <p:cNvPr id="90246" name="Line 1158"/>
            <p:cNvSpPr>
              <a:spLocks noChangeShapeType="1"/>
            </p:cNvSpPr>
            <p:nvPr/>
          </p:nvSpPr>
          <p:spPr bwMode="auto">
            <a:xfrm>
              <a:off x="4138" y="2070"/>
              <a:ext cx="1" cy="15"/>
            </a:xfrm>
            <a:prstGeom prst="line">
              <a:avLst/>
            </a:prstGeom>
            <a:noFill/>
            <a:ln w="12700">
              <a:solidFill>
                <a:schemeClr val="tx2"/>
              </a:solidFill>
              <a:round/>
              <a:headEnd/>
              <a:tailEnd/>
            </a:ln>
          </p:spPr>
          <p:txBody>
            <a:bodyPr/>
            <a:lstStyle/>
            <a:p>
              <a:endParaRPr lang="en-US"/>
            </a:p>
          </p:txBody>
        </p:sp>
        <p:sp>
          <p:nvSpPr>
            <p:cNvPr id="90247" name="Line 1159"/>
            <p:cNvSpPr>
              <a:spLocks noChangeShapeType="1"/>
            </p:cNvSpPr>
            <p:nvPr/>
          </p:nvSpPr>
          <p:spPr bwMode="auto">
            <a:xfrm>
              <a:off x="4138" y="2117"/>
              <a:ext cx="1" cy="16"/>
            </a:xfrm>
            <a:prstGeom prst="line">
              <a:avLst/>
            </a:prstGeom>
            <a:noFill/>
            <a:ln w="12700">
              <a:solidFill>
                <a:schemeClr val="tx2"/>
              </a:solidFill>
              <a:round/>
              <a:headEnd/>
              <a:tailEnd/>
            </a:ln>
          </p:spPr>
          <p:txBody>
            <a:bodyPr/>
            <a:lstStyle/>
            <a:p>
              <a:endParaRPr lang="en-US"/>
            </a:p>
          </p:txBody>
        </p:sp>
        <p:sp>
          <p:nvSpPr>
            <p:cNvPr id="90248" name="Line 1160"/>
            <p:cNvSpPr>
              <a:spLocks noChangeShapeType="1"/>
            </p:cNvSpPr>
            <p:nvPr/>
          </p:nvSpPr>
          <p:spPr bwMode="auto">
            <a:xfrm>
              <a:off x="4138" y="2165"/>
              <a:ext cx="1" cy="16"/>
            </a:xfrm>
            <a:prstGeom prst="line">
              <a:avLst/>
            </a:prstGeom>
            <a:noFill/>
            <a:ln w="12700">
              <a:solidFill>
                <a:schemeClr val="tx2"/>
              </a:solidFill>
              <a:round/>
              <a:headEnd/>
              <a:tailEnd/>
            </a:ln>
          </p:spPr>
          <p:txBody>
            <a:bodyPr/>
            <a:lstStyle/>
            <a:p>
              <a:endParaRPr lang="en-US"/>
            </a:p>
          </p:txBody>
        </p:sp>
        <p:sp>
          <p:nvSpPr>
            <p:cNvPr id="90249" name="Line 1161"/>
            <p:cNvSpPr>
              <a:spLocks noChangeShapeType="1"/>
            </p:cNvSpPr>
            <p:nvPr/>
          </p:nvSpPr>
          <p:spPr bwMode="auto">
            <a:xfrm>
              <a:off x="4138" y="2213"/>
              <a:ext cx="1" cy="16"/>
            </a:xfrm>
            <a:prstGeom prst="line">
              <a:avLst/>
            </a:prstGeom>
            <a:noFill/>
            <a:ln w="12700">
              <a:solidFill>
                <a:schemeClr val="tx2"/>
              </a:solidFill>
              <a:round/>
              <a:headEnd/>
              <a:tailEnd/>
            </a:ln>
          </p:spPr>
          <p:txBody>
            <a:bodyPr/>
            <a:lstStyle/>
            <a:p>
              <a:endParaRPr lang="en-US"/>
            </a:p>
          </p:txBody>
        </p:sp>
        <p:sp>
          <p:nvSpPr>
            <p:cNvPr id="90250" name="Line 1162"/>
            <p:cNvSpPr>
              <a:spLocks noChangeShapeType="1"/>
            </p:cNvSpPr>
            <p:nvPr/>
          </p:nvSpPr>
          <p:spPr bwMode="auto">
            <a:xfrm>
              <a:off x="4138" y="2261"/>
              <a:ext cx="1" cy="16"/>
            </a:xfrm>
            <a:prstGeom prst="line">
              <a:avLst/>
            </a:prstGeom>
            <a:noFill/>
            <a:ln w="12700">
              <a:solidFill>
                <a:schemeClr val="tx2"/>
              </a:solidFill>
              <a:round/>
              <a:headEnd/>
              <a:tailEnd/>
            </a:ln>
          </p:spPr>
          <p:txBody>
            <a:bodyPr/>
            <a:lstStyle/>
            <a:p>
              <a:endParaRPr lang="en-US"/>
            </a:p>
          </p:txBody>
        </p:sp>
        <p:sp>
          <p:nvSpPr>
            <p:cNvPr id="90251" name="Line 1163"/>
            <p:cNvSpPr>
              <a:spLocks noChangeShapeType="1"/>
            </p:cNvSpPr>
            <p:nvPr/>
          </p:nvSpPr>
          <p:spPr bwMode="auto">
            <a:xfrm>
              <a:off x="4138" y="2309"/>
              <a:ext cx="1" cy="16"/>
            </a:xfrm>
            <a:prstGeom prst="line">
              <a:avLst/>
            </a:prstGeom>
            <a:noFill/>
            <a:ln w="12700">
              <a:solidFill>
                <a:schemeClr val="tx2"/>
              </a:solidFill>
              <a:round/>
              <a:headEnd/>
              <a:tailEnd/>
            </a:ln>
          </p:spPr>
          <p:txBody>
            <a:bodyPr/>
            <a:lstStyle/>
            <a:p>
              <a:endParaRPr lang="en-US"/>
            </a:p>
          </p:txBody>
        </p:sp>
        <p:sp>
          <p:nvSpPr>
            <p:cNvPr id="90252" name="Line 1164"/>
            <p:cNvSpPr>
              <a:spLocks noChangeShapeType="1"/>
            </p:cNvSpPr>
            <p:nvPr/>
          </p:nvSpPr>
          <p:spPr bwMode="auto">
            <a:xfrm>
              <a:off x="4138" y="2357"/>
              <a:ext cx="1" cy="16"/>
            </a:xfrm>
            <a:prstGeom prst="line">
              <a:avLst/>
            </a:prstGeom>
            <a:noFill/>
            <a:ln w="12700">
              <a:solidFill>
                <a:schemeClr val="tx2"/>
              </a:solidFill>
              <a:round/>
              <a:headEnd/>
              <a:tailEnd/>
            </a:ln>
          </p:spPr>
          <p:txBody>
            <a:bodyPr/>
            <a:lstStyle/>
            <a:p>
              <a:endParaRPr lang="en-US"/>
            </a:p>
          </p:txBody>
        </p:sp>
        <p:sp>
          <p:nvSpPr>
            <p:cNvPr id="90253" name="Line 1165"/>
            <p:cNvSpPr>
              <a:spLocks noChangeShapeType="1"/>
            </p:cNvSpPr>
            <p:nvPr/>
          </p:nvSpPr>
          <p:spPr bwMode="auto">
            <a:xfrm>
              <a:off x="4138" y="2405"/>
              <a:ext cx="1" cy="16"/>
            </a:xfrm>
            <a:prstGeom prst="line">
              <a:avLst/>
            </a:prstGeom>
            <a:noFill/>
            <a:ln w="12700">
              <a:solidFill>
                <a:schemeClr val="tx2"/>
              </a:solidFill>
              <a:round/>
              <a:headEnd/>
              <a:tailEnd/>
            </a:ln>
          </p:spPr>
          <p:txBody>
            <a:bodyPr/>
            <a:lstStyle/>
            <a:p>
              <a:endParaRPr lang="en-US"/>
            </a:p>
          </p:txBody>
        </p:sp>
        <p:sp>
          <p:nvSpPr>
            <p:cNvPr id="90254" name="Line 1166"/>
            <p:cNvSpPr>
              <a:spLocks noChangeShapeType="1"/>
            </p:cNvSpPr>
            <p:nvPr/>
          </p:nvSpPr>
          <p:spPr bwMode="auto">
            <a:xfrm>
              <a:off x="4138" y="2452"/>
              <a:ext cx="1" cy="16"/>
            </a:xfrm>
            <a:prstGeom prst="line">
              <a:avLst/>
            </a:prstGeom>
            <a:noFill/>
            <a:ln w="12700">
              <a:solidFill>
                <a:schemeClr val="tx2"/>
              </a:solidFill>
              <a:round/>
              <a:headEnd/>
              <a:tailEnd/>
            </a:ln>
          </p:spPr>
          <p:txBody>
            <a:bodyPr/>
            <a:lstStyle/>
            <a:p>
              <a:endParaRPr lang="en-US"/>
            </a:p>
          </p:txBody>
        </p:sp>
        <p:sp>
          <p:nvSpPr>
            <p:cNvPr id="90255" name="Line 1167"/>
            <p:cNvSpPr>
              <a:spLocks noChangeShapeType="1"/>
            </p:cNvSpPr>
            <p:nvPr/>
          </p:nvSpPr>
          <p:spPr bwMode="auto">
            <a:xfrm>
              <a:off x="4138" y="2500"/>
              <a:ext cx="1" cy="16"/>
            </a:xfrm>
            <a:prstGeom prst="line">
              <a:avLst/>
            </a:prstGeom>
            <a:noFill/>
            <a:ln w="12700">
              <a:solidFill>
                <a:schemeClr val="tx2"/>
              </a:solidFill>
              <a:round/>
              <a:headEnd/>
              <a:tailEnd/>
            </a:ln>
          </p:spPr>
          <p:txBody>
            <a:bodyPr/>
            <a:lstStyle/>
            <a:p>
              <a:endParaRPr lang="en-US"/>
            </a:p>
          </p:txBody>
        </p:sp>
        <p:sp>
          <p:nvSpPr>
            <p:cNvPr id="90256" name="Line 1168"/>
            <p:cNvSpPr>
              <a:spLocks noChangeShapeType="1"/>
            </p:cNvSpPr>
            <p:nvPr/>
          </p:nvSpPr>
          <p:spPr bwMode="auto">
            <a:xfrm>
              <a:off x="4138" y="2548"/>
              <a:ext cx="1" cy="16"/>
            </a:xfrm>
            <a:prstGeom prst="line">
              <a:avLst/>
            </a:prstGeom>
            <a:noFill/>
            <a:ln w="12700">
              <a:solidFill>
                <a:schemeClr val="tx2"/>
              </a:solidFill>
              <a:round/>
              <a:headEnd/>
              <a:tailEnd/>
            </a:ln>
          </p:spPr>
          <p:txBody>
            <a:bodyPr/>
            <a:lstStyle/>
            <a:p>
              <a:endParaRPr lang="en-US"/>
            </a:p>
          </p:txBody>
        </p:sp>
        <p:sp>
          <p:nvSpPr>
            <p:cNvPr id="90257" name="Line 1169"/>
            <p:cNvSpPr>
              <a:spLocks noChangeShapeType="1"/>
            </p:cNvSpPr>
            <p:nvPr/>
          </p:nvSpPr>
          <p:spPr bwMode="auto">
            <a:xfrm>
              <a:off x="4138" y="2596"/>
              <a:ext cx="1" cy="16"/>
            </a:xfrm>
            <a:prstGeom prst="line">
              <a:avLst/>
            </a:prstGeom>
            <a:noFill/>
            <a:ln w="12700">
              <a:solidFill>
                <a:schemeClr val="tx2"/>
              </a:solidFill>
              <a:round/>
              <a:headEnd/>
              <a:tailEnd/>
            </a:ln>
          </p:spPr>
          <p:txBody>
            <a:bodyPr/>
            <a:lstStyle/>
            <a:p>
              <a:endParaRPr lang="en-US"/>
            </a:p>
          </p:txBody>
        </p:sp>
        <p:sp>
          <p:nvSpPr>
            <p:cNvPr id="90258" name="Line 1170"/>
            <p:cNvSpPr>
              <a:spLocks noChangeShapeType="1"/>
            </p:cNvSpPr>
            <p:nvPr/>
          </p:nvSpPr>
          <p:spPr bwMode="auto">
            <a:xfrm>
              <a:off x="4138" y="2644"/>
              <a:ext cx="1" cy="16"/>
            </a:xfrm>
            <a:prstGeom prst="line">
              <a:avLst/>
            </a:prstGeom>
            <a:noFill/>
            <a:ln w="12700">
              <a:solidFill>
                <a:schemeClr val="tx2"/>
              </a:solidFill>
              <a:round/>
              <a:headEnd/>
              <a:tailEnd/>
            </a:ln>
          </p:spPr>
          <p:txBody>
            <a:bodyPr/>
            <a:lstStyle/>
            <a:p>
              <a:endParaRPr lang="en-US"/>
            </a:p>
          </p:txBody>
        </p:sp>
        <p:sp>
          <p:nvSpPr>
            <p:cNvPr id="90259" name="Line 1171"/>
            <p:cNvSpPr>
              <a:spLocks noChangeShapeType="1"/>
            </p:cNvSpPr>
            <p:nvPr/>
          </p:nvSpPr>
          <p:spPr bwMode="auto">
            <a:xfrm>
              <a:off x="4138" y="2692"/>
              <a:ext cx="1" cy="16"/>
            </a:xfrm>
            <a:prstGeom prst="line">
              <a:avLst/>
            </a:prstGeom>
            <a:noFill/>
            <a:ln w="12700">
              <a:solidFill>
                <a:schemeClr val="tx2"/>
              </a:solidFill>
              <a:round/>
              <a:headEnd/>
              <a:tailEnd/>
            </a:ln>
          </p:spPr>
          <p:txBody>
            <a:bodyPr/>
            <a:lstStyle/>
            <a:p>
              <a:endParaRPr lang="en-US"/>
            </a:p>
          </p:txBody>
        </p:sp>
        <p:sp>
          <p:nvSpPr>
            <p:cNvPr id="90260" name="Line 1172"/>
            <p:cNvSpPr>
              <a:spLocks noChangeShapeType="1"/>
            </p:cNvSpPr>
            <p:nvPr/>
          </p:nvSpPr>
          <p:spPr bwMode="auto">
            <a:xfrm>
              <a:off x="4138" y="2740"/>
              <a:ext cx="1" cy="16"/>
            </a:xfrm>
            <a:prstGeom prst="line">
              <a:avLst/>
            </a:prstGeom>
            <a:noFill/>
            <a:ln w="12700">
              <a:solidFill>
                <a:schemeClr val="tx2"/>
              </a:solidFill>
              <a:round/>
              <a:headEnd/>
              <a:tailEnd/>
            </a:ln>
          </p:spPr>
          <p:txBody>
            <a:bodyPr/>
            <a:lstStyle/>
            <a:p>
              <a:endParaRPr lang="en-US"/>
            </a:p>
          </p:txBody>
        </p:sp>
        <p:sp>
          <p:nvSpPr>
            <p:cNvPr id="90261" name="Line 1173"/>
            <p:cNvSpPr>
              <a:spLocks noChangeShapeType="1"/>
            </p:cNvSpPr>
            <p:nvPr/>
          </p:nvSpPr>
          <p:spPr bwMode="auto">
            <a:xfrm>
              <a:off x="4138" y="2788"/>
              <a:ext cx="1" cy="16"/>
            </a:xfrm>
            <a:prstGeom prst="line">
              <a:avLst/>
            </a:prstGeom>
            <a:noFill/>
            <a:ln w="12700">
              <a:solidFill>
                <a:schemeClr val="tx2"/>
              </a:solidFill>
              <a:round/>
              <a:headEnd/>
              <a:tailEnd/>
            </a:ln>
          </p:spPr>
          <p:txBody>
            <a:bodyPr/>
            <a:lstStyle/>
            <a:p>
              <a:endParaRPr lang="en-US"/>
            </a:p>
          </p:txBody>
        </p:sp>
        <p:sp>
          <p:nvSpPr>
            <p:cNvPr id="90262" name="Line 1174"/>
            <p:cNvSpPr>
              <a:spLocks noChangeShapeType="1"/>
            </p:cNvSpPr>
            <p:nvPr/>
          </p:nvSpPr>
          <p:spPr bwMode="auto">
            <a:xfrm>
              <a:off x="4138" y="2835"/>
              <a:ext cx="1" cy="16"/>
            </a:xfrm>
            <a:prstGeom prst="line">
              <a:avLst/>
            </a:prstGeom>
            <a:noFill/>
            <a:ln w="12700">
              <a:solidFill>
                <a:schemeClr val="tx2"/>
              </a:solidFill>
              <a:round/>
              <a:headEnd/>
              <a:tailEnd/>
            </a:ln>
          </p:spPr>
          <p:txBody>
            <a:bodyPr/>
            <a:lstStyle/>
            <a:p>
              <a:endParaRPr lang="en-US"/>
            </a:p>
          </p:txBody>
        </p:sp>
        <p:sp>
          <p:nvSpPr>
            <p:cNvPr id="90263" name="Line 1175"/>
            <p:cNvSpPr>
              <a:spLocks noChangeShapeType="1"/>
            </p:cNvSpPr>
            <p:nvPr/>
          </p:nvSpPr>
          <p:spPr bwMode="auto">
            <a:xfrm>
              <a:off x="4138" y="2883"/>
              <a:ext cx="1" cy="16"/>
            </a:xfrm>
            <a:prstGeom prst="line">
              <a:avLst/>
            </a:prstGeom>
            <a:noFill/>
            <a:ln w="12700">
              <a:solidFill>
                <a:schemeClr val="tx2"/>
              </a:solidFill>
              <a:round/>
              <a:headEnd/>
              <a:tailEnd/>
            </a:ln>
          </p:spPr>
          <p:txBody>
            <a:bodyPr/>
            <a:lstStyle/>
            <a:p>
              <a:endParaRPr lang="en-US"/>
            </a:p>
          </p:txBody>
        </p:sp>
        <p:sp>
          <p:nvSpPr>
            <p:cNvPr id="90264" name="Line 1176"/>
            <p:cNvSpPr>
              <a:spLocks noChangeShapeType="1"/>
            </p:cNvSpPr>
            <p:nvPr/>
          </p:nvSpPr>
          <p:spPr bwMode="auto">
            <a:xfrm>
              <a:off x="4138" y="2931"/>
              <a:ext cx="1" cy="16"/>
            </a:xfrm>
            <a:prstGeom prst="line">
              <a:avLst/>
            </a:prstGeom>
            <a:noFill/>
            <a:ln w="12700">
              <a:solidFill>
                <a:schemeClr val="tx2"/>
              </a:solidFill>
              <a:round/>
              <a:headEnd/>
              <a:tailEnd/>
            </a:ln>
          </p:spPr>
          <p:txBody>
            <a:bodyPr/>
            <a:lstStyle/>
            <a:p>
              <a:endParaRPr lang="en-US"/>
            </a:p>
          </p:txBody>
        </p:sp>
        <p:sp>
          <p:nvSpPr>
            <p:cNvPr id="90265" name="Line 1177"/>
            <p:cNvSpPr>
              <a:spLocks noChangeShapeType="1"/>
            </p:cNvSpPr>
            <p:nvPr/>
          </p:nvSpPr>
          <p:spPr bwMode="auto">
            <a:xfrm>
              <a:off x="4138" y="2979"/>
              <a:ext cx="1" cy="16"/>
            </a:xfrm>
            <a:prstGeom prst="line">
              <a:avLst/>
            </a:prstGeom>
            <a:noFill/>
            <a:ln w="12700">
              <a:solidFill>
                <a:schemeClr val="tx2"/>
              </a:solidFill>
              <a:round/>
              <a:headEnd/>
              <a:tailEnd/>
            </a:ln>
          </p:spPr>
          <p:txBody>
            <a:bodyPr/>
            <a:lstStyle/>
            <a:p>
              <a:endParaRPr lang="en-US"/>
            </a:p>
          </p:txBody>
        </p:sp>
        <p:sp>
          <p:nvSpPr>
            <p:cNvPr id="90266" name="Line 1178"/>
            <p:cNvSpPr>
              <a:spLocks noChangeShapeType="1"/>
            </p:cNvSpPr>
            <p:nvPr/>
          </p:nvSpPr>
          <p:spPr bwMode="auto">
            <a:xfrm>
              <a:off x="4138" y="3027"/>
              <a:ext cx="1" cy="16"/>
            </a:xfrm>
            <a:prstGeom prst="line">
              <a:avLst/>
            </a:prstGeom>
            <a:noFill/>
            <a:ln w="12700">
              <a:solidFill>
                <a:schemeClr val="tx2"/>
              </a:solidFill>
              <a:round/>
              <a:headEnd/>
              <a:tailEnd/>
            </a:ln>
          </p:spPr>
          <p:txBody>
            <a:bodyPr/>
            <a:lstStyle/>
            <a:p>
              <a:endParaRPr lang="en-US"/>
            </a:p>
          </p:txBody>
        </p:sp>
        <p:sp>
          <p:nvSpPr>
            <p:cNvPr id="90267" name="Line 1179"/>
            <p:cNvSpPr>
              <a:spLocks noChangeShapeType="1"/>
            </p:cNvSpPr>
            <p:nvPr/>
          </p:nvSpPr>
          <p:spPr bwMode="auto">
            <a:xfrm>
              <a:off x="4138" y="3075"/>
              <a:ext cx="1" cy="16"/>
            </a:xfrm>
            <a:prstGeom prst="line">
              <a:avLst/>
            </a:prstGeom>
            <a:noFill/>
            <a:ln w="12700">
              <a:solidFill>
                <a:schemeClr val="tx2"/>
              </a:solidFill>
              <a:round/>
              <a:headEnd/>
              <a:tailEnd/>
            </a:ln>
          </p:spPr>
          <p:txBody>
            <a:bodyPr/>
            <a:lstStyle/>
            <a:p>
              <a:endParaRPr lang="en-US"/>
            </a:p>
          </p:txBody>
        </p:sp>
        <p:sp>
          <p:nvSpPr>
            <p:cNvPr id="90268" name="Line 1180"/>
            <p:cNvSpPr>
              <a:spLocks noChangeShapeType="1"/>
            </p:cNvSpPr>
            <p:nvPr/>
          </p:nvSpPr>
          <p:spPr bwMode="auto">
            <a:xfrm>
              <a:off x="4138" y="3123"/>
              <a:ext cx="1" cy="16"/>
            </a:xfrm>
            <a:prstGeom prst="line">
              <a:avLst/>
            </a:prstGeom>
            <a:noFill/>
            <a:ln w="12700">
              <a:solidFill>
                <a:schemeClr val="tx2"/>
              </a:solidFill>
              <a:round/>
              <a:headEnd/>
              <a:tailEnd/>
            </a:ln>
          </p:spPr>
          <p:txBody>
            <a:bodyPr/>
            <a:lstStyle/>
            <a:p>
              <a:endParaRPr lang="en-US"/>
            </a:p>
          </p:txBody>
        </p:sp>
        <p:sp>
          <p:nvSpPr>
            <p:cNvPr id="90269" name="Line 1181"/>
            <p:cNvSpPr>
              <a:spLocks noChangeShapeType="1"/>
            </p:cNvSpPr>
            <p:nvPr/>
          </p:nvSpPr>
          <p:spPr bwMode="auto">
            <a:xfrm>
              <a:off x="4138" y="3171"/>
              <a:ext cx="1" cy="16"/>
            </a:xfrm>
            <a:prstGeom prst="line">
              <a:avLst/>
            </a:prstGeom>
            <a:noFill/>
            <a:ln w="12700">
              <a:solidFill>
                <a:schemeClr val="tx2"/>
              </a:solidFill>
              <a:round/>
              <a:headEnd/>
              <a:tailEnd/>
            </a:ln>
          </p:spPr>
          <p:txBody>
            <a:bodyPr/>
            <a:lstStyle/>
            <a:p>
              <a:endParaRPr lang="en-US"/>
            </a:p>
          </p:txBody>
        </p:sp>
        <p:sp>
          <p:nvSpPr>
            <p:cNvPr id="90270" name="Line 1182"/>
            <p:cNvSpPr>
              <a:spLocks noChangeShapeType="1"/>
            </p:cNvSpPr>
            <p:nvPr/>
          </p:nvSpPr>
          <p:spPr bwMode="auto">
            <a:xfrm>
              <a:off x="4138" y="3218"/>
              <a:ext cx="1" cy="16"/>
            </a:xfrm>
            <a:prstGeom prst="line">
              <a:avLst/>
            </a:prstGeom>
            <a:noFill/>
            <a:ln w="12700">
              <a:solidFill>
                <a:schemeClr val="tx2"/>
              </a:solidFill>
              <a:round/>
              <a:headEnd/>
              <a:tailEnd/>
            </a:ln>
          </p:spPr>
          <p:txBody>
            <a:bodyPr/>
            <a:lstStyle/>
            <a:p>
              <a:endParaRPr lang="en-US"/>
            </a:p>
          </p:txBody>
        </p:sp>
        <p:sp>
          <p:nvSpPr>
            <p:cNvPr id="90271" name="Line 1183"/>
            <p:cNvSpPr>
              <a:spLocks noChangeShapeType="1"/>
            </p:cNvSpPr>
            <p:nvPr/>
          </p:nvSpPr>
          <p:spPr bwMode="auto">
            <a:xfrm>
              <a:off x="4138" y="3266"/>
              <a:ext cx="1" cy="16"/>
            </a:xfrm>
            <a:prstGeom prst="line">
              <a:avLst/>
            </a:prstGeom>
            <a:noFill/>
            <a:ln w="12700">
              <a:solidFill>
                <a:schemeClr val="tx2"/>
              </a:solidFill>
              <a:round/>
              <a:headEnd/>
              <a:tailEnd/>
            </a:ln>
          </p:spPr>
          <p:txBody>
            <a:bodyPr/>
            <a:lstStyle/>
            <a:p>
              <a:endParaRPr lang="en-US"/>
            </a:p>
          </p:txBody>
        </p:sp>
        <p:sp>
          <p:nvSpPr>
            <p:cNvPr id="90272" name="Line 1184"/>
            <p:cNvSpPr>
              <a:spLocks noChangeShapeType="1"/>
            </p:cNvSpPr>
            <p:nvPr/>
          </p:nvSpPr>
          <p:spPr bwMode="auto">
            <a:xfrm>
              <a:off x="4138" y="3314"/>
              <a:ext cx="1" cy="16"/>
            </a:xfrm>
            <a:prstGeom prst="line">
              <a:avLst/>
            </a:prstGeom>
            <a:noFill/>
            <a:ln w="12700">
              <a:solidFill>
                <a:schemeClr val="tx2"/>
              </a:solidFill>
              <a:round/>
              <a:headEnd/>
              <a:tailEnd/>
            </a:ln>
          </p:spPr>
          <p:txBody>
            <a:bodyPr/>
            <a:lstStyle/>
            <a:p>
              <a:endParaRPr lang="en-US"/>
            </a:p>
          </p:txBody>
        </p:sp>
        <p:sp>
          <p:nvSpPr>
            <p:cNvPr id="90273" name="Line 1185"/>
            <p:cNvSpPr>
              <a:spLocks noChangeShapeType="1"/>
            </p:cNvSpPr>
            <p:nvPr/>
          </p:nvSpPr>
          <p:spPr bwMode="auto">
            <a:xfrm>
              <a:off x="4138" y="3362"/>
              <a:ext cx="1" cy="16"/>
            </a:xfrm>
            <a:prstGeom prst="line">
              <a:avLst/>
            </a:prstGeom>
            <a:noFill/>
            <a:ln w="12700">
              <a:solidFill>
                <a:schemeClr val="tx2"/>
              </a:solidFill>
              <a:round/>
              <a:headEnd/>
              <a:tailEnd/>
            </a:ln>
          </p:spPr>
          <p:txBody>
            <a:bodyPr/>
            <a:lstStyle/>
            <a:p>
              <a:endParaRPr lang="en-US"/>
            </a:p>
          </p:txBody>
        </p:sp>
        <p:sp>
          <p:nvSpPr>
            <p:cNvPr id="90274" name="Line 1186"/>
            <p:cNvSpPr>
              <a:spLocks noChangeShapeType="1"/>
            </p:cNvSpPr>
            <p:nvPr/>
          </p:nvSpPr>
          <p:spPr bwMode="auto">
            <a:xfrm>
              <a:off x="4138" y="3410"/>
              <a:ext cx="1" cy="16"/>
            </a:xfrm>
            <a:prstGeom prst="line">
              <a:avLst/>
            </a:prstGeom>
            <a:noFill/>
            <a:ln w="12700">
              <a:solidFill>
                <a:schemeClr val="tx2"/>
              </a:solidFill>
              <a:round/>
              <a:headEnd/>
              <a:tailEnd/>
            </a:ln>
          </p:spPr>
          <p:txBody>
            <a:bodyPr/>
            <a:lstStyle/>
            <a:p>
              <a:endParaRPr lang="en-US"/>
            </a:p>
          </p:txBody>
        </p:sp>
        <p:sp>
          <p:nvSpPr>
            <p:cNvPr id="90275" name="Line 1187"/>
            <p:cNvSpPr>
              <a:spLocks noChangeShapeType="1"/>
            </p:cNvSpPr>
            <p:nvPr/>
          </p:nvSpPr>
          <p:spPr bwMode="auto">
            <a:xfrm>
              <a:off x="4138" y="3458"/>
              <a:ext cx="1" cy="16"/>
            </a:xfrm>
            <a:prstGeom prst="line">
              <a:avLst/>
            </a:prstGeom>
            <a:noFill/>
            <a:ln w="12700">
              <a:solidFill>
                <a:schemeClr val="tx2"/>
              </a:solidFill>
              <a:round/>
              <a:headEnd/>
              <a:tailEnd/>
            </a:ln>
          </p:spPr>
          <p:txBody>
            <a:bodyPr/>
            <a:lstStyle/>
            <a:p>
              <a:endParaRPr lang="en-US"/>
            </a:p>
          </p:txBody>
        </p:sp>
        <p:sp>
          <p:nvSpPr>
            <p:cNvPr id="90276" name="Line 1188"/>
            <p:cNvSpPr>
              <a:spLocks noChangeShapeType="1"/>
            </p:cNvSpPr>
            <p:nvPr/>
          </p:nvSpPr>
          <p:spPr bwMode="auto">
            <a:xfrm>
              <a:off x="4138" y="3506"/>
              <a:ext cx="1" cy="16"/>
            </a:xfrm>
            <a:prstGeom prst="line">
              <a:avLst/>
            </a:prstGeom>
            <a:noFill/>
            <a:ln w="12700">
              <a:solidFill>
                <a:schemeClr val="tx2"/>
              </a:solidFill>
              <a:round/>
              <a:headEnd/>
              <a:tailEnd/>
            </a:ln>
          </p:spPr>
          <p:txBody>
            <a:bodyPr/>
            <a:lstStyle/>
            <a:p>
              <a:endParaRPr lang="en-US"/>
            </a:p>
          </p:txBody>
        </p:sp>
        <p:sp>
          <p:nvSpPr>
            <p:cNvPr id="90277" name="Line 1189"/>
            <p:cNvSpPr>
              <a:spLocks noChangeShapeType="1"/>
            </p:cNvSpPr>
            <p:nvPr/>
          </p:nvSpPr>
          <p:spPr bwMode="auto">
            <a:xfrm>
              <a:off x="4138" y="3554"/>
              <a:ext cx="1" cy="16"/>
            </a:xfrm>
            <a:prstGeom prst="line">
              <a:avLst/>
            </a:prstGeom>
            <a:noFill/>
            <a:ln w="12700">
              <a:solidFill>
                <a:schemeClr val="tx2"/>
              </a:solidFill>
              <a:round/>
              <a:headEnd/>
              <a:tailEnd/>
            </a:ln>
          </p:spPr>
          <p:txBody>
            <a:bodyPr/>
            <a:lstStyle/>
            <a:p>
              <a:endParaRPr lang="en-US"/>
            </a:p>
          </p:txBody>
        </p:sp>
        <p:sp>
          <p:nvSpPr>
            <p:cNvPr id="90278" name="Line 1190"/>
            <p:cNvSpPr>
              <a:spLocks noChangeShapeType="1"/>
            </p:cNvSpPr>
            <p:nvPr/>
          </p:nvSpPr>
          <p:spPr bwMode="auto">
            <a:xfrm>
              <a:off x="4401" y="1351"/>
              <a:ext cx="1" cy="16"/>
            </a:xfrm>
            <a:prstGeom prst="line">
              <a:avLst/>
            </a:prstGeom>
            <a:noFill/>
            <a:ln w="12700">
              <a:solidFill>
                <a:schemeClr val="tx2"/>
              </a:solidFill>
              <a:round/>
              <a:headEnd/>
              <a:tailEnd/>
            </a:ln>
          </p:spPr>
          <p:txBody>
            <a:bodyPr/>
            <a:lstStyle/>
            <a:p>
              <a:endParaRPr lang="en-US"/>
            </a:p>
          </p:txBody>
        </p:sp>
        <p:sp>
          <p:nvSpPr>
            <p:cNvPr id="90279" name="Line 1191"/>
            <p:cNvSpPr>
              <a:spLocks noChangeShapeType="1"/>
            </p:cNvSpPr>
            <p:nvPr/>
          </p:nvSpPr>
          <p:spPr bwMode="auto">
            <a:xfrm>
              <a:off x="4401" y="1399"/>
              <a:ext cx="1" cy="16"/>
            </a:xfrm>
            <a:prstGeom prst="line">
              <a:avLst/>
            </a:prstGeom>
            <a:noFill/>
            <a:ln w="12700">
              <a:solidFill>
                <a:schemeClr val="tx2"/>
              </a:solidFill>
              <a:round/>
              <a:headEnd/>
              <a:tailEnd/>
            </a:ln>
          </p:spPr>
          <p:txBody>
            <a:bodyPr/>
            <a:lstStyle/>
            <a:p>
              <a:endParaRPr lang="en-US"/>
            </a:p>
          </p:txBody>
        </p:sp>
        <p:sp>
          <p:nvSpPr>
            <p:cNvPr id="90280" name="Line 1192"/>
            <p:cNvSpPr>
              <a:spLocks noChangeShapeType="1"/>
            </p:cNvSpPr>
            <p:nvPr/>
          </p:nvSpPr>
          <p:spPr bwMode="auto">
            <a:xfrm>
              <a:off x="4401" y="1447"/>
              <a:ext cx="1" cy="16"/>
            </a:xfrm>
            <a:prstGeom prst="line">
              <a:avLst/>
            </a:prstGeom>
            <a:noFill/>
            <a:ln w="12700">
              <a:solidFill>
                <a:schemeClr val="tx2"/>
              </a:solidFill>
              <a:round/>
              <a:headEnd/>
              <a:tailEnd/>
            </a:ln>
          </p:spPr>
          <p:txBody>
            <a:bodyPr/>
            <a:lstStyle/>
            <a:p>
              <a:endParaRPr lang="en-US"/>
            </a:p>
          </p:txBody>
        </p:sp>
        <p:sp>
          <p:nvSpPr>
            <p:cNvPr id="90281" name="Line 1193"/>
            <p:cNvSpPr>
              <a:spLocks noChangeShapeType="1"/>
            </p:cNvSpPr>
            <p:nvPr/>
          </p:nvSpPr>
          <p:spPr bwMode="auto">
            <a:xfrm>
              <a:off x="4401" y="1495"/>
              <a:ext cx="1" cy="16"/>
            </a:xfrm>
            <a:prstGeom prst="line">
              <a:avLst/>
            </a:prstGeom>
            <a:noFill/>
            <a:ln w="12700">
              <a:solidFill>
                <a:schemeClr val="tx2"/>
              </a:solidFill>
              <a:round/>
              <a:headEnd/>
              <a:tailEnd/>
            </a:ln>
          </p:spPr>
          <p:txBody>
            <a:bodyPr/>
            <a:lstStyle/>
            <a:p>
              <a:endParaRPr lang="en-US"/>
            </a:p>
          </p:txBody>
        </p:sp>
        <p:sp>
          <p:nvSpPr>
            <p:cNvPr id="90282" name="Line 1194"/>
            <p:cNvSpPr>
              <a:spLocks noChangeShapeType="1"/>
            </p:cNvSpPr>
            <p:nvPr/>
          </p:nvSpPr>
          <p:spPr bwMode="auto">
            <a:xfrm>
              <a:off x="4401" y="1543"/>
              <a:ext cx="1" cy="16"/>
            </a:xfrm>
            <a:prstGeom prst="line">
              <a:avLst/>
            </a:prstGeom>
            <a:noFill/>
            <a:ln w="12700">
              <a:solidFill>
                <a:schemeClr val="tx2"/>
              </a:solidFill>
              <a:round/>
              <a:headEnd/>
              <a:tailEnd/>
            </a:ln>
          </p:spPr>
          <p:txBody>
            <a:bodyPr/>
            <a:lstStyle/>
            <a:p>
              <a:endParaRPr lang="en-US"/>
            </a:p>
          </p:txBody>
        </p:sp>
        <p:sp>
          <p:nvSpPr>
            <p:cNvPr id="90283" name="Line 1195"/>
            <p:cNvSpPr>
              <a:spLocks noChangeShapeType="1"/>
            </p:cNvSpPr>
            <p:nvPr/>
          </p:nvSpPr>
          <p:spPr bwMode="auto">
            <a:xfrm>
              <a:off x="4401" y="1591"/>
              <a:ext cx="1" cy="16"/>
            </a:xfrm>
            <a:prstGeom prst="line">
              <a:avLst/>
            </a:prstGeom>
            <a:noFill/>
            <a:ln w="12700">
              <a:solidFill>
                <a:schemeClr val="tx2"/>
              </a:solidFill>
              <a:round/>
              <a:headEnd/>
              <a:tailEnd/>
            </a:ln>
          </p:spPr>
          <p:txBody>
            <a:bodyPr/>
            <a:lstStyle/>
            <a:p>
              <a:endParaRPr lang="en-US"/>
            </a:p>
          </p:txBody>
        </p:sp>
        <p:sp>
          <p:nvSpPr>
            <p:cNvPr id="90284" name="Line 1196"/>
            <p:cNvSpPr>
              <a:spLocks noChangeShapeType="1"/>
            </p:cNvSpPr>
            <p:nvPr/>
          </p:nvSpPr>
          <p:spPr bwMode="auto">
            <a:xfrm>
              <a:off x="4401" y="1639"/>
              <a:ext cx="1" cy="16"/>
            </a:xfrm>
            <a:prstGeom prst="line">
              <a:avLst/>
            </a:prstGeom>
            <a:noFill/>
            <a:ln w="12700">
              <a:solidFill>
                <a:schemeClr val="tx2"/>
              </a:solidFill>
              <a:round/>
              <a:headEnd/>
              <a:tailEnd/>
            </a:ln>
          </p:spPr>
          <p:txBody>
            <a:bodyPr/>
            <a:lstStyle/>
            <a:p>
              <a:endParaRPr lang="en-US"/>
            </a:p>
          </p:txBody>
        </p:sp>
        <p:sp>
          <p:nvSpPr>
            <p:cNvPr id="90285" name="Line 1197"/>
            <p:cNvSpPr>
              <a:spLocks noChangeShapeType="1"/>
            </p:cNvSpPr>
            <p:nvPr/>
          </p:nvSpPr>
          <p:spPr bwMode="auto">
            <a:xfrm>
              <a:off x="4401" y="1687"/>
              <a:ext cx="1" cy="15"/>
            </a:xfrm>
            <a:prstGeom prst="line">
              <a:avLst/>
            </a:prstGeom>
            <a:noFill/>
            <a:ln w="12700">
              <a:solidFill>
                <a:schemeClr val="tx2"/>
              </a:solidFill>
              <a:round/>
              <a:headEnd/>
              <a:tailEnd/>
            </a:ln>
          </p:spPr>
          <p:txBody>
            <a:bodyPr/>
            <a:lstStyle/>
            <a:p>
              <a:endParaRPr lang="en-US"/>
            </a:p>
          </p:txBody>
        </p:sp>
        <p:sp>
          <p:nvSpPr>
            <p:cNvPr id="90286" name="Line 1198"/>
            <p:cNvSpPr>
              <a:spLocks noChangeShapeType="1"/>
            </p:cNvSpPr>
            <p:nvPr/>
          </p:nvSpPr>
          <p:spPr bwMode="auto">
            <a:xfrm>
              <a:off x="4401" y="1734"/>
              <a:ext cx="1" cy="16"/>
            </a:xfrm>
            <a:prstGeom prst="line">
              <a:avLst/>
            </a:prstGeom>
            <a:noFill/>
            <a:ln w="12700">
              <a:solidFill>
                <a:schemeClr val="tx2"/>
              </a:solidFill>
              <a:round/>
              <a:headEnd/>
              <a:tailEnd/>
            </a:ln>
          </p:spPr>
          <p:txBody>
            <a:bodyPr/>
            <a:lstStyle/>
            <a:p>
              <a:endParaRPr lang="en-US"/>
            </a:p>
          </p:txBody>
        </p:sp>
        <p:sp>
          <p:nvSpPr>
            <p:cNvPr id="90287" name="Line 1199"/>
            <p:cNvSpPr>
              <a:spLocks noChangeShapeType="1"/>
            </p:cNvSpPr>
            <p:nvPr/>
          </p:nvSpPr>
          <p:spPr bwMode="auto">
            <a:xfrm>
              <a:off x="4401" y="1782"/>
              <a:ext cx="1" cy="16"/>
            </a:xfrm>
            <a:prstGeom prst="line">
              <a:avLst/>
            </a:prstGeom>
            <a:noFill/>
            <a:ln w="12700">
              <a:solidFill>
                <a:schemeClr val="tx2"/>
              </a:solidFill>
              <a:round/>
              <a:headEnd/>
              <a:tailEnd/>
            </a:ln>
          </p:spPr>
          <p:txBody>
            <a:bodyPr/>
            <a:lstStyle/>
            <a:p>
              <a:endParaRPr lang="en-US"/>
            </a:p>
          </p:txBody>
        </p:sp>
        <p:sp>
          <p:nvSpPr>
            <p:cNvPr id="90288" name="Line 1200"/>
            <p:cNvSpPr>
              <a:spLocks noChangeShapeType="1"/>
            </p:cNvSpPr>
            <p:nvPr/>
          </p:nvSpPr>
          <p:spPr bwMode="auto">
            <a:xfrm>
              <a:off x="4401" y="1830"/>
              <a:ext cx="1" cy="16"/>
            </a:xfrm>
            <a:prstGeom prst="line">
              <a:avLst/>
            </a:prstGeom>
            <a:noFill/>
            <a:ln w="12700">
              <a:solidFill>
                <a:schemeClr val="tx2"/>
              </a:solidFill>
              <a:round/>
              <a:headEnd/>
              <a:tailEnd/>
            </a:ln>
          </p:spPr>
          <p:txBody>
            <a:bodyPr/>
            <a:lstStyle/>
            <a:p>
              <a:endParaRPr lang="en-US"/>
            </a:p>
          </p:txBody>
        </p:sp>
        <p:sp>
          <p:nvSpPr>
            <p:cNvPr id="90289" name="Line 1201"/>
            <p:cNvSpPr>
              <a:spLocks noChangeShapeType="1"/>
            </p:cNvSpPr>
            <p:nvPr/>
          </p:nvSpPr>
          <p:spPr bwMode="auto">
            <a:xfrm>
              <a:off x="4401" y="1878"/>
              <a:ext cx="1" cy="16"/>
            </a:xfrm>
            <a:prstGeom prst="line">
              <a:avLst/>
            </a:prstGeom>
            <a:noFill/>
            <a:ln w="12700">
              <a:solidFill>
                <a:schemeClr val="tx2"/>
              </a:solidFill>
              <a:round/>
              <a:headEnd/>
              <a:tailEnd/>
            </a:ln>
          </p:spPr>
          <p:txBody>
            <a:bodyPr/>
            <a:lstStyle/>
            <a:p>
              <a:endParaRPr lang="en-US"/>
            </a:p>
          </p:txBody>
        </p:sp>
        <p:sp>
          <p:nvSpPr>
            <p:cNvPr id="90290" name="Line 1202"/>
            <p:cNvSpPr>
              <a:spLocks noChangeShapeType="1"/>
            </p:cNvSpPr>
            <p:nvPr/>
          </p:nvSpPr>
          <p:spPr bwMode="auto">
            <a:xfrm>
              <a:off x="4401" y="1926"/>
              <a:ext cx="1" cy="16"/>
            </a:xfrm>
            <a:prstGeom prst="line">
              <a:avLst/>
            </a:prstGeom>
            <a:noFill/>
            <a:ln w="12700">
              <a:solidFill>
                <a:schemeClr val="tx2"/>
              </a:solidFill>
              <a:round/>
              <a:headEnd/>
              <a:tailEnd/>
            </a:ln>
          </p:spPr>
          <p:txBody>
            <a:bodyPr/>
            <a:lstStyle/>
            <a:p>
              <a:endParaRPr lang="en-US"/>
            </a:p>
          </p:txBody>
        </p:sp>
        <p:sp>
          <p:nvSpPr>
            <p:cNvPr id="90291" name="Line 1203"/>
            <p:cNvSpPr>
              <a:spLocks noChangeShapeType="1"/>
            </p:cNvSpPr>
            <p:nvPr/>
          </p:nvSpPr>
          <p:spPr bwMode="auto">
            <a:xfrm>
              <a:off x="4401" y="1974"/>
              <a:ext cx="1" cy="16"/>
            </a:xfrm>
            <a:prstGeom prst="line">
              <a:avLst/>
            </a:prstGeom>
            <a:noFill/>
            <a:ln w="12700">
              <a:solidFill>
                <a:schemeClr val="tx2"/>
              </a:solidFill>
              <a:round/>
              <a:headEnd/>
              <a:tailEnd/>
            </a:ln>
          </p:spPr>
          <p:txBody>
            <a:bodyPr/>
            <a:lstStyle/>
            <a:p>
              <a:endParaRPr lang="en-US"/>
            </a:p>
          </p:txBody>
        </p:sp>
        <p:sp>
          <p:nvSpPr>
            <p:cNvPr id="90292" name="Line 1204"/>
            <p:cNvSpPr>
              <a:spLocks noChangeShapeType="1"/>
            </p:cNvSpPr>
            <p:nvPr/>
          </p:nvSpPr>
          <p:spPr bwMode="auto">
            <a:xfrm>
              <a:off x="4401" y="2022"/>
              <a:ext cx="1" cy="16"/>
            </a:xfrm>
            <a:prstGeom prst="line">
              <a:avLst/>
            </a:prstGeom>
            <a:noFill/>
            <a:ln w="12700">
              <a:solidFill>
                <a:schemeClr val="tx2"/>
              </a:solidFill>
              <a:round/>
              <a:headEnd/>
              <a:tailEnd/>
            </a:ln>
          </p:spPr>
          <p:txBody>
            <a:bodyPr/>
            <a:lstStyle/>
            <a:p>
              <a:endParaRPr lang="en-US"/>
            </a:p>
          </p:txBody>
        </p:sp>
        <p:sp>
          <p:nvSpPr>
            <p:cNvPr id="90293" name="Line 1205"/>
            <p:cNvSpPr>
              <a:spLocks noChangeShapeType="1"/>
            </p:cNvSpPr>
            <p:nvPr/>
          </p:nvSpPr>
          <p:spPr bwMode="auto">
            <a:xfrm>
              <a:off x="4401" y="2070"/>
              <a:ext cx="1" cy="15"/>
            </a:xfrm>
            <a:prstGeom prst="line">
              <a:avLst/>
            </a:prstGeom>
            <a:noFill/>
            <a:ln w="12700">
              <a:solidFill>
                <a:schemeClr val="tx2"/>
              </a:solidFill>
              <a:round/>
              <a:headEnd/>
              <a:tailEnd/>
            </a:ln>
          </p:spPr>
          <p:txBody>
            <a:bodyPr/>
            <a:lstStyle/>
            <a:p>
              <a:endParaRPr lang="en-US"/>
            </a:p>
          </p:txBody>
        </p:sp>
        <p:sp>
          <p:nvSpPr>
            <p:cNvPr id="90294" name="Line 1206"/>
            <p:cNvSpPr>
              <a:spLocks noChangeShapeType="1"/>
            </p:cNvSpPr>
            <p:nvPr/>
          </p:nvSpPr>
          <p:spPr bwMode="auto">
            <a:xfrm>
              <a:off x="4401" y="2117"/>
              <a:ext cx="1" cy="16"/>
            </a:xfrm>
            <a:prstGeom prst="line">
              <a:avLst/>
            </a:prstGeom>
            <a:noFill/>
            <a:ln w="12700">
              <a:solidFill>
                <a:schemeClr val="tx2"/>
              </a:solidFill>
              <a:round/>
              <a:headEnd/>
              <a:tailEnd/>
            </a:ln>
          </p:spPr>
          <p:txBody>
            <a:bodyPr/>
            <a:lstStyle/>
            <a:p>
              <a:endParaRPr lang="en-US"/>
            </a:p>
          </p:txBody>
        </p:sp>
        <p:sp>
          <p:nvSpPr>
            <p:cNvPr id="90295" name="Line 1207"/>
            <p:cNvSpPr>
              <a:spLocks noChangeShapeType="1"/>
            </p:cNvSpPr>
            <p:nvPr/>
          </p:nvSpPr>
          <p:spPr bwMode="auto">
            <a:xfrm>
              <a:off x="4401" y="2165"/>
              <a:ext cx="1" cy="16"/>
            </a:xfrm>
            <a:prstGeom prst="line">
              <a:avLst/>
            </a:prstGeom>
            <a:noFill/>
            <a:ln w="12700">
              <a:solidFill>
                <a:schemeClr val="tx2"/>
              </a:solidFill>
              <a:round/>
              <a:headEnd/>
              <a:tailEnd/>
            </a:ln>
          </p:spPr>
          <p:txBody>
            <a:bodyPr/>
            <a:lstStyle/>
            <a:p>
              <a:endParaRPr lang="en-US"/>
            </a:p>
          </p:txBody>
        </p:sp>
        <p:sp>
          <p:nvSpPr>
            <p:cNvPr id="90296" name="Line 1208"/>
            <p:cNvSpPr>
              <a:spLocks noChangeShapeType="1"/>
            </p:cNvSpPr>
            <p:nvPr/>
          </p:nvSpPr>
          <p:spPr bwMode="auto">
            <a:xfrm>
              <a:off x="4401" y="2213"/>
              <a:ext cx="1" cy="16"/>
            </a:xfrm>
            <a:prstGeom prst="line">
              <a:avLst/>
            </a:prstGeom>
            <a:noFill/>
            <a:ln w="12700">
              <a:solidFill>
                <a:schemeClr val="tx2"/>
              </a:solidFill>
              <a:round/>
              <a:headEnd/>
              <a:tailEnd/>
            </a:ln>
          </p:spPr>
          <p:txBody>
            <a:bodyPr/>
            <a:lstStyle/>
            <a:p>
              <a:endParaRPr lang="en-US"/>
            </a:p>
          </p:txBody>
        </p:sp>
        <p:sp>
          <p:nvSpPr>
            <p:cNvPr id="90297" name="Line 1209"/>
            <p:cNvSpPr>
              <a:spLocks noChangeShapeType="1"/>
            </p:cNvSpPr>
            <p:nvPr/>
          </p:nvSpPr>
          <p:spPr bwMode="auto">
            <a:xfrm>
              <a:off x="4401" y="2261"/>
              <a:ext cx="1" cy="16"/>
            </a:xfrm>
            <a:prstGeom prst="line">
              <a:avLst/>
            </a:prstGeom>
            <a:noFill/>
            <a:ln w="12700">
              <a:solidFill>
                <a:schemeClr val="tx2"/>
              </a:solidFill>
              <a:round/>
              <a:headEnd/>
              <a:tailEnd/>
            </a:ln>
          </p:spPr>
          <p:txBody>
            <a:bodyPr/>
            <a:lstStyle/>
            <a:p>
              <a:endParaRPr lang="en-US"/>
            </a:p>
          </p:txBody>
        </p:sp>
        <p:sp>
          <p:nvSpPr>
            <p:cNvPr id="90298" name="Line 1210"/>
            <p:cNvSpPr>
              <a:spLocks noChangeShapeType="1"/>
            </p:cNvSpPr>
            <p:nvPr/>
          </p:nvSpPr>
          <p:spPr bwMode="auto">
            <a:xfrm>
              <a:off x="4401" y="2309"/>
              <a:ext cx="1" cy="16"/>
            </a:xfrm>
            <a:prstGeom prst="line">
              <a:avLst/>
            </a:prstGeom>
            <a:noFill/>
            <a:ln w="12700">
              <a:solidFill>
                <a:schemeClr val="tx2"/>
              </a:solidFill>
              <a:round/>
              <a:headEnd/>
              <a:tailEnd/>
            </a:ln>
          </p:spPr>
          <p:txBody>
            <a:bodyPr/>
            <a:lstStyle/>
            <a:p>
              <a:endParaRPr lang="en-US"/>
            </a:p>
          </p:txBody>
        </p:sp>
        <p:sp>
          <p:nvSpPr>
            <p:cNvPr id="90299" name="Line 1211"/>
            <p:cNvSpPr>
              <a:spLocks noChangeShapeType="1"/>
            </p:cNvSpPr>
            <p:nvPr/>
          </p:nvSpPr>
          <p:spPr bwMode="auto">
            <a:xfrm>
              <a:off x="4401" y="2357"/>
              <a:ext cx="1" cy="16"/>
            </a:xfrm>
            <a:prstGeom prst="line">
              <a:avLst/>
            </a:prstGeom>
            <a:noFill/>
            <a:ln w="12700">
              <a:solidFill>
                <a:schemeClr val="tx2"/>
              </a:solidFill>
              <a:round/>
              <a:headEnd/>
              <a:tailEnd/>
            </a:ln>
          </p:spPr>
          <p:txBody>
            <a:bodyPr/>
            <a:lstStyle/>
            <a:p>
              <a:endParaRPr lang="en-US"/>
            </a:p>
          </p:txBody>
        </p:sp>
        <p:sp>
          <p:nvSpPr>
            <p:cNvPr id="90300" name="Line 1212"/>
            <p:cNvSpPr>
              <a:spLocks noChangeShapeType="1"/>
            </p:cNvSpPr>
            <p:nvPr/>
          </p:nvSpPr>
          <p:spPr bwMode="auto">
            <a:xfrm>
              <a:off x="4401" y="2405"/>
              <a:ext cx="1" cy="16"/>
            </a:xfrm>
            <a:prstGeom prst="line">
              <a:avLst/>
            </a:prstGeom>
            <a:noFill/>
            <a:ln w="12700">
              <a:solidFill>
                <a:schemeClr val="tx2"/>
              </a:solidFill>
              <a:round/>
              <a:headEnd/>
              <a:tailEnd/>
            </a:ln>
          </p:spPr>
          <p:txBody>
            <a:bodyPr/>
            <a:lstStyle/>
            <a:p>
              <a:endParaRPr lang="en-US"/>
            </a:p>
          </p:txBody>
        </p:sp>
        <p:sp>
          <p:nvSpPr>
            <p:cNvPr id="90301" name="Line 1213"/>
            <p:cNvSpPr>
              <a:spLocks noChangeShapeType="1"/>
            </p:cNvSpPr>
            <p:nvPr/>
          </p:nvSpPr>
          <p:spPr bwMode="auto">
            <a:xfrm>
              <a:off x="4401" y="2452"/>
              <a:ext cx="1" cy="16"/>
            </a:xfrm>
            <a:prstGeom prst="line">
              <a:avLst/>
            </a:prstGeom>
            <a:noFill/>
            <a:ln w="12700">
              <a:solidFill>
                <a:schemeClr val="tx2"/>
              </a:solidFill>
              <a:round/>
              <a:headEnd/>
              <a:tailEnd/>
            </a:ln>
          </p:spPr>
          <p:txBody>
            <a:bodyPr/>
            <a:lstStyle/>
            <a:p>
              <a:endParaRPr lang="en-US"/>
            </a:p>
          </p:txBody>
        </p:sp>
        <p:sp>
          <p:nvSpPr>
            <p:cNvPr id="90302" name="Line 1214"/>
            <p:cNvSpPr>
              <a:spLocks noChangeShapeType="1"/>
            </p:cNvSpPr>
            <p:nvPr/>
          </p:nvSpPr>
          <p:spPr bwMode="auto">
            <a:xfrm>
              <a:off x="4401" y="2500"/>
              <a:ext cx="1" cy="16"/>
            </a:xfrm>
            <a:prstGeom prst="line">
              <a:avLst/>
            </a:prstGeom>
            <a:noFill/>
            <a:ln w="12700">
              <a:solidFill>
                <a:schemeClr val="tx2"/>
              </a:solidFill>
              <a:round/>
              <a:headEnd/>
              <a:tailEnd/>
            </a:ln>
          </p:spPr>
          <p:txBody>
            <a:bodyPr/>
            <a:lstStyle/>
            <a:p>
              <a:endParaRPr lang="en-US"/>
            </a:p>
          </p:txBody>
        </p:sp>
        <p:sp>
          <p:nvSpPr>
            <p:cNvPr id="90303" name="Line 1215"/>
            <p:cNvSpPr>
              <a:spLocks noChangeShapeType="1"/>
            </p:cNvSpPr>
            <p:nvPr/>
          </p:nvSpPr>
          <p:spPr bwMode="auto">
            <a:xfrm>
              <a:off x="4401" y="2548"/>
              <a:ext cx="1" cy="16"/>
            </a:xfrm>
            <a:prstGeom prst="line">
              <a:avLst/>
            </a:prstGeom>
            <a:noFill/>
            <a:ln w="12700">
              <a:solidFill>
                <a:schemeClr val="tx2"/>
              </a:solidFill>
              <a:round/>
              <a:headEnd/>
              <a:tailEnd/>
            </a:ln>
          </p:spPr>
          <p:txBody>
            <a:bodyPr/>
            <a:lstStyle/>
            <a:p>
              <a:endParaRPr lang="en-US"/>
            </a:p>
          </p:txBody>
        </p:sp>
        <p:sp>
          <p:nvSpPr>
            <p:cNvPr id="90304" name="Line 1216"/>
            <p:cNvSpPr>
              <a:spLocks noChangeShapeType="1"/>
            </p:cNvSpPr>
            <p:nvPr/>
          </p:nvSpPr>
          <p:spPr bwMode="auto">
            <a:xfrm>
              <a:off x="4401" y="2596"/>
              <a:ext cx="1" cy="16"/>
            </a:xfrm>
            <a:prstGeom prst="line">
              <a:avLst/>
            </a:prstGeom>
            <a:noFill/>
            <a:ln w="12700">
              <a:solidFill>
                <a:schemeClr val="tx2"/>
              </a:solidFill>
              <a:round/>
              <a:headEnd/>
              <a:tailEnd/>
            </a:ln>
          </p:spPr>
          <p:txBody>
            <a:bodyPr/>
            <a:lstStyle/>
            <a:p>
              <a:endParaRPr lang="en-US"/>
            </a:p>
          </p:txBody>
        </p:sp>
        <p:sp>
          <p:nvSpPr>
            <p:cNvPr id="90305" name="Line 1217"/>
            <p:cNvSpPr>
              <a:spLocks noChangeShapeType="1"/>
            </p:cNvSpPr>
            <p:nvPr/>
          </p:nvSpPr>
          <p:spPr bwMode="auto">
            <a:xfrm>
              <a:off x="4401" y="2644"/>
              <a:ext cx="1" cy="16"/>
            </a:xfrm>
            <a:prstGeom prst="line">
              <a:avLst/>
            </a:prstGeom>
            <a:noFill/>
            <a:ln w="12700">
              <a:solidFill>
                <a:schemeClr val="tx2"/>
              </a:solidFill>
              <a:round/>
              <a:headEnd/>
              <a:tailEnd/>
            </a:ln>
          </p:spPr>
          <p:txBody>
            <a:bodyPr/>
            <a:lstStyle/>
            <a:p>
              <a:endParaRPr lang="en-US"/>
            </a:p>
          </p:txBody>
        </p:sp>
        <p:sp>
          <p:nvSpPr>
            <p:cNvPr id="90306" name="Line 1218"/>
            <p:cNvSpPr>
              <a:spLocks noChangeShapeType="1"/>
            </p:cNvSpPr>
            <p:nvPr/>
          </p:nvSpPr>
          <p:spPr bwMode="auto">
            <a:xfrm>
              <a:off x="4401" y="2692"/>
              <a:ext cx="1" cy="16"/>
            </a:xfrm>
            <a:prstGeom prst="line">
              <a:avLst/>
            </a:prstGeom>
            <a:noFill/>
            <a:ln w="12700">
              <a:solidFill>
                <a:schemeClr val="tx2"/>
              </a:solidFill>
              <a:round/>
              <a:headEnd/>
              <a:tailEnd/>
            </a:ln>
          </p:spPr>
          <p:txBody>
            <a:bodyPr/>
            <a:lstStyle/>
            <a:p>
              <a:endParaRPr lang="en-US"/>
            </a:p>
          </p:txBody>
        </p:sp>
        <p:sp>
          <p:nvSpPr>
            <p:cNvPr id="90307" name="Line 1219"/>
            <p:cNvSpPr>
              <a:spLocks noChangeShapeType="1"/>
            </p:cNvSpPr>
            <p:nvPr/>
          </p:nvSpPr>
          <p:spPr bwMode="auto">
            <a:xfrm>
              <a:off x="4401" y="2740"/>
              <a:ext cx="1" cy="16"/>
            </a:xfrm>
            <a:prstGeom prst="line">
              <a:avLst/>
            </a:prstGeom>
            <a:noFill/>
            <a:ln w="12700">
              <a:solidFill>
                <a:schemeClr val="tx2"/>
              </a:solidFill>
              <a:round/>
              <a:headEnd/>
              <a:tailEnd/>
            </a:ln>
          </p:spPr>
          <p:txBody>
            <a:bodyPr/>
            <a:lstStyle/>
            <a:p>
              <a:endParaRPr lang="en-US"/>
            </a:p>
          </p:txBody>
        </p:sp>
        <p:sp>
          <p:nvSpPr>
            <p:cNvPr id="90308" name="Line 1220"/>
            <p:cNvSpPr>
              <a:spLocks noChangeShapeType="1"/>
            </p:cNvSpPr>
            <p:nvPr/>
          </p:nvSpPr>
          <p:spPr bwMode="auto">
            <a:xfrm>
              <a:off x="4401" y="2788"/>
              <a:ext cx="1" cy="16"/>
            </a:xfrm>
            <a:prstGeom prst="line">
              <a:avLst/>
            </a:prstGeom>
            <a:noFill/>
            <a:ln w="12700">
              <a:solidFill>
                <a:schemeClr val="tx2"/>
              </a:solidFill>
              <a:round/>
              <a:headEnd/>
              <a:tailEnd/>
            </a:ln>
          </p:spPr>
          <p:txBody>
            <a:bodyPr/>
            <a:lstStyle/>
            <a:p>
              <a:endParaRPr lang="en-US"/>
            </a:p>
          </p:txBody>
        </p:sp>
        <p:sp>
          <p:nvSpPr>
            <p:cNvPr id="90309" name="Line 1221"/>
            <p:cNvSpPr>
              <a:spLocks noChangeShapeType="1"/>
            </p:cNvSpPr>
            <p:nvPr/>
          </p:nvSpPr>
          <p:spPr bwMode="auto">
            <a:xfrm>
              <a:off x="4401" y="2835"/>
              <a:ext cx="1" cy="16"/>
            </a:xfrm>
            <a:prstGeom prst="line">
              <a:avLst/>
            </a:prstGeom>
            <a:noFill/>
            <a:ln w="12700">
              <a:solidFill>
                <a:schemeClr val="tx2"/>
              </a:solidFill>
              <a:round/>
              <a:headEnd/>
              <a:tailEnd/>
            </a:ln>
          </p:spPr>
          <p:txBody>
            <a:bodyPr/>
            <a:lstStyle/>
            <a:p>
              <a:endParaRPr lang="en-US"/>
            </a:p>
          </p:txBody>
        </p:sp>
        <p:sp>
          <p:nvSpPr>
            <p:cNvPr id="90310" name="Line 1222"/>
            <p:cNvSpPr>
              <a:spLocks noChangeShapeType="1"/>
            </p:cNvSpPr>
            <p:nvPr/>
          </p:nvSpPr>
          <p:spPr bwMode="auto">
            <a:xfrm>
              <a:off x="4401" y="2883"/>
              <a:ext cx="1" cy="16"/>
            </a:xfrm>
            <a:prstGeom prst="line">
              <a:avLst/>
            </a:prstGeom>
            <a:noFill/>
            <a:ln w="12700">
              <a:solidFill>
                <a:schemeClr val="tx2"/>
              </a:solidFill>
              <a:round/>
              <a:headEnd/>
              <a:tailEnd/>
            </a:ln>
          </p:spPr>
          <p:txBody>
            <a:bodyPr/>
            <a:lstStyle/>
            <a:p>
              <a:endParaRPr lang="en-US"/>
            </a:p>
          </p:txBody>
        </p:sp>
        <p:sp>
          <p:nvSpPr>
            <p:cNvPr id="90311" name="Line 1223"/>
            <p:cNvSpPr>
              <a:spLocks noChangeShapeType="1"/>
            </p:cNvSpPr>
            <p:nvPr/>
          </p:nvSpPr>
          <p:spPr bwMode="auto">
            <a:xfrm>
              <a:off x="4401" y="2931"/>
              <a:ext cx="1" cy="16"/>
            </a:xfrm>
            <a:prstGeom prst="line">
              <a:avLst/>
            </a:prstGeom>
            <a:noFill/>
            <a:ln w="12700">
              <a:solidFill>
                <a:schemeClr val="tx2"/>
              </a:solidFill>
              <a:round/>
              <a:headEnd/>
              <a:tailEnd/>
            </a:ln>
          </p:spPr>
          <p:txBody>
            <a:bodyPr/>
            <a:lstStyle/>
            <a:p>
              <a:endParaRPr lang="en-US"/>
            </a:p>
          </p:txBody>
        </p:sp>
        <p:sp>
          <p:nvSpPr>
            <p:cNvPr id="90312" name="Line 1224"/>
            <p:cNvSpPr>
              <a:spLocks noChangeShapeType="1"/>
            </p:cNvSpPr>
            <p:nvPr/>
          </p:nvSpPr>
          <p:spPr bwMode="auto">
            <a:xfrm>
              <a:off x="4401" y="2979"/>
              <a:ext cx="1" cy="16"/>
            </a:xfrm>
            <a:prstGeom prst="line">
              <a:avLst/>
            </a:prstGeom>
            <a:noFill/>
            <a:ln w="12700">
              <a:solidFill>
                <a:schemeClr val="tx2"/>
              </a:solidFill>
              <a:round/>
              <a:headEnd/>
              <a:tailEnd/>
            </a:ln>
          </p:spPr>
          <p:txBody>
            <a:bodyPr/>
            <a:lstStyle/>
            <a:p>
              <a:endParaRPr lang="en-US"/>
            </a:p>
          </p:txBody>
        </p:sp>
        <p:sp>
          <p:nvSpPr>
            <p:cNvPr id="90313" name="Line 1225"/>
            <p:cNvSpPr>
              <a:spLocks noChangeShapeType="1"/>
            </p:cNvSpPr>
            <p:nvPr/>
          </p:nvSpPr>
          <p:spPr bwMode="auto">
            <a:xfrm>
              <a:off x="4401" y="3027"/>
              <a:ext cx="1" cy="16"/>
            </a:xfrm>
            <a:prstGeom prst="line">
              <a:avLst/>
            </a:prstGeom>
            <a:noFill/>
            <a:ln w="12700">
              <a:solidFill>
                <a:schemeClr val="tx2"/>
              </a:solidFill>
              <a:round/>
              <a:headEnd/>
              <a:tailEnd/>
            </a:ln>
          </p:spPr>
          <p:txBody>
            <a:bodyPr/>
            <a:lstStyle/>
            <a:p>
              <a:endParaRPr lang="en-US"/>
            </a:p>
          </p:txBody>
        </p:sp>
        <p:sp>
          <p:nvSpPr>
            <p:cNvPr id="90314" name="Line 1226"/>
            <p:cNvSpPr>
              <a:spLocks noChangeShapeType="1"/>
            </p:cNvSpPr>
            <p:nvPr/>
          </p:nvSpPr>
          <p:spPr bwMode="auto">
            <a:xfrm>
              <a:off x="4401" y="3075"/>
              <a:ext cx="1" cy="16"/>
            </a:xfrm>
            <a:prstGeom prst="line">
              <a:avLst/>
            </a:prstGeom>
            <a:noFill/>
            <a:ln w="12700">
              <a:solidFill>
                <a:schemeClr val="tx2"/>
              </a:solidFill>
              <a:round/>
              <a:headEnd/>
              <a:tailEnd/>
            </a:ln>
          </p:spPr>
          <p:txBody>
            <a:bodyPr/>
            <a:lstStyle/>
            <a:p>
              <a:endParaRPr lang="en-US"/>
            </a:p>
          </p:txBody>
        </p:sp>
        <p:sp>
          <p:nvSpPr>
            <p:cNvPr id="90315" name="Line 1227"/>
            <p:cNvSpPr>
              <a:spLocks noChangeShapeType="1"/>
            </p:cNvSpPr>
            <p:nvPr/>
          </p:nvSpPr>
          <p:spPr bwMode="auto">
            <a:xfrm>
              <a:off x="4401" y="3123"/>
              <a:ext cx="1" cy="16"/>
            </a:xfrm>
            <a:prstGeom prst="line">
              <a:avLst/>
            </a:prstGeom>
            <a:noFill/>
            <a:ln w="12700">
              <a:solidFill>
                <a:schemeClr val="tx2"/>
              </a:solidFill>
              <a:round/>
              <a:headEnd/>
              <a:tailEnd/>
            </a:ln>
          </p:spPr>
          <p:txBody>
            <a:bodyPr/>
            <a:lstStyle/>
            <a:p>
              <a:endParaRPr lang="en-US"/>
            </a:p>
          </p:txBody>
        </p:sp>
        <p:sp>
          <p:nvSpPr>
            <p:cNvPr id="90316" name="Line 1228"/>
            <p:cNvSpPr>
              <a:spLocks noChangeShapeType="1"/>
            </p:cNvSpPr>
            <p:nvPr/>
          </p:nvSpPr>
          <p:spPr bwMode="auto">
            <a:xfrm>
              <a:off x="4401" y="3171"/>
              <a:ext cx="1" cy="16"/>
            </a:xfrm>
            <a:prstGeom prst="line">
              <a:avLst/>
            </a:prstGeom>
            <a:noFill/>
            <a:ln w="12700">
              <a:solidFill>
                <a:schemeClr val="tx2"/>
              </a:solidFill>
              <a:round/>
              <a:headEnd/>
              <a:tailEnd/>
            </a:ln>
          </p:spPr>
          <p:txBody>
            <a:bodyPr/>
            <a:lstStyle/>
            <a:p>
              <a:endParaRPr lang="en-US"/>
            </a:p>
          </p:txBody>
        </p:sp>
        <p:sp>
          <p:nvSpPr>
            <p:cNvPr id="90317" name="Line 1229"/>
            <p:cNvSpPr>
              <a:spLocks noChangeShapeType="1"/>
            </p:cNvSpPr>
            <p:nvPr/>
          </p:nvSpPr>
          <p:spPr bwMode="auto">
            <a:xfrm>
              <a:off x="4401" y="3218"/>
              <a:ext cx="1" cy="16"/>
            </a:xfrm>
            <a:prstGeom prst="line">
              <a:avLst/>
            </a:prstGeom>
            <a:noFill/>
            <a:ln w="12700">
              <a:solidFill>
                <a:schemeClr val="tx2"/>
              </a:solidFill>
              <a:round/>
              <a:headEnd/>
              <a:tailEnd/>
            </a:ln>
          </p:spPr>
          <p:txBody>
            <a:bodyPr/>
            <a:lstStyle/>
            <a:p>
              <a:endParaRPr lang="en-US"/>
            </a:p>
          </p:txBody>
        </p:sp>
        <p:sp>
          <p:nvSpPr>
            <p:cNvPr id="90318" name="Line 1230"/>
            <p:cNvSpPr>
              <a:spLocks noChangeShapeType="1"/>
            </p:cNvSpPr>
            <p:nvPr/>
          </p:nvSpPr>
          <p:spPr bwMode="auto">
            <a:xfrm>
              <a:off x="4401" y="3266"/>
              <a:ext cx="1" cy="16"/>
            </a:xfrm>
            <a:prstGeom prst="line">
              <a:avLst/>
            </a:prstGeom>
            <a:noFill/>
            <a:ln w="12700">
              <a:solidFill>
                <a:schemeClr val="tx2"/>
              </a:solidFill>
              <a:round/>
              <a:headEnd/>
              <a:tailEnd/>
            </a:ln>
          </p:spPr>
          <p:txBody>
            <a:bodyPr/>
            <a:lstStyle/>
            <a:p>
              <a:endParaRPr lang="en-US"/>
            </a:p>
          </p:txBody>
        </p:sp>
        <p:sp>
          <p:nvSpPr>
            <p:cNvPr id="90319" name="Line 1231"/>
            <p:cNvSpPr>
              <a:spLocks noChangeShapeType="1"/>
            </p:cNvSpPr>
            <p:nvPr/>
          </p:nvSpPr>
          <p:spPr bwMode="auto">
            <a:xfrm>
              <a:off x="4401" y="3314"/>
              <a:ext cx="1" cy="16"/>
            </a:xfrm>
            <a:prstGeom prst="line">
              <a:avLst/>
            </a:prstGeom>
            <a:noFill/>
            <a:ln w="12700">
              <a:solidFill>
                <a:schemeClr val="tx2"/>
              </a:solidFill>
              <a:round/>
              <a:headEnd/>
              <a:tailEnd/>
            </a:ln>
          </p:spPr>
          <p:txBody>
            <a:bodyPr/>
            <a:lstStyle/>
            <a:p>
              <a:endParaRPr lang="en-US"/>
            </a:p>
          </p:txBody>
        </p:sp>
        <p:sp>
          <p:nvSpPr>
            <p:cNvPr id="90320" name="Line 1232"/>
            <p:cNvSpPr>
              <a:spLocks noChangeShapeType="1"/>
            </p:cNvSpPr>
            <p:nvPr/>
          </p:nvSpPr>
          <p:spPr bwMode="auto">
            <a:xfrm>
              <a:off x="4401" y="3362"/>
              <a:ext cx="1" cy="16"/>
            </a:xfrm>
            <a:prstGeom prst="line">
              <a:avLst/>
            </a:prstGeom>
            <a:noFill/>
            <a:ln w="12700">
              <a:solidFill>
                <a:schemeClr val="tx2"/>
              </a:solidFill>
              <a:round/>
              <a:headEnd/>
              <a:tailEnd/>
            </a:ln>
          </p:spPr>
          <p:txBody>
            <a:bodyPr/>
            <a:lstStyle/>
            <a:p>
              <a:endParaRPr lang="en-US"/>
            </a:p>
          </p:txBody>
        </p:sp>
        <p:sp>
          <p:nvSpPr>
            <p:cNvPr id="90321" name="Line 1233"/>
            <p:cNvSpPr>
              <a:spLocks noChangeShapeType="1"/>
            </p:cNvSpPr>
            <p:nvPr/>
          </p:nvSpPr>
          <p:spPr bwMode="auto">
            <a:xfrm>
              <a:off x="4401" y="3410"/>
              <a:ext cx="1" cy="16"/>
            </a:xfrm>
            <a:prstGeom prst="line">
              <a:avLst/>
            </a:prstGeom>
            <a:noFill/>
            <a:ln w="12700">
              <a:solidFill>
                <a:schemeClr val="tx2"/>
              </a:solidFill>
              <a:round/>
              <a:headEnd/>
              <a:tailEnd/>
            </a:ln>
          </p:spPr>
          <p:txBody>
            <a:bodyPr/>
            <a:lstStyle/>
            <a:p>
              <a:endParaRPr lang="en-US"/>
            </a:p>
          </p:txBody>
        </p:sp>
        <p:sp>
          <p:nvSpPr>
            <p:cNvPr id="90322" name="Line 1234"/>
            <p:cNvSpPr>
              <a:spLocks noChangeShapeType="1"/>
            </p:cNvSpPr>
            <p:nvPr/>
          </p:nvSpPr>
          <p:spPr bwMode="auto">
            <a:xfrm>
              <a:off x="4401" y="3458"/>
              <a:ext cx="1" cy="16"/>
            </a:xfrm>
            <a:prstGeom prst="line">
              <a:avLst/>
            </a:prstGeom>
            <a:noFill/>
            <a:ln w="12700">
              <a:solidFill>
                <a:schemeClr val="tx2"/>
              </a:solidFill>
              <a:round/>
              <a:headEnd/>
              <a:tailEnd/>
            </a:ln>
          </p:spPr>
          <p:txBody>
            <a:bodyPr/>
            <a:lstStyle/>
            <a:p>
              <a:endParaRPr lang="en-US"/>
            </a:p>
          </p:txBody>
        </p:sp>
        <p:sp>
          <p:nvSpPr>
            <p:cNvPr id="90323" name="Line 1235"/>
            <p:cNvSpPr>
              <a:spLocks noChangeShapeType="1"/>
            </p:cNvSpPr>
            <p:nvPr/>
          </p:nvSpPr>
          <p:spPr bwMode="auto">
            <a:xfrm>
              <a:off x="4401" y="3506"/>
              <a:ext cx="1" cy="16"/>
            </a:xfrm>
            <a:prstGeom prst="line">
              <a:avLst/>
            </a:prstGeom>
            <a:noFill/>
            <a:ln w="12700">
              <a:solidFill>
                <a:schemeClr val="tx2"/>
              </a:solidFill>
              <a:round/>
              <a:headEnd/>
              <a:tailEnd/>
            </a:ln>
          </p:spPr>
          <p:txBody>
            <a:bodyPr/>
            <a:lstStyle/>
            <a:p>
              <a:endParaRPr lang="en-US"/>
            </a:p>
          </p:txBody>
        </p:sp>
        <p:sp>
          <p:nvSpPr>
            <p:cNvPr id="90324" name="Line 1236"/>
            <p:cNvSpPr>
              <a:spLocks noChangeShapeType="1"/>
            </p:cNvSpPr>
            <p:nvPr/>
          </p:nvSpPr>
          <p:spPr bwMode="auto">
            <a:xfrm>
              <a:off x="4401" y="3554"/>
              <a:ext cx="1" cy="16"/>
            </a:xfrm>
            <a:prstGeom prst="line">
              <a:avLst/>
            </a:prstGeom>
            <a:noFill/>
            <a:ln w="12700">
              <a:solidFill>
                <a:schemeClr val="tx2"/>
              </a:solidFill>
              <a:round/>
              <a:headEnd/>
              <a:tailEnd/>
            </a:ln>
          </p:spPr>
          <p:txBody>
            <a:bodyPr/>
            <a:lstStyle/>
            <a:p>
              <a:endParaRPr lang="en-US"/>
            </a:p>
          </p:txBody>
        </p:sp>
        <p:sp>
          <p:nvSpPr>
            <p:cNvPr id="90325" name="Line 1237"/>
            <p:cNvSpPr>
              <a:spLocks noChangeShapeType="1"/>
            </p:cNvSpPr>
            <p:nvPr/>
          </p:nvSpPr>
          <p:spPr bwMode="auto">
            <a:xfrm>
              <a:off x="4529" y="1351"/>
              <a:ext cx="1" cy="16"/>
            </a:xfrm>
            <a:prstGeom prst="line">
              <a:avLst/>
            </a:prstGeom>
            <a:noFill/>
            <a:ln w="12700">
              <a:solidFill>
                <a:schemeClr val="tx2"/>
              </a:solidFill>
              <a:round/>
              <a:headEnd/>
              <a:tailEnd/>
            </a:ln>
          </p:spPr>
          <p:txBody>
            <a:bodyPr/>
            <a:lstStyle/>
            <a:p>
              <a:endParaRPr lang="en-US"/>
            </a:p>
          </p:txBody>
        </p:sp>
        <p:sp>
          <p:nvSpPr>
            <p:cNvPr id="90326" name="Line 1238"/>
            <p:cNvSpPr>
              <a:spLocks noChangeShapeType="1"/>
            </p:cNvSpPr>
            <p:nvPr/>
          </p:nvSpPr>
          <p:spPr bwMode="auto">
            <a:xfrm>
              <a:off x="4529" y="1399"/>
              <a:ext cx="1" cy="16"/>
            </a:xfrm>
            <a:prstGeom prst="line">
              <a:avLst/>
            </a:prstGeom>
            <a:noFill/>
            <a:ln w="12700">
              <a:solidFill>
                <a:schemeClr val="tx2"/>
              </a:solidFill>
              <a:round/>
              <a:headEnd/>
              <a:tailEnd/>
            </a:ln>
          </p:spPr>
          <p:txBody>
            <a:bodyPr/>
            <a:lstStyle/>
            <a:p>
              <a:endParaRPr lang="en-US"/>
            </a:p>
          </p:txBody>
        </p:sp>
        <p:sp>
          <p:nvSpPr>
            <p:cNvPr id="90327" name="Line 1239"/>
            <p:cNvSpPr>
              <a:spLocks noChangeShapeType="1"/>
            </p:cNvSpPr>
            <p:nvPr/>
          </p:nvSpPr>
          <p:spPr bwMode="auto">
            <a:xfrm>
              <a:off x="4529" y="1447"/>
              <a:ext cx="1" cy="16"/>
            </a:xfrm>
            <a:prstGeom prst="line">
              <a:avLst/>
            </a:prstGeom>
            <a:noFill/>
            <a:ln w="12700">
              <a:solidFill>
                <a:schemeClr val="tx2"/>
              </a:solidFill>
              <a:round/>
              <a:headEnd/>
              <a:tailEnd/>
            </a:ln>
          </p:spPr>
          <p:txBody>
            <a:bodyPr/>
            <a:lstStyle/>
            <a:p>
              <a:endParaRPr lang="en-US"/>
            </a:p>
          </p:txBody>
        </p:sp>
        <p:sp>
          <p:nvSpPr>
            <p:cNvPr id="90328" name="Line 1240"/>
            <p:cNvSpPr>
              <a:spLocks noChangeShapeType="1"/>
            </p:cNvSpPr>
            <p:nvPr/>
          </p:nvSpPr>
          <p:spPr bwMode="auto">
            <a:xfrm>
              <a:off x="4529" y="1495"/>
              <a:ext cx="1" cy="16"/>
            </a:xfrm>
            <a:prstGeom prst="line">
              <a:avLst/>
            </a:prstGeom>
            <a:noFill/>
            <a:ln w="12700">
              <a:solidFill>
                <a:schemeClr val="tx2"/>
              </a:solidFill>
              <a:round/>
              <a:headEnd/>
              <a:tailEnd/>
            </a:ln>
          </p:spPr>
          <p:txBody>
            <a:bodyPr/>
            <a:lstStyle/>
            <a:p>
              <a:endParaRPr lang="en-US"/>
            </a:p>
          </p:txBody>
        </p:sp>
        <p:sp>
          <p:nvSpPr>
            <p:cNvPr id="90329" name="Line 1241"/>
            <p:cNvSpPr>
              <a:spLocks noChangeShapeType="1"/>
            </p:cNvSpPr>
            <p:nvPr/>
          </p:nvSpPr>
          <p:spPr bwMode="auto">
            <a:xfrm>
              <a:off x="4529" y="1543"/>
              <a:ext cx="1" cy="16"/>
            </a:xfrm>
            <a:prstGeom prst="line">
              <a:avLst/>
            </a:prstGeom>
            <a:noFill/>
            <a:ln w="12700">
              <a:solidFill>
                <a:schemeClr val="tx2"/>
              </a:solidFill>
              <a:round/>
              <a:headEnd/>
              <a:tailEnd/>
            </a:ln>
          </p:spPr>
          <p:txBody>
            <a:bodyPr/>
            <a:lstStyle/>
            <a:p>
              <a:endParaRPr lang="en-US"/>
            </a:p>
          </p:txBody>
        </p:sp>
        <p:sp>
          <p:nvSpPr>
            <p:cNvPr id="90330" name="Line 1242"/>
            <p:cNvSpPr>
              <a:spLocks noChangeShapeType="1"/>
            </p:cNvSpPr>
            <p:nvPr/>
          </p:nvSpPr>
          <p:spPr bwMode="auto">
            <a:xfrm>
              <a:off x="4529" y="1591"/>
              <a:ext cx="1" cy="16"/>
            </a:xfrm>
            <a:prstGeom prst="line">
              <a:avLst/>
            </a:prstGeom>
            <a:noFill/>
            <a:ln w="12700">
              <a:solidFill>
                <a:schemeClr val="tx2"/>
              </a:solidFill>
              <a:round/>
              <a:headEnd/>
              <a:tailEnd/>
            </a:ln>
          </p:spPr>
          <p:txBody>
            <a:bodyPr/>
            <a:lstStyle/>
            <a:p>
              <a:endParaRPr lang="en-US"/>
            </a:p>
          </p:txBody>
        </p:sp>
        <p:sp>
          <p:nvSpPr>
            <p:cNvPr id="90331" name="Line 1243"/>
            <p:cNvSpPr>
              <a:spLocks noChangeShapeType="1"/>
            </p:cNvSpPr>
            <p:nvPr/>
          </p:nvSpPr>
          <p:spPr bwMode="auto">
            <a:xfrm>
              <a:off x="4529" y="1639"/>
              <a:ext cx="1" cy="16"/>
            </a:xfrm>
            <a:prstGeom prst="line">
              <a:avLst/>
            </a:prstGeom>
            <a:noFill/>
            <a:ln w="12700">
              <a:solidFill>
                <a:schemeClr val="tx2"/>
              </a:solidFill>
              <a:round/>
              <a:headEnd/>
              <a:tailEnd/>
            </a:ln>
          </p:spPr>
          <p:txBody>
            <a:bodyPr/>
            <a:lstStyle/>
            <a:p>
              <a:endParaRPr lang="en-US"/>
            </a:p>
          </p:txBody>
        </p:sp>
        <p:sp>
          <p:nvSpPr>
            <p:cNvPr id="90332" name="Line 1244"/>
            <p:cNvSpPr>
              <a:spLocks noChangeShapeType="1"/>
            </p:cNvSpPr>
            <p:nvPr/>
          </p:nvSpPr>
          <p:spPr bwMode="auto">
            <a:xfrm>
              <a:off x="4529" y="1687"/>
              <a:ext cx="1" cy="15"/>
            </a:xfrm>
            <a:prstGeom prst="line">
              <a:avLst/>
            </a:prstGeom>
            <a:noFill/>
            <a:ln w="12700">
              <a:solidFill>
                <a:schemeClr val="tx2"/>
              </a:solidFill>
              <a:round/>
              <a:headEnd/>
              <a:tailEnd/>
            </a:ln>
          </p:spPr>
          <p:txBody>
            <a:bodyPr/>
            <a:lstStyle/>
            <a:p>
              <a:endParaRPr lang="en-US"/>
            </a:p>
          </p:txBody>
        </p:sp>
        <p:sp>
          <p:nvSpPr>
            <p:cNvPr id="90333" name="Line 1245"/>
            <p:cNvSpPr>
              <a:spLocks noChangeShapeType="1"/>
            </p:cNvSpPr>
            <p:nvPr/>
          </p:nvSpPr>
          <p:spPr bwMode="auto">
            <a:xfrm>
              <a:off x="4529" y="1734"/>
              <a:ext cx="1" cy="16"/>
            </a:xfrm>
            <a:prstGeom prst="line">
              <a:avLst/>
            </a:prstGeom>
            <a:noFill/>
            <a:ln w="12700">
              <a:solidFill>
                <a:schemeClr val="tx2"/>
              </a:solidFill>
              <a:round/>
              <a:headEnd/>
              <a:tailEnd/>
            </a:ln>
          </p:spPr>
          <p:txBody>
            <a:bodyPr/>
            <a:lstStyle/>
            <a:p>
              <a:endParaRPr lang="en-US"/>
            </a:p>
          </p:txBody>
        </p:sp>
        <p:sp>
          <p:nvSpPr>
            <p:cNvPr id="90334" name="Line 1246"/>
            <p:cNvSpPr>
              <a:spLocks noChangeShapeType="1"/>
            </p:cNvSpPr>
            <p:nvPr/>
          </p:nvSpPr>
          <p:spPr bwMode="auto">
            <a:xfrm>
              <a:off x="4529" y="1782"/>
              <a:ext cx="1" cy="16"/>
            </a:xfrm>
            <a:prstGeom prst="line">
              <a:avLst/>
            </a:prstGeom>
            <a:noFill/>
            <a:ln w="12700">
              <a:solidFill>
                <a:schemeClr val="tx2"/>
              </a:solidFill>
              <a:round/>
              <a:headEnd/>
              <a:tailEnd/>
            </a:ln>
          </p:spPr>
          <p:txBody>
            <a:bodyPr/>
            <a:lstStyle/>
            <a:p>
              <a:endParaRPr lang="en-US"/>
            </a:p>
          </p:txBody>
        </p:sp>
        <p:sp>
          <p:nvSpPr>
            <p:cNvPr id="90335" name="Line 1247"/>
            <p:cNvSpPr>
              <a:spLocks noChangeShapeType="1"/>
            </p:cNvSpPr>
            <p:nvPr/>
          </p:nvSpPr>
          <p:spPr bwMode="auto">
            <a:xfrm>
              <a:off x="4529" y="1830"/>
              <a:ext cx="1" cy="16"/>
            </a:xfrm>
            <a:prstGeom prst="line">
              <a:avLst/>
            </a:prstGeom>
            <a:noFill/>
            <a:ln w="12700">
              <a:solidFill>
                <a:schemeClr val="tx2"/>
              </a:solidFill>
              <a:round/>
              <a:headEnd/>
              <a:tailEnd/>
            </a:ln>
          </p:spPr>
          <p:txBody>
            <a:bodyPr/>
            <a:lstStyle/>
            <a:p>
              <a:endParaRPr lang="en-US"/>
            </a:p>
          </p:txBody>
        </p:sp>
        <p:sp>
          <p:nvSpPr>
            <p:cNvPr id="90336" name="Line 1248"/>
            <p:cNvSpPr>
              <a:spLocks noChangeShapeType="1"/>
            </p:cNvSpPr>
            <p:nvPr/>
          </p:nvSpPr>
          <p:spPr bwMode="auto">
            <a:xfrm>
              <a:off x="4529" y="1878"/>
              <a:ext cx="1" cy="16"/>
            </a:xfrm>
            <a:prstGeom prst="line">
              <a:avLst/>
            </a:prstGeom>
            <a:noFill/>
            <a:ln w="12700">
              <a:solidFill>
                <a:schemeClr val="tx2"/>
              </a:solidFill>
              <a:round/>
              <a:headEnd/>
              <a:tailEnd/>
            </a:ln>
          </p:spPr>
          <p:txBody>
            <a:bodyPr/>
            <a:lstStyle/>
            <a:p>
              <a:endParaRPr lang="en-US"/>
            </a:p>
          </p:txBody>
        </p:sp>
        <p:sp>
          <p:nvSpPr>
            <p:cNvPr id="90337" name="Line 1249"/>
            <p:cNvSpPr>
              <a:spLocks noChangeShapeType="1"/>
            </p:cNvSpPr>
            <p:nvPr/>
          </p:nvSpPr>
          <p:spPr bwMode="auto">
            <a:xfrm>
              <a:off x="4529" y="1926"/>
              <a:ext cx="1" cy="16"/>
            </a:xfrm>
            <a:prstGeom prst="line">
              <a:avLst/>
            </a:prstGeom>
            <a:noFill/>
            <a:ln w="12700">
              <a:solidFill>
                <a:schemeClr val="tx2"/>
              </a:solidFill>
              <a:round/>
              <a:headEnd/>
              <a:tailEnd/>
            </a:ln>
          </p:spPr>
          <p:txBody>
            <a:bodyPr/>
            <a:lstStyle/>
            <a:p>
              <a:endParaRPr lang="en-US"/>
            </a:p>
          </p:txBody>
        </p:sp>
        <p:sp>
          <p:nvSpPr>
            <p:cNvPr id="90338" name="Line 1250"/>
            <p:cNvSpPr>
              <a:spLocks noChangeShapeType="1"/>
            </p:cNvSpPr>
            <p:nvPr/>
          </p:nvSpPr>
          <p:spPr bwMode="auto">
            <a:xfrm>
              <a:off x="4529" y="1974"/>
              <a:ext cx="1" cy="16"/>
            </a:xfrm>
            <a:prstGeom prst="line">
              <a:avLst/>
            </a:prstGeom>
            <a:noFill/>
            <a:ln w="12700">
              <a:solidFill>
                <a:schemeClr val="tx2"/>
              </a:solidFill>
              <a:round/>
              <a:headEnd/>
              <a:tailEnd/>
            </a:ln>
          </p:spPr>
          <p:txBody>
            <a:bodyPr/>
            <a:lstStyle/>
            <a:p>
              <a:endParaRPr lang="en-US"/>
            </a:p>
          </p:txBody>
        </p:sp>
        <p:sp>
          <p:nvSpPr>
            <p:cNvPr id="90339" name="Line 1251"/>
            <p:cNvSpPr>
              <a:spLocks noChangeShapeType="1"/>
            </p:cNvSpPr>
            <p:nvPr/>
          </p:nvSpPr>
          <p:spPr bwMode="auto">
            <a:xfrm>
              <a:off x="4529" y="2022"/>
              <a:ext cx="1" cy="16"/>
            </a:xfrm>
            <a:prstGeom prst="line">
              <a:avLst/>
            </a:prstGeom>
            <a:noFill/>
            <a:ln w="12700">
              <a:solidFill>
                <a:schemeClr val="tx2"/>
              </a:solidFill>
              <a:round/>
              <a:headEnd/>
              <a:tailEnd/>
            </a:ln>
          </p:spPr>
          <p:txBody>
            <a:bodyPr/>
            <a:lstStyle/>
            <a:p>
              <a:endParaRPr lang="en-US"/>
            </a:p>
          </p:txBody>
        </p:sp>
        <p:sp>
          <p:nvSpPr>
            <p:cNvPr id="90340" name="Line 1252"/>
            <p:cNvSpPr>
              <a:spLocks noChangeShapeType="1"/>
            </p:cNvSpPr>
            <p:nvPr/>
          </p:nvSpPr>
          <p:spPr bwMode="auto">
            <a:xfrm>
              <a:off x="4529" y="2070"/>
              <a:ext cx="1" cy="15"/>
            </a:xfrm>
            <a:prstGeom prst="line">
              <a:avLst/>
            </a:prstGeom>
            <a:noFill/>
            <a:ln w="12700">
              <a:solidFill>
                <a:schemeClr val="tx2"/>
              </a:solidFill>
              <a:round/>
              <a:headEnd/>
              <a:tailEnd/>
            </a:ln>
          </p:spPr>
          <p:txBody>
            <a:bodyPr/>
            <a:lstStyle/>
            <a:p>
              <a:endParaRPr lang="en-US"/>
            </a:p>
          </p:txBody>
        </p:sp>
        <p:sp>
          <p:nvSpPr>
            <p:cNvPr id="90341" name="Line 1253"/>
            <p:cNvSpPr>
              <a:spLocks noChangeShapeType="1"/>
            </p:cNvSpPr>
            <p:nvPr/>
          </p:nvSpPr>
          <p:spPr bwMode="auto">
            <a:xfrm>
              <a:off x="4529" y="2117"/>
              <a:ext cx="1" cy="16"/>
            </a:xfrm>
            <a:prstGeom prst="line">
              <a:avLst/>
            </a:prstGeom>
            <a:noFill/>
            <a:ln w="12700">
              <a:solidFill>
                <a:schemeClr val="tx2"/>
              </a:solidFill>
              <a:round/>
              <a:headEnd/>
              <a:tailEnd/>
            </a:ln>
          </p:spPr>
          <p:txBody>
            <a:bodyPr/>
            <a:lstStyle/>
            <a:p>
              <a:endParaRPr lang="en-US"/>
            </a:p>
          </p:txBody>
        </p:sp>
        <p:sp>
          <p:nvSpPr>
            <p:cNvPr id="90342" name="Line 1254"/>
            <p:cNvSpPr>
              <a:spLocks noChangeShapeType="1"/>
            </p:cNvSpPr>
            <p:nvPr/>
          </p:nvSpPr>
          <p:spPr bwMode="auto">
            <a:xfrm>
              <a:off x="4529" y="2165"/>
              <a:ext cx="1" cy="16"/>
            </a:xfrm>
            <a:prstGeom prst="line">
              <a:avLst/>
            </a:prstGeom>
            <a:noFill/>
            <a:ln w="12700">
              <a:solidFill>
                <a:schemeClr val="tx2"/>
              </a:solidFill>
              <a:round/>
              <a:headEnd/>
              <a:tailEnd/>
            </a:ln>
          </p:spPr>
          <p:txBody>
            <a:bodyPr/>
            <a:lstStyle/>
            <a:p>
              <a:endParaRPr lang="en-US"/>
            </a:p>
          </p:txBody>
        </p:sp>
        <p:sp>
          <p:nvSpPr>
            <p:cNvPr id="90343" name="Line 1255"/>
            <p:cNvSpPr>
              <a:spLocks noChangeShapeType="1"/>
            </p:cNvSpPr>
            <p:nvPr/>
          </p:nvSpPr>
          <p:spPr bwMode="auto">
            <a:xfrm>
              <a:off x="4529" y="2213"/>
              <a:ext cx="1" cy="16"/>
            </a:xfrm>
            <a:prstGeom prst="line">
              <a:avLst/>
            </a:prstGeom>
            <a:noFill/>
            <a:ln w="12700">
              <a:solidFill>
                <a:schemeClr val="tx2"/>
              </a:solidFill>
              <a:round/>
              <a:headEnd/>
              <a:tailEnd/>
            </a:ln>
          </p:spPr>
          <p:txBody>
            <a:bodyPr/>
            <a:lstStyle/>
            <a:p>
              <a:endParaRPr lang="en-US"/>
            </a:p>
          </p:txBody>
        </p:sp>
        <p:sp>
          <p:nvSpPr>
            <p:cNvPr id="90344" name="Line 1256"/>
            <p:cNvSpPr>
              <a:spLocks noChangeShapeType="1"/>
            </p:cNvSpPr>
            <p:nvPr/>
          </p:nvSpPr>
          <p:spPr bwMode="auto">
            <a:xfrm>
              <a:off x="4529" y="2261"/>
              <a:ext cx="1" cy="16"/>
            </a:xfrm>
            <a:prstGeom prst="line">
              <a:avLst/>
            </a:prstGeom>
            <a:noFill/>
            <a:ln w="12700">
              <a:solidFill>
                <a:schemeClr val="tx2"/>
              </a:solidFill>
              <a:round/>
              <a:headEnd/>
              <a:tailEnd/>
            </a:ln>
          </p:spPr>
          <p:txBody>
            <a:bodyPr/>
            <a:lstStyle/>
            <a:p>
              <a:endParaRPr lang="en-US"/>
            </a:p>
          </p:txBody>
        </p:sp>
        <p:sp>
          <p:nvSpPr>
            <p:cNvPr id="90345" name="Line 1257"/>
            <p:cNvSpPr>
              <a:spLocks noChangeShapeType="1"/>
            </p:cNvSpPr>
            <p:nvPr/>
          </p:nvSpPr>
          <p:spPr bwMode="auto">
            <a:xfrm>
              <a:off x="4529" y="2309"/>
              <a:ext cx="1" cy="16"/>
            </a:xfrm>
            <a:prstGeom prst="line">
              <a:avLst/>
            </a:prstGeom>
            <a:noFill/>
            <a:ln w="12700">
              <a:solidFill>
                <a:schemeClr val="tx2"/>
              </a:solidFill>
              <a:round/>
              <a:headEnd/>
              <a:tailEnd/>
            </a:ln>
          </p:spPr>
          <p:txBody>
            <a:bodyPr/>
            <a:lstStyle/>
            <a:p>
              <a:endParaRPr lang="en-US"/>
            </a:p>
          </p:txBody>
        </p:sp>
        <p:sp>
          <p:nvSpPr>
            <p:cNvPr id="90346" name="Line 1258"/>
            <p:cNvSpPr>
              <a:spLocks noChangeShapeType="1"/>
            </p:cNvSpPr>
            <p:nvPr/>
          </p:nvSpPr>
          <p:spPr bwMode="auto">
            <a:xfrm>
              <a:off x="4529" y="2357"/>
              <a:ext cx="1" cy="16"/>
            </a:xfrm>
            <a:prstGeom prst="line">
              <a:avLst/>
            </a:prstGeom>
            <a:noFill/>
            <a:ln w="12700">
              <a:solidFill>
                <a:schemeClr val="tx2"/>
              </a:solidFill>
              <a:round/>
              <a:headEnd/>
              <a:tailEnd/>
            </a:ln>
          </p:spPr>
          <p:txBody>
            <a:bodyPr/>
            <a:lstStyle/>
            <a:p>
              <a:endParaRPr lang="en-US"/>
            </a:p>
          </p:txBody>
        </p:sp>
        <p:sp>
          <p:nvSpPr>
            <p:cNvPr id="90347" name="Line 1259"/>
            <p:cNvSpPr>
              <a:spLocks noChangeShapeType="1"/>
            </p:cNvSpPr>
            <p:nvPr/>
          </p:nvSpPr>
          <p:spPr bwMode="auto">
            <a:xfrm>
              <a:off x="4529" y="2405"/>
              <a:ext cx="1" cy="16"/>
            </a:xfrm>
            <a:prstGeom prst="line">
              <a:avLst/>
            </a:prstGeom>
            <a:noFill/>
            <a:ln w="12700">
              <a:solidFill>
                <a:schemeClr val="tx2"/>
              </a:solidFill>
              <a:round/>
              <a:headEnd/>
              <a:tailEnd/>
            </a:ln>
          </p:spPr>
          <p:txBody>
            <a:bodyPr/>
            <a:lstStyle/>
            <a:p>
              <a:endParaRPr lang="en-US"/>
            </a:p>
          </p:txBody>
        </p:sp>
        <p:sp>
          <p:nvSpPr>
            <p:cNvPr id="90348" name="Line 1260"/>
            <p:cNvSpPr>
              <a:spLocks noChangeShapeType="1"/>
            </p:cNvSpPr>
            <p:nvPr/>
          </p:nvSpPr>
          <p:spPr bwMode="auto">
            <a:xfrm>
              <a:off x="4529" y="2452"/>
              <a:ext cx="1" cy="16"/>
            </a:xfrm>
            <a:prstGeom prst="line">
              <a:avLst/>
            </a:prstGeom>
            <a:noFill/>
            <a:ln w="12700">
              <a:solidFill>
                <a:schemeClr val="tx2"/>
              </a:solidFill>
              <a:round/>
              <a:headEnd/>
              <a:tailEnd/>
            </a:ln>
          </p:spPr>
          <p:txBody>
            <a:bodyPr/>
            <a:lstStyle/>
            <a:p>
              <a:endParaRPr lang="en-US"/>
            </a:p>
          </p:txBody>
        </p:sp>
        <p:sp>
          <p:nvSpPr>
            <p:cNvPr id="90349" name="Line 1261"/>
            <p:cNvSpPr>
              <a:spLocks noChangeShapeType="1"/>
            </p:cNvSpPr>
            <p:nvPr/>
          </p:nvSpPr>
          <p:spPr bwMode="auto">
            <a:xfrm>
              <a:off x="4529" y="2500"/>
              <a:ext cx="1" cy="16"/>
            </a:xfrm>
            <a:prstGeom prst="line">
              <a:avLst/>
            </a:prstGeom>
            <a:noFill/>
            <a:ln w="12700">
              <a:solidFill>
                <a:schemeClr val="tx2"/>
              </a:solidFill>
              <a:round/>
              <a:headEnd/>
              <a:tailEnd/>
            </a:ln>
          </p:spPr>
          <p:txBody>
            <a:bodyPr/>
            <a:lstStyle/>
            <a:p>
              <a:endParaRPr lang="en-US"/>
            </a:p>
          </p:txBody>
        </p:sp>
        <p:sp>
          <p:nvSpPr>
            <p:cNvPr id="90350" name="Line 1262"/>
            <p:cNvSpPr>
              <a:spLocks noChangeShapeType="1"/>
            </p:cNvSpPr>
            <p:nvPr/>
          </p:nvSpPr>
          <p:spPr bwMode="auto">
            <a:xfrm>
              <a:off x="4529" y="2548"/>
              <a:ext cx="1" cy="16"/>
            </a:xfrm>
            <a:prstGeom prst="line">
              <a:avLst/>
            </a:prstGeom>
            <a:noFill/>
            <a:ln w="12700">
              <a:solidFill>
                <a:schemeClr val="tx2"/>
              </a:solidFill>
              <a:round/>
              <a:headEnd/>
              <a:tailEnd/>
            </a:ln>
          </p:spPr>
          <p:txBody>
            <a:bodyPr/>
            <a:lstStyle/>
            <a:p>
              <a:endParaRPr lang="en-US"/>
            </a:p>
          </p:txBody>
        </p:sp>
        <p:sp>
          <p:nvSpPr>
            <p:cNvPr id="90351" name="Line 1263"/>
            <p:cNvSpPr>
              <a:spLocks noChangeShapeType="1"/>
            </p:cNvSpPr>
            <p:nvPr/>
          </p:nvSpPr>
          <p:spPr bwMode="auto">
            <a:xfrm>
              <a:off x="4529" y="2596"/>
              <a:ext cx="1" cy="16"/>
            </a:xfrm>
            <a:prstGeom prst="line">
              <a:avLst/>
            </a:prstGeom>
            <a:noFill/>
            <a:ln w="12700">
              <a:solidFill>
                <a:schemeClr val="tx2"/>
              </a:solidFill>
              <a:round/>
              <a:headEnd/>
              <a:tailEnd/>
            </a:ln>
          </p:spPr>
          <p:txBody>
            <a:bodyPr/>
            <a:lstStyle/>
            <a:p>
              <a:endParaRPr lang="en-US"/>
            </a:p>
          </p:txBody>
        </p:sp>
        <p:sp>
          <p:nvSpPr>
            <p:cNvPr id="90352" name="Line 1264"/>
            <p:cNvSpPr>
              <a:spLocks noChangeShapeType="1"/>
            </p:cNvSpPr>
            <p:nvPr/>
          </p:nvSpPr>
          <p:spPr bwMode="auto">
            <a:xfrm>
              <a:off x="4529" y="2644"/>
              <a:ext cx="1" cy="16"/>
            </a:xfrm>
            <a:prstGeom prst="line">
              <a:avLst/>
            </a:prstGeom>
            <a:noFill/>
            <a:ln w="12700">
              <a:solidFill>
                <a:schemeClr val="tx2"/>
              </a:solidFill>
              <a:round/>
              <a:headEnd/>
              <a:tailEnd/>
            </a:ln>
          </p:spPr>
          <p:txBody>
            <a:bodyPr/>
            <a:lstStyle/>
            <a:p>
              <a:endParaRPr lang="en-US"/>
            </a:p>
          </p:txBody>
        </p:sp>
        <p:sp>
          <p:nvSpPr>
            <p:cNvPr id="90353" name="Line 1265"/>
            <p:cNvSpPr>
              <a:spLocks noChangeShapeType="1"/>
            </p:cNvSpPr>
            <p:nvPr/>
          </p:nvSpPr>
          <p:spPr bwMode="auto">
            <a:xfrm>
              <a:off x="4529" y="2692"/>
              <a:ext cx="1" cy="16"/>
            </a:xfrm>
            <a:prstGeom prst="line">
              <a:avLst/>
            </a:prstGeom>
            <a:noFill/>
            <a:ln w="12700">
              <a:solidFill>
                <a:schemeClr val="tx2"/>
              </a:solidFill>
              <a:round/>
              <a:headEnd/>
              <a:tailEnd/>
            </a:ln>
          </p:spPr>
          <p:txBody>
            <a:bodyPr/>
            <a:lstStyle/>
            <a:p>
              <a:endParaRPr lang="en-US"/>
            </a:p>
          </p:txBody>
        </p:sp>
        <p:sp>
          <p:nvSpPr>
            <p:cNvPr id="90354" name="Line 1266"/>
            <p:cNvSpPr>
              <a:spLocks noChangeShapeType="1"/>
            </p:cNvSpPr>
            <p:nvPr/>
          </p:nvSpPr>
          <p:spPr bwMode="auto">
            <a:xfrm>
              <a:off x="4529" y="2740"/>
              <a:ext cx="1" cy="16"/>
            </a:xfrm>
            <a:prstGeom prst="line">
              <a:avLst/>
            </a:prstGeom>
            <a:noFill/>
            <a:ln w="12700">
              <a:solidFill>
                <a:schemeClr val="tx2"/>
              </a:solidFill>
              <a:round/>
              <a:headEnd/>
              <a:tailEnd/>
            </a:ln>
          </p:spPr>
          <p:txBody>
            <a:bodyPr/>
            <a:lstStyle/>
            <a:p>
              <a:endParaRPr lang="en-US"/>
            </a:p>
          </p:txBody>
        </p:sp>
        <p:sp>
          <p:nvSpPr>
            <p:cNvPr id="90355" name="Line 1267"/>
            <p:cNvSpPr>
              <a:spLocks noChangeShapeType="1"/>
            </p:cNvSpPr>
            <p:nvPr/>
          </p:nvSpPr>
          <p:spPr bwMode="auto">
            <a:xfrm>
              <a:off x="4529" y="2788"/>
              <a:ext cx="1" cy="16"/>
            </a:xfrm>
            <a:prstGeom prst="line">
              <a:avLst/>
            </a:prstGeom>
            <a:noFill/>
            <a:ln w="12700">
              <a:solidFill>
                <a:schemeClr val="tx2"/>
              </a:solidFill>
              <a:round/>
              <a:headEnd/>
              <a:tailEnd/>
            </a:ln>
          </p:spPr>
          <p:txBody>
            <a:bodyPr/>
            <a:lstStyle/>
            <a:p>
              <a:endParaRPr lang="en-US"/>
            </a:p>
          </p:txBody>
        </p:sp>
        <p:sp>
          <p:nvSpPr>
            <p:cNvPr id="90356" name="Line 1268"/>
            <p:cNvSpPr>
              <a:spLocks noChangeShapeType="1"/>
            </p:cNvSpPr>
            <p:nvPr/>
          </p:nvSpPr>
          <p:spPr bwMode="auto">
            <a:xfrm>
              <a:off x="4529" y="2835"/>
              <a:ext cx="1" cy="16"/>
            </a:xfrm>
            <a:prstGeom prst="line">
              <a:avLst/>
            </a:prstGeom>
            <a:noFill/>
            <a:ln w="12700">
              <a:solidFill>
                <a:schemeClr val="tx2"/>
              </a:solidFill>
              <a:round/>
              <a:headEnd/>
              <a:tailEnd/>
            </a:ln>
          </p:spPr>
          <p:txBody>
            <a:bodyPr/>
            <a:lstStyle/>
            <a:p>
              <a:endParaRPr lang="en-US"/>
            </a:p>
          </p:txBody>
        </p:sp>
        <p:sp>
          <p:nvSpPr>
            <p:cNvPr id="90357" name="Line 1269"/>
            <p:cNvSpPr>
              <a:spLocks noChangeShapeType="1"/>
            </p:cNvSpPr>
            <p:nvPr/>
          </p:nvSpPr>
          <p:spPr bwMode="auto">
            <a:xfrm>
              <a:off x="4529" y="2883"/>
              <a:ext cx="1" cy="16"/>
            </a:xfrm>
            <a:prstGeom prst="line">
              <a:avLst/>
            </a:prstGeom>
            <a:noFill/>
            <a:ln w="12700">
              <a:solidFill>
                <a:schemeClr val="tx2"/>
              </a:solidFill>
              <a:round/>
              <a:headEnd/>
              <a:tailEnd/>
            </a:ln>
          </p:spPr>
          <p:txBody>
            <a:bodyPr/>
            <a:lstStyle/>
            <a:p>
              <a:endParaRPr lang="en-US"/>
            </a:p>
          </p:txBody>
        </p:sp>
        <p:sp>
          <p:nvSpPr>
            <p:cNvPr id="90358" name="Line 1270"/>
            <p:cNvSpPr>
              <a:spLocks noChangeShapeType="1"/>
            </p:cNvSpPr>
            <p:nvPr/>
          </p:nvSpPr>
          <p:spPr bwMode="auto">
            <a:xfrm>
              <a:off x="4529" y="2931"/>
              <a:ext cx="1" cy="16"/>
            </a:xfrm>
            <a:prstGeom prst="line">
              <a:avLst/>
            </a:prstGeom>
            <a:noFill/>
            <a:ln w="12700">
              <a:solidFill>
                <a:schemeClr val="tx2"/>
              </a:solidFill>
              <a:round/>
              <a:headEnd/>
              <a:tailEnd/>
            </a:ln>
          </p:spPr>
          <p:txBody>
            <a:bodyPr/>
            <a:lstStyle/>
            <a:p>
              <a:endParaRPr lang="en-US"/>
            </a:p>
          </p:txBody>
        </p:sp>
        <p:sp>
          <p:nvSpPr>
            <p:cNvPr id="90359" name="Line 1271"/>
            <p:cNvSpPr>
              <a:spLocks noChangeShapeType="1"/>
            </p:cNvSpPr>
            <p:nvPr/>
          </p:nvSpPr>
          <p:spPr bwMode="auto">
            <a:xfrm>
              <a:off x="4529" y="2979"/>
              <a:ext cx="1" cy="16"/>
            </a:xfrm>
            <a:prstGeom prst="line">
              <a:avLst/>
            </a:prstGeom>
            <a:noFill/>
            <a:ln w="12700">
              <a:solidFill>
                <a:schemeClr val="tx2"/>
              </a:solidFill>
              <a:round/>
              <a:headEnd/>
              <a:tailEnd/>
            </a:ln>
          </p:spPr>
          <p:txBody>
            <a:bodyPr/>
            <a:lstStyle/>
            <a:p>
              <a:endParaRPr lang="en-US"/>
            </a:p>
          </p:txBody>
        </p:sp>
        <p:sp>
          <p:nvSpPr>
            <p:cNvPr id="90360" name="Line 1272"/>
            <p:cNvSpPr>
              <a:spLocks noChangeShapeType="1"/>
            </p:cNvSpPr>
            <p:nvPr/>
          </p:nvSpPr>
          <p:spPr bwMode="auto">
            <a:xfrm>
              <a:off x="4529" y="3027"/>
              <a:ext cx="1" cy="16"/>
            </a:xfrm>
            <a:prstGeom prst="line">
              <a:avLst/>
            </a:prstGeom>
            <a:noFill/>
            <a:ln w="12700">
              <a:solidFill>
                <a:schemeClr val="tx2"/>
              </a:solidFill>
              <a:round/>
              <a:headEnd/>
              <a:tailEnd/>
            </a:ln>
          </p:spPr>
          <p:txBody>
            <a:bodyPr/>
            <a:lstStyle/>
            <a:p>
              <a:endParaRPr lang="en-US"/>
            </a:p>
          </p:txBody>
        </p:sp>
        <p:sp>
          <p:nvSpPr>
            <p:cNvPr id="90361" name="Line 1273"/>
            <p:cNvSpPr>
              <a:spLocks noChangeShapeType="1"/>
            </p:cNvSpPr>
            <p:nvPr/>
          </p:nvSpPr>
          <p:spPr bwMode="auto">
            <a:xfrm>
              <a:off x="4529" y="3075"/>
              <a:ext cx="1" cy="16"/>
            </a:xfrm>
            <a:prstGeom prst="line">
              <a:avLst/>
            </a:prstGeom>
            <a:noFill/>
            <a:ln w="12700">
              <a:solidFill>
                <a:schemeClr val="tx2"/>
              </a:solidFill>
              <a:round/>
              <a:headEnd/>
              <a:tailEnd/>
            </a:ln>
          </p:spPr>
          <p:txBody>
            <a:bodyPr/>
            <a:lstStyle/>
            <a:p>
              <a:endParaRPr lang="en-US"/>
            </a:p>
          </p:txBody>
        </p:sp>
        <p:sp>
          <p:nvSpPr>
            <p:cNvPr id="90362" name="Line 1274"/>
            <p:cNvSpPr>
              <a:spLocks noChangeShapeType="1"/>
            </p:cNvSpPr>
            <p:nvPr/>
          </p:nvSpPr>
          <p:spPr bwMode="auto">
            <a:xfrm>
              <a:off x="4529" y="3123"/>
              <a:ext cx="1" cy="16"/>
            </a:xfrm>
            <a:prstGeom prst="line">
              <a:avLst/>
            </a:prstGeom>
            <a:noFill/>
            <a:ln w="12700">
              <a:solidFill>
                <a:schemeClr val="tx2"/>
              </a:solidFill>
              <a:round/>
              <a:headEnd/>
              <a:tailEnd/>
            </a:ln>
          </p:spPr>
          <p:txBody>
            <a:bodyPr/>
            <a:lstStyle/>
            <a:p>
              <a:endParaRPr lang="en-US"/>
            </a:p>
          </p:txBody>
        </p:sp>
        <p:sp>
          <p:nvSpPr>
            <p:cNvPr id="90363" name="Line 1275"/>
            <p:cNvSpPr>
              <a:spLocks noChangeShapeType="1"/>
            </p:cNvSpPr>
            <p:nvPr/>
          </p:nvSpPr>
          <p:spPr bwMode="auto">
            <a:xfrm>
              <a:off x="4529" y="3171"/>
              <a:ext cx="1" cy="16"/>
            </a:xfrm>
            <a:prstGeom prst="line">
              <a:avLst/>
            </a:prstGeom>
            <a:noFill/>
            <a:ln w="12700">
              <a:solidFill>
                <a:schemeClr val="tx2"/>
              </a:solidFill>
              <a:round/>
              <a:headEnd/>
              <a:tailEnd/>
            </a:ln>
          </p:spPr>
          <p:txBody>
            <a:bodyPr/>
            <a:lstStyle/>
            <a:p>
              <a:endParaRPr lang="en-US"/>
            </a:p>
          </p:txBody>
        </p:sp>
        <p:sp>
          <p:nvSpPr>
            <p:cNvPr id="90364" name="Line 1276"/>
            <p:cNvSpPr>
              <a:spLocks noChangeShapeType="1"/>
            </p:cNvSpPr>
            <p:nvPr/>
          </p:nvSpPr>
          <p:spPr bwMode="auto">
            <a:xfrm>
              <a:off x="4529" y="3218"/>
              <a:ext cx="1" cy="16"/>
            </a:xfrm>
            <a:prstGeom prst="line">
              <a:avLst/>
            </a:prstGeom>
            <a:noFill/>
            <a:ln w="12700">
              <a:solidFill>
                <a:schemeClr val="tx2"/>
              </a:solidFill>
              <a:round/>
              <a:headEnd/>
              <a:tailEnd/>
            </a:ln>
          </p:spPr>
          <p:txBody>
            <a:bodyPr/>
            <a:lstStyle/>
            <a:p>
              <a:endParaRPr lang="en-US"/>
            </a:p>
          </p:txBody>
        </p:sp>
        <p:sp>
          <p:nvSpPr>
            <p:cNvPr id="90365" name="Line 1277"/>
            <p:cNvSpPr>
              <a:spLocks noChangeShapeType="1"/>
            </p:cNvSpPr>
            <p:nvPr/>
          </p:nvSpPr>
          <p:spPr bwMode="auto">
            <a:xfrm>
              <a:off x="4529" y="3266"/>
              <a:ext cx="1" cy="16"/>
            </a:xfrm>
            <a:prstGeom prst="line">
              <a:avLst/>
            </a:prstGeom>
            <a:noFill/>
            <a:ln w="12700">
              <a:solidFill>
                <a:schemeClr val="tx2"/>
              </a:solidFill>
              <a:round/>
              <a:headEnd/>
              <a:tailEnd/>
            </a:ln>
          </p:spPr>
          <p:txBody>
            <a:bodyPr/>
            <a:lstStyle/>
            <a:p>
              <a:endParaRPr lang="en-US"/>
            </a:p>
          </p:txBody>
        </p:sp>
        <p:sp>
          <p:nvSpPr>
            <p:cNvPr id="90366" name="Line 1278"/>
            <p:cNvSpPr>
              <a:spLocks noChangeShapeType="1"/>
            </p:cNvSpPr>
            <p:nvPr/>
          </p:nvSpPr>
          <p:spPr bwMode="auto">
            <a:xfrm>
              <a:off x="4529" y="3314"/>
              <a:ext cx="1" cy="16"/>
            </a:xfrm>
            <a:prstGeom prst="line">
              <a:avLst/>
            </a:prstGeom>
            <a:noFill/>
            <a:ln w="12700">
              <a:solidFill>
                <a:schemeClr val="tx2"/>
              </a:solidFill>
              <a:round/>
              <a:headEnd/>
              <a:tailEnd/>
            </a:ln>
          </p:spPr>
          <p:txBody>
            <a:bodyPr/>
            <a:lstStyle/>
            <a:p>
              <a:endParaRPr lang="en-US"/>
            </a:p>
          </p:txBody>
        </p:sp>
        <p:sp>
          <p:nvSpPr>
            <p:cNvPr id="90367" name="Line 1279"/>
            <p:cNvSpPr>
              <a:spLocks noChangeShapeType="1"/>
            </p:cNvSpPr>
            <p:nvPr/>
          </p:nvSpPr>
          <p:spPr bwMode="auto">
            <a:xfrm>
              <a:off x="4529" y="3362"/>
              <a:ext cx="1" cy="16"/>
            </a:xfrm>
            <a:prstGeom prst="line">
              <a:avLst/>
            </a:prstGeom>
            <a:noFill/>
            <a:ln w="12700">
              <a:solidFill>
                <a:schemeClr val="tx2"/>
              </a:solidFill>
              <a:round/>
              <a:headEnd/>
              <a:tailEnd/>
            </a:ln>
          </p:spPr>
          <p:txBody>
            <a:bodyPr/>
            <a:lstStyle/>
            <a:p>
              <a:endParaRPr lang="en-US"/>
            </a:p>
          </p:txBody>
        </p:sp>
        <p:sp>
          <p:nvSpPr>
            <p:cNvPr id="90368" name="Line 1280"/>
            <p:cNvSpPr>
              <a:spLocks noChangeShapeType="1"/>
            </p:cNvSpPr>
            <p:nvPr/>
          </p:nvSpPr>
          <p:spPr bwMode="auto">
            <a:xfrm>
              <a:off x="4529" y="3410"/>
              <a:ext cx="1" cy="16"/>
            </a:xfrm>
            <a:prstGeom prst="line">
              <a:avLst/>
            </a:prstGeom>
            <a:noFill/>
            <a:ln w="12700">
              <a:solidFill>
                <a:schemeClr val="tx2"/>
              </a:solidFill>
              <a:round/>
              <a:headEnd/>
              <a:tailEnd/>
            </a:ln>
          </p:spPr>
          <p:txBody>
            <a:bodyPr/>
            <a:lstStyle/>
            <a:p>
              <a:endParaRPr lang="en-US"/>
            </a:p>
          </p:txBody>
        </p:sp>
        <p:sp>
          <p:nvSpPr>
            <p:cNvPr id="90369" name="Line 1281"/>
            <p:cNvSpPr>
              <a:spLocks noChangeShapeType="1"/>
            </p:cNvSpPr>
            <p:nvPr/>
          </p:nvSpPr>
          <p:spPr bwMode="auto">
            <a:xfrm>
              <a:off x="4529" y="3458"/>
              <a:ext cx="1" cy="16"/>
            </a:xfrm>
            <a:prstGeom prst="line">
              <a:avLst/>
            </a:prstGeom>
            <a:noFill/>
            <a:ln w="12700">
              <a:solidFill>
                <a:schemeClr val="tx2"/>
              </a:solidFill>
              <a:round/>
              <a:headEnd/>
              <a:tailEnd/>
            </a:ln>
          </p:spPr>
          <p:txBody>
            <a:bodyPr/>
            <a:lstStyle/>
            <a:p>
              <a:endParaRPr lang="en-US"/>
            </a:p>
          </p:txBody>
        </p:sp>
        <p:sp>
          <p:nvSpPr>
            <p:cNvPr id="90370" name="Line 1282"/>
            <p:cNvSpPr>
              <a:spLocks noChangeShapeType="1"/>
            </p:cNvSpPr>
            <p:nvPr/>
          </p:nvSpPr>
          <p:spPr bwMode="auto">
            <a:xfrm>
              <a:off x="4529" y="3506"/>
              <a:ext cx="1" cy="16"/>
            </a:xfrm>
            <a:prstGeom prst="line">
              <a:avLst/>
            </a:prstGeom>
            <a:noFill/>
            <a:ln w="12700">
              <a:solidFill>
                <a:schemeClr val="tx2"/>
              </a:solidFill>
              <a:round/>
              <a:headEnd/>
              <a:tailEnd/>
            </a:ln>
          </p:spPr>
          <p:txBody>
            <a:bodyPr/>
            <a:lstStyle/>
            <a:p>
              <a:endParaRPr lang="en-US"/>
            </a:p>
          </p:txBody>
        </p:sp>
        <p:sp>
          <p:nvSpPr>
            <p:cNvPr id="90371" name="Line 1283"/>
            <p:cNvSpPr>
              <a:spLocks noChangeShapeType="1"/>
            </p:cNvSpPr>
            <p:nvPr/>
          </p:nvSpPr>
          <p:spPr bwMode="auto">
            <a:xfrm>
              <a:off x="4529" y="3554"/>
              <a:ext cx="1" cy="16"/>
            </a:xfrm>
            <a:prstGeom prst="line">
              <a:avLst/>
            </a:prstGeom>
            <a:noFill/>
            <a:ln w="12700">
              <a:solidFill>
                <a:schemeClr val="tx2"/>
              </a:solidFill>
              <a:round/>
              <a:headEnd/>
              <a:tailEnd/>
            </a:ln>
          </p:spPr>
          <p:txBody>
            <a:bodyPr/>
            <a:lstStyle/>
            <a:p>
              <a:endParaRPr lang="en-US"/>
            </a:p>
          </p:txBody>
        </p:sp>
        <p:sp>
          <p:nvSpPr>
            <p:cNvPr id="90372" name="Line 1284"/>
            <p:cNvSpPr>
              <a:spLocks noChangeShapeType="1"/>
            </p:cNvSpPr>
            <p:nvPr/>
          </p:nvSpPr>
          <p:spPr bwMode="auto">
            <a:xfrm>
              <a:off x="4625" y="1351"/>
              <a:ext cx="1" cy="16"/>
            </a:xfrm>
            <a:prstGeom prst="line">
              <a:avLst/>
            </a:prstGeom>
            <a:noFill/>
            <a:ln w="12700">
              <a:solidFill>
                <a:schemeClr val="tx2"/>
              </a:solidFill>
              <a:round/>
              <a:headEnd/>
              <a:tailEnd/>
            </a:ln>
          </p:spPr>
          <p:txBody>
            <a:bodyPr/>
            <a:lstStyle/>
            <a:p>
              <a:endParaRPr lang="en-US"/>
            </a:p>
          </p:txBody>
        </p:sp>
        <p:sp>
          <p:nvSpPr>
            <p:cNvPr id="90373" name="Line 1285"/>
            <p:cNvSpPr>
              <a:spLocks noChangeShapeType="1"/>
            </p:cNvSpPr>
            <p:nvPr/>
          </p:nvSpPr>
          <p:spPr bwMode="auto">
            <a:xfrm>
              <a:off x="4625" y="1399"/>
              <a:ext cx="1" cy="16"/>
            </a:xfrm>
            <a:prstGeom prst="line">
              <a:avLst/>
            </a:prstGeom>
            <a:noFill/>
            <a:ln w="12700">
              <a:solidFill>
                <a:schemeClr val="tx2"/>
              </a:solidFill>
              <a:round/>
              <a:headEnd/>
              <a:tailEnd/>
            </a:ln>
          </p:spPr>
          <p:txBody>
            <a:bodyPr/>
            <a:lstStyle/>
            <a:p>
              <a:endParaRPr lang="en-US"/>
            </a:p>
          </p:txBody>
        </p:sp>
        <p:sp>
          <p:nvSpPr>
            <p:cNvPr id="90374" name="Line 1286"/>
            <p:cNvSpPr>
              <a:spLocks noChangeShapeType="1"/>
            </p:cNvSpPr>
            <p:nvPr/>
          </p:nvSpPr>
          <p:spPr bwMode="auto">
            <a:xfrm>
              <a:off x="4625" y="1447"/>
              <a:ext cx="1" cy="16"/>
            </a:xfrm>
            <a:prstGeom prst="line">
              <a:avLst/>
            </a:prstGeom>
            <a:noFill/>
            <a:ln w="12700">
              <a:solidFill>
                <a:schemeClr val="tx2"/>
              </a:solidFill>
              <a:round/>
              <a:headEnd/>
              <a:tailEnd/>
            </a:ln>
          </p:spPr>
          <p:txBody>
            <a:bodyPr/>
            <a:lstStyle/>
            <a:p>
              <a:endParaRPr lang="en-US"/>
            </a:p>
          </p:txBody>
        </p:sp>
        <p:sp>
          <p:nvSpPr>
            <p:cNvPr id="90375" name="Line 1287"/>
            <p:cNvSpPr>
              <a:spLocks noChangeShapeType="1"/>
            </p:cNvSpPr>
            <p:nvPr/>
          </p:nvSpPr>
          <p:spPr bwMode="auto">
            <a:xfrm>
              <a:off x="4625" y="1495"/>
              <a:ext cx="1" cy="16"/>
            </a:xfrm>
            <a:prstGeom prst="line">
              <a:avLst/>
            </a:prstGeom>
            <a:noFill/>
            <a:ln w="12700">
              <a:solidFill>
                <a:schemeClr val="tx2"/>
              </a:solidFill>
              <a:round/>
              <a:headEnd/>
              <a:tailEnd/>
            </a:ln>
          </p:spPr>
          <p:txBody>
            <a:bodyPr/>
            <a:lstStyle/>
            <a:p>
              <a:endParaRPr lang="en-US"/>
            </a:p>
          </p:txBody>
        </p:sp>
        <p:sp>
          <p:nvSpPr>
            <p:cNvPr id="90376" name="Line 1288"/>
            <p:cNvSpPr>
              <a:spLocks noChangeShapeType="1"/>
            </p:cNvSpPr>
            <p:nvPr/>
          </p:nvSpPr>
          <p:spPr bwMode="auto">
            <a:xfrm>
              <a:off x="4625" y="1543"/>
              <a:ext cx="1" cy="16"/>
            </a:xfrm>
            <a:prstGeom prst="line">
              <a:avLst/>
            </a:prstGeom>
            <a:noFill/>
            <a:ln w="12700">
              <a:solidFill>
                <a:schemeClr val="tx2"/>
              </a:solidFill>
              <a:round/>
              <a:headEnd/>
              <a:tailEnd/>
            </a:ln>
          </p:spPr>
          <p:txBody>
            <a:bodyPr/>
            <a:lstStyle/>
            <a:p>
              <a:endParaRPr lang="en-US"/>
            </a:p>
          </p:txBody>
        </p:sp>
        <p:sp>
          <p:nvSpPr>
            <p:cNvPr id="90377" name="Line 1289"/>
            <p:cNvSpPr>
              <a:spLocks noChangeShapeType="1"/>
            </p:cNvSpPr>
            <p:nvPr/>
          </p:nvSpPr>
          <p:spPr bwMode="auto">
            <a:xfrm>
              <a:off x="4625" y="1591"/>
              <a:ext cx="1" cy="16"/>
            </a:xfrm>
            <a:prstGeom prst="line">
              <a:avLst/>
            </a:prstGeom>
            <a:noFill/>
            <a:ln w="12700">
              <a:solidFill>
                <a:schemeClr val="tx2"/>
              </a:solidFill>
              <a:round/>
              <a:headEnd/>
              <a:tailEnd/>
            </a:ln>
          </p:spPr>
          <p:txBody>
            <a:bodyPr/>
            <a:lstStyle/>
            <a:p>
              <a:endParaRPr lang="en-US"/>
            </a:p>
          </p:txBody>
        </p:sp>
        <p:sp>
          <p:nvSpPr>
            <p:cNvPr id="90378" name="Line 1290"/>
            <p:cNvSpPr>
              <a:spLocks noChangeShapeType="1"/>
            </p:cNvSpPr>
            <p:nvPr/>
          </p:nvSpPr>
          <p:spPr bwMode="auto">
            <a:xfrm>
              <a:off x="4625" y="1639"/>
              <a:ext cx="1" cy="16"/>
            </a:xfrm>
            <a:prstGeom prst="line">
              <a:avLst/>
            </a:prstGeom>
            <a:noFill/>
            <a:ln w="12700">
              <a:solidFill>
                <a:schemeClr val="tx2"/>
              </a:solidFill>
              <a:round/>
              <a:headEnd/>
              <a:tailEnd/>
            </a:ln>
          </p:spPr>
          <p:txBody>
            <a:bodyPr/>
            <a:lstStyle/>
            <a:p>
              <a:endParaRPr lang="en-US"/>
            </a:p>
          </p:txBody>
        </p:sp>
        <p:sp>
          <p:nvSpPr>
            <p:cNvPr id="90379" name="Line 1291"/>
            <p:cNvSpPr>
              <a:spLocks noChangeShapeType="1"/>
            </p:cNvSpPr>
            <p:nvPr/>
          </p:nvSpPr>
          <p:spPr bwMode="auto">
            <a:xfrm>
              <a:off x="4625" y="1687"/>
              <a:ext cx="1" cy="15"/>
            </a:xfrm>
            <a:prstGeom prst="line">
              <a:avLst/>
            </a:prstGeom>
            <a:noFill/>
            <a:ln w="12700">
              <a:solidFill>
                <a:schemeClr val="tx2"/>
              </a:solidFill>
              <a:round/>
              <a:headEnd/>
              <a:tailEnd/>
            </a:ln>
          </p:spPr>
          <p:txBody>
            <a:bodyPr/>
            <a:lstStyle/>
            <a:p>
              <a:endParaRPr lang="en-US"/>
            </a:p>
          </p:txBody>
        </p:sp>
        <p:sp>
          <p:nvSpPr>
            <p:cNvPr id="90380" name="Line 1292"/>
            <p:cNvSpPr>
              <a:spLocks noChangeShapeType="1"/>
            </p:cNvSpPr>
            <p:nvPr/>
          </p:nvSpPr>
          <p:spPr bwMode="auto">
            <a:xfrm>
              <a:off x="4625" y="1734"/>
              <a:ext cx="1" cy="16"/>
            </a:xfrm>
            <a:prstGeom prst="line">
              <a:avLst/>
            </a:prstGeom>
            <a:noFill/>
            <a:ln w="12700">
              <a:solidFill>
                <a:schemeClr val="tx2"/>
              </a:solidFill>
              <a:round/>
              <a:headEnd/>
              <a:tailEnd/>
            </a:ln>
          </p:spPr>
          <p:txBody>
            <a:bodyPr/>
            <a:lstStyle/>
            <a:p>
              <a:endParaRPr lang="en-US"/>
            </a:p>
          </p:txBody>
        </p:sp>
        <p:sp>
          <p:nvSpPr>
            <p:cNvPr id="90381" name="Line 1293"/>
            <p:cNvSpPr>
              <a:spLocks noChangeShapeType="1"/>
            </p:cNvSpPr>
            <p:nvPr/>
          </p:nvSpPr>
          <p:spPr bwMode="auto">
            <a:xfrm>
              <a:off x="4625" y="1782"/>
              <a:ext cx="1" cy="16"/>
            </a:xfrm>
            <a:prstGeom prst="line">
              <a:avLst/>
            </a:prstGeom>
            <a:noFill/>
            <a:ln w="12700">
              <a:solidFill>
                <a:schemeClr val="tx2"/>
              </a:solidFill>
              <a:round/>
              <a:headEnd/>
              <a:tailEnd/>
            </a:ln>
          </p:spPr>
          <p:txBody>
            <a:bodyPr/>
            <a:lstStyle/>
            <a:p>
              <a:endParaRPr lang="en-US"/>
            </a:p>
          </p:txBody>
        </p:sp>
        <p:sp>
          <p:nvSpPr>
            <p:cNvPr id="90382" name="Line 1294"/>
            <p:cNvSpPr>
              <a:spLocks noChangeShapeType="1"/>
            </p:cNvSpPr>
            <p:nvPr/>
          </p:nvSpPr>
          <p:spPr bwMode="auto">
            <a:xfrm>
              <a:off x="4625" y="1830"/>
              <a:ext cx="1" cy="16"/>
            </a:xfrm>
            <a:prstGeom prst="line">
              <a:avLst/>
            </a:prstGeom>
            <a:noFill/>
            <a:ln w="12700">
              <a:solidFill>
                <a:schemeClr val="tx2"/>
              </a:solidFill>
              <a:round/>
              <a:headEnd/>
              <a:tailEnd/>
            </a:ln>
          </p:spPr>
          <p:txBody>
            <a:bodyPr/>
            <a:lstStyle/>
            <a:p>
              <a:endParaRPr lang="en-US"/>
            </a:p>
          </p:txBody>
        </p:sp>
        <p:sp>
          <p:nvSpPr>
            <p:cNvPr id="90383" name="Line 1295"/>
            <p:cNvSpPr>
              <a:spLocks noChangeShapeType="1"/>
            </p:cNvSpPr>
            <p:nvPr/>
          </p:nvSpPr>
          <p:spPr bwMode="auto">
            <a:xfrm>
              <a:off x="4625" y="1878"/>
              <a:ext cx="1" cy="16"/>
            </a:xfrm>
            <a:prstGeom prst="line">
              <a:avLst/>
            </a:prstGeom>
            <a:noFill/>
            <a:ln w="12700">
              <a:solidFill>
                <a:schemeClr val="tx2"/>
              </a:solidFill>
              <a:round/>
              <a:headEnd/>
              <a:tailEnd/>
            </a:ln>
          </p:spPr>
          <p:txBody>
            <a:bodyPr/>
            <a:lstStyle/>
            <a:p>
              <a:endParaRPr lang="en-US"/>
            </a:p>
          </p:txBody>
        </p:sp>
        <p:sp>
          <p:nvSpPr>
            <p:cNvPr id="90384" name="Line 1296"/>
            <p:cNvSpPr>
              <a:spLocks noChangeShapeType="1"/>
            </p:cNvSpPr>
            <p:nvPr/>
          </p:nvSpPr>
          <p:spPr bwMode="auto">
            <a:xfrm>
              <a:off x="4625" y="1926"/>
              <a:ext cx="1" cy="16"/>
            </a:xfrm>
            <a:prstGeom prst="line">
              <a:avLst/>
            </a:prstGeom>
            <a:noFill/>
            <a:ln w="12700">
              <a:solidFill>
                <a:schemeClr val="tx2"/>
              </a:solidFill>
              <a:round/>
              <a:headEnd/>
              <a:tailEnd/>
            </a:ln>
          </p:spPr>
          <p:txBody>
            <a:bodyPr/>
            <a:lstStyle/>
            <a:p>
              <a:endParaRPr lang="en-US"/>
            </a:p>
          </p:txBody>
        </p:sp>
        <p:sp>
          <p:nvSpPr>
            <p:cNvPr id="90385" name="Line 1297"/>
            <p:cNvSpPr>
              <a:spLocks noChangeShapeType="1"/>
            </p:cNvSpPr>
            <p:nvPr/>
          </p:nvSpPr>
          <p:spPr bwMode="auto">
            <a:xfrm>
              <a:off x="4625" y="1974"/>
              <a:ext cx="1" cy="16"/>
            </a:xfrm>
            <a:prstGeom prst="line">
              <a:avLst/>
            </a:prstGeom>
            <a:noFill/>
            <a:ln w="12700">
              <a:solidFill>
                <a:schemeClr val="tx2"/>
              </a:solidFill>
              <a:round/>
              <a:headEnd/>
              <a:tailEnd/>
            </a:ln>
          </p:spPr>
          <p:txBody>
            <a:bodyPr/>
            <a:lstStyle/>
            <a:p>
              <a:endParaRPr lang="en-US"/>
            </a:p>
          </p:txBody>
        </p:sp>
        <p:sp>
          <p:nvSpPr>
            <p:cNvPr id="90386" name="Line 1298"/>
            <p:cNvSpPr>
              <a:spLocks noChangeShapeType="1"/>
            </p:cNvSpPr>
            <p:nvPr/>
          </p:nvSpPr>
          <p:spPr bwMode="auto">
            <a:xfrm>
              <a:off x="4625" y="2022"/>
              <a:ext cx="1" cy="16"/>
            </a:xfrm>
            <a:prstGeom prst="line">
              <a:avLst/>
            </a:prstGeom>
            <a:noFill/>
            <a:ln w="12700">
              <a:solidFill>
                <a:schemeClr val="tx2"/>
              </a:solidFill>
              <a:round/>
              <a:headEnd/>
              <a:tailEnd/>
            </a:ln>
          </p:spPr>
          <p:txBody>
            <a:bodyPr/>
            <a:lstStyle/>
            <a:p>
              <a:endParaRPr lang="en-US"/>
            </a:p>
          </p:txBody>
        </p:sp>
        <p:sp>
          <p:nvSpPr>
            <p:cNvPr id="90387" name="Line 1299"/>
            <p:cNvSpPr>
              <a:spLocks noChangeShapeType="1"/>
            </p:cNvSpPr>
            <p:nvPr/>
          </p:nvSpPr>
          <p:spPr bwMode="auto">
            <a:xfrm>
              <a:off x="4625" y="2070"/>
              <a:ext cx="1" cy="15"/>
            </a:xfrm>
            <a:prstGeom prst="line">
              <a:avLst/>
            </a:prstGeom>
            <a:noFill/>
            <a:ln w="12700">
              <a:solidFill>
                <a:schemeClr val="tx2"/>
              </a:solidFill>
              <a:round/>
              <a:headEnd/>
              <a:tailEnd/>
            </a:ln>
          </p:spPr>
          <p:txBody>
            <a:bodyPr/>
            <a:lstStyle/>
            <a:p>
              <a:endParaRPr lang="en-US"/>
            </a:p>
          </p:txBody>
        </p:sp>
        <p:sp>
          <p:nvSpPr>
            <p:cNvPr id="90388" name="Line 1300"/>
            <p:cNvSpPr>
              <a:spLocks noChangeShapeType="1"/>
            </p:cNvSpPr>
            <p:nvPr/>
          </p:nvSpPr>
          <p:spPr bwMode="auto">
            <a:xfrm>
              <a:off x="4625" y="2117"/>
              <a:ext cx="1" cy="16"/>
            </a:xfrm>
            <a:prstGeom prst="line">
              <a:avLst/>
            </a:prstGeom>
            <a:noFill/>
            <a:ln w="12700">
              <a:solidFill>
                <a:schemeClr val="tx2"/>
              </a:solidFill>
              <a:round/>
              <a:headEnd/>
              <a:tailEnd/>
            </a:ln>
          </p:spPr>
          <p:txBody>
            <a:bodyPr/>
            <a:lstStyle/>
            <a:p>
              <a:endParaRPr lang="en-US"/>
            </a:p>
          </p:txBody>
        </p:sp>
        <p:sp>
          <p:nvSpPr>
            <p:cNvPr id="90389" name="Line 1301"/>
            <p:cNvSpPr>
              <a:spLocks noChangeShapeType="1"/>
            </p:cNvSpPr>
            <p:nvPr/>
          </p:nvSpPr>
          <p:spPr bwMode="auto">
            <a:xfrm>
              <a:off x="4625" y="2165"/>
              <a:ext cx="1" cy="16"/>
            </a:xfrm>
            <a:prstGeom prst="line">
              <a:avLst/>
            </a:prstGeom>
            <a:noFill/>
            <a:ln w="12700">
              <a:solidFill>
                <a:schemeClr val="tx2"/>
              </a:solidFill>
              <a:round/>
              <a:headEnd/>
              <a:tailEnd/>
            </a:ln>
          </p:spPr>
          <p:txBody>
            <a:bodyPr/>
            <a:lstStyle/>
            <a:p>
              <a:endParaRPr lang="en-US"/>
            </a:p>
          </p:txBody>
        </p:sp>
        <p:sp>
          <p:nvSpPr>
            <p:cNvPr id="90390" name="Line 1302"/>
            <p:cNvSpPr>
              <a:spLocks noChangeShapeType="1"/>
            </p:cNvSpPr>
            <p:nvPr/>
          </p:nvSpPr>
          <p:spPr bwMode="auto">
            <a:xfrm>
              <a:off x="4625" y="2213"/>
              <a:ext cx="1" cy="16"/>
            </a:xfrm>
            <a:prstGeom prst="line">
              <a:avLst/>
            </a:prstGeom>
            <a:noFill/>
            <a:ln w="12700">
              <a:solidFill>
                <a:schemeClr val="tx2"/>
              </a:solidFill>
              <a:round/>
              <a:headEnd/>
              <a:tailEnd/>
            </a:ln>
          </p:spPr>
          <p:txBody>
            <a:bodyPr/>
            <a:lstStyle/>
            <a:p>
              <a:endParaRPr lang="en-US"/>
            </a:p>
          </p:txBody>
        </p:sp>
        <p:sp>
          <p:nvSpPr>
            <p:cNvPr id="90391" name="Line 1303"/>
            <p:cNvSpPr>
              <a:spLocks noChangeShapeType="1"/>
            </p:cNvSpPr>
            <p:nvPr/>
          </p:nvSpPr>
          <p:spPr bwMode="auto">
            <a:xfrm>
              <a:off x="4625" y="2261"/>
              <a:ext cx="1" cy="16"/>
            </a:xfrm>
            <a:prstGeom prst="line">
              <a:avLst/>
            </a:prstGeom>
            <a:noFill/>
            <a:ln w="12700">
              <a:solidFill>
                <a:schemeClr val="tx2"/>
              </a:solidFill>
              <a:round/>
              <a:headEnd/>
              <a:tailEnd/>
            </a:ln>
          </p:spPr>
          <p:txBody>
            <a:bodyPr/>
            <a:lstStyle/>
            <a:p>
              <a:endParaRPr lang="en-US"/>
            </a:p>
          </p:txBody>
        </p:sp>
        <p:sp>
          <p:nvSpPr>
            <p:cNvPr id="90392" name="Line 1304"/>
            <p:cNvSpPr>
              <a:spLocks noChangeShapeType="1"/>
            </p:cNvSpPr>
            <p:nvPr/>
          </p:nvSpPr>
          <p:spPr bwMode="auto">
            <a:xfrm>
              <a:off x="4625" y="2309"/>
              <a:ext cx="1" cy="16"/>
            </a:xfrm>
            <a:prstGeom prst="line">
              <a:avLst/>
            </a:prstGeom>
            <a:noFill/>
            <a:ln w="12700">
              <a:solidFill>
                <a:schemeClr val="tx2"/>
              </a:solidFill>
              <a:round/>
              <a:headEnd/>
              <a:tailEnd/>
            </a:ln>
          </p:spPr>
          <p:txBody>
            <a:bodyPr/>
            <a:lstStyle/>
            <a:p>
              <a:endParaRPr lang="en-US"/>
            </a:p>
          </p:txBody>
        </p:sp>
        <p:sp>
          <p:nvSpPr>
            <p:cNvPr id="90393" name="Line 1305"/>
            <p:cNvSpPr>
              <a:spLocks noChangeShapeType="1"/>
            </p:cNvSpPr>
            <p:nvPr/>
          </p:nvSpPr>
          <p:spPr bwMode="auto">
            <a:xfrm>
              <a:off x="4625" y="2357"/>
              <a:ext cx="1" cy="16"/>
            </a:xfrm>
            <a:prstGeom prst="line">
              <a:avLst/>
            </a:prstGeom>
            <a:noFill/>
            <a:ln w="12700">
              <a:solidFill>
                <a:schemeClr val="tx2"/>
              </a:solidFill>
              <a:round/>
              <a:headEnd/>
              <a:tailEnd/>
            </a:ln>
          </p:spPr>
          <p:txBody>
            <a:bodyPr/>
            <a:lstStyle/>
            <a:p>
              <a:endParaRPr lang="en-US"/>
            </a:p>
          </p:txBody>
        </p:sp>
        <p:sp>
          <p:nvSpPr>
            <p:cNvPr id="90394" name="Line 1306"/>
            <p:cNvSpPr>
              <a:spLocks noChangeShapeType="1"/>
            </p:cNvSpPr>
            <p:nvPr/>
          </p:nvSpPr>
          <p:spPr bwMode="auto">
            <a:xfrm>
              <a:off x="4625" y="2405"/>
              <a:ext cx="1" cy="16"/>
            </a:xfrm>
            <a:prstGeom prst="line">
              <a:avLst/>
            </a:prstGeom>
            <a:noFill/>
            <a:ln w="12700">
              <a:solidFill>
                <a:schemeClr val="tx2"/>
              </a:solidFill>
              <a:round/>
              <a:headEnd/>
              <a:tailEnd/>
            </a:ln>
          </p:spPr>
          <p:txBody>
            <a:bodyPr/>
            <a:lstStyle/>
            <a:p>
              <a:endParaRPr lang="en-US"/>
            </a:p>
          </p:txBody>
        </p:sp>
        <p:sp>
          <p:nvSpPr>
            <p:cNvPr id="90395" name="Line 1307"/>
            <p:cNvSpPr>
              <a:spLocks noChangeShapeType="1"/>
            </p:cNvSpPr>
            <p:nvPr/>
          </p:nvSpPr>
          <p:spPr bwMode="auto">
            <a:xfrm>
              <a:off x="4625" y="2452"/>
              <a:ext cx="1" cy="16"/>
            </a:xfrm>
            <a:prstGeom prst="line">
              <a:avLst/>
            </a:prstGeom>
            <a:noFill/>
            <a:ln w="12700">
              <a:solidFill>
                <a:schemeClr val="tx2"/>
              </a:solidFill>
              <a:round/>
              <a:headEnd/>
              <a:tailEnd/>
            </a:ln>
          </p:spPr>
          <p:txBody>
            <a:bodyPr/>
            <a:lstStyle/>
            <a:p>
              <a:endParaRPr lang="en-US"/>
            </a:p>
          </p:txBody>
        </p:sp>
        <p:sp>
          <p:nvSpPr>
            <p:cNvPr id="90396" name="Line 1308"/>
            <p:cNvSpPr>
              <a:spLocks noChangeShapeType="1"/>
            </p:cNvSpPr>
            <p:nvPr/>
          </p:nvSpPr>
          <p:spPr bwMode="auto">
            <a:xfrm>
              <a:off x="4625" y="2500"/>
              <a:ext cx="1" cy="16"/>
            </a:xfrm>
            <a:prstGeom prst="line">
              <a:avLst/>
            </a:prstGeom>
            <a:noFill/>
            <a:ln w="12700">
              <a:solidFill>
                <a:schemeClr val="tx2"/>
              </a:solidFill>
              <a:round/>
              <a:headEnd/>
              <a:tailEnd/>
            </a:ln>
          </p:spPr>
          <p:txBody>
            <a:bodyPr/>
            <a:lstStyle/>
            <a:p>
              <a:endParaRPr lang="en-US"/>
            </a:p>
          </p:txBody>
        </p:sp>
        <p:sp>
          <p:nvSpPr>
            <p:cNvPr id="90397" name="Line 1309"/>
            <p:cNvSpPr>
              <a:spLocks noChangeShapeType="1"/>
            </p:cNvSpPr>
            <p:nvPr/>
          </p:nvSpPr>
          <p:spPr bwMode="auto">
            <a:xfrm>
              <a:off x="4625" y="2548"/>
              <a:ext cx="1" cy="16"/>
            </a:xfrm>
            <a:prstGeom prst="line">
              <a:avLst/>
            </a:prstGeom>
            <a:noFill/>
            <a:ln w="12700">
              <a:solidFill>
                <a:schemeClr val="tx2"/>
              </a:solidFill>
              <a:round/>
              <a:headEnd/>
              <a:tailEnd/>
            </a:ln>
          </p:spPr>
          <p:txBody>
            <a:bodyPr/>
            <a:lstStyle/>
            <a:p>
              <a:endParaRPr lang="en-US"/>
            </a:p>
          </p:txBody>
        </p:sp>
        <p:sp>
          <p:nvSpPr>
            <p:cNvPr id="90398" name="Line 1310"/>
            <p:cNvSpPr>
              <a:spLocks noChangeShapeType="1"/>
            </p:cNvSpPr>
            <p:nvPr/>
          </p:nvSpPr>
          <p:spPr bwMode="auto">
            <a:xfrm>
              <a:off x="4625" y="2596"/>
              <a:ext cx="1" cy="16"/>
            </a:xfrm>
            <a:prstGeom prst="line">
              <a:avLst/>
            </a:prstGeom>
            <a:noFill/>
            <a:ln w="12700">
              <a:solidFill>
                <a:schemeClr val="tx2"/>
              </a:solidFill>
              <a:round/>
              <a:headEnd/>
              <a:tailEnd/>
            </a:ln>
          </p:spPr>
          <p:txBody>
            <a:bodyPr/>
            <a:lstStyle/>
            <a:p>
              <a:endParaRPr lang="en-US"/>
            </a:p>
          </p:txBody>
        </p:sp>
        <p:sp>
          <p:nvSpPr>
            <p:cNvPr id="90399" name="Line 1311"/>
            <p:cNvSpPr>
              <a:spLocks noChangeShapeType="1"/>
            </p:cNvSpPr>
            <p:nvPr/>
          </p:nvSpPr>
          <p:spPr bwMode="auto">
            <a:xfrm>
              <a:off x="4625" y="2644"/>
              <a:ext cx="1" cy="16"/>
            </a:xfrm>
            <a:prstGeom prst="line">
              <a:avLst/>
            </a:prstGeom>
            <a:noFill/>
            <a:ln w="12700">
              <a:solidFill>
                <a:schemeClr val="tx2"/>
              </a:solidFill>
              <a:round/>
              <a:headEnd/>
              <a:tailEnd/>
            </a:ln>
          </p:spPr>
          <p:txBody>
            <a:bodyPr/>
            <a:lstStyle/>
            <a:p>
              <a:endParaRPr lang="en-US"/>
            </a:p>
          </p:txBody>
        </p:sp>
        <p:sp>
          <p:nvSpPr>
            <p:cNvPr id="90400" name="Line 1312"/>
            <p:cNvSpPr>
              <a:spLocks noChangeShapeType="1"/>
            </p:cNvSpPr>
            <p:nvPr/>
          </p:nvSpPr>
          <p:spPr bwMode="auto">
            <a:xfrm>
              <a:off x="4625" y="2692"/>
              <a:ext cx="1" cy="16"/>
            </a:xfrm>
            <a:prstGeom prst="line">
              <a:avLst/>
            </a:prstGeom>
            <a:noFill/>
            <a:ln w="12700">
              <a:solidFill>
                <a:schemeClr val="tx2"/>
              </a:solidFill>
              <a:round/>
              <a:headEnd/>
              <a:tailEnd/>
            </a:ln>
          </p:spPr>
          <p:txBody>
            <a:bodyPr/>
            <a:lstStyle/>
            <a:p>
              <a:endParaRPr lang="en-US"/>
            </a:p>
          </p:txBody>
        </p:sp>
        <p:sp>
          <p:nvSpPr>
            <p:cNvPr id="90401" name="Line 1313"/>
            <p:cNvSpPr>
              <a:spLocks noChangeShapeType="1"/>
            </p:cNvSpPr>
            <p:nvPr/>
          </p:nvSpPr>
          <p:spPr bwMode="auto">
            <a:xfrm>
              <a:off x="4625" y="2740"/>
              <a:ext cx="1" cy="16"/>
            </a:xfrm>
            <a:prstGeom prst="line">
              <a:avLst/>
            </a:prstGeom>
            <a:noFill/>
            <a:ln w="12700">
              <a:solidFill>
                <a:schemeClr val="tx2"/>
              </a:solidFill>
              <a:round/>
              <a:headEnd/>
              <a:tailEnd/>
            </a:ln>
          </p:spPr>
          <p:txBody>
            <a:bodyPr/>
            <a:lstStyle/>
            <a:p>
              <a:endParaRPr lang="en-US"/>
            </a:p>
          </p:txBody>
        </p:sp>
        <p:sp>
          <p:nvSpPr>
            <p:cNvPr id="90402" name="Line 1314"/>
            <p:cNvSpPr>
              <a:spLocks noChangeShapeType="1"/>
            </p:cNvSpPr>
            <p:nvPr/>
          </p:nvSpPr>
          <p:spPr bwMode="auto">
            <a:xfrm>
              <a:off x="4625" y="2788"/>
              <a:ext cx="1" cy="16"/>
            </a:xfrm>
            <a:prstGeom prst="line">
              <a:avLst/>
            </a:prstGeom>
            <a:noFill/>
            <a:ln w="12700">
              <a:solidFill>
                <a:schemeClr val="tx2"/>
              </a:solidFill>
              <a:round/>
              <a:headEnd/>
              <a:tailEnd/>
            </a:ln>
          </p:spPr>
          <p:txBody>
            <a:bodyPr/>
            <a:lstStyle/>
            <a:p>
              <a:endParaRPr lang="en-US"/>
            </a:p>
          </p:txBody>
        </p:sp>
        <p:sp>
          <p:nvSpPr>
            <p:cNvPr id="90403" name="Line 1315"/>
            <p:cNvSpPr>
              <a:spLocks noChangeShapeType="1"/>
            </p:cNvSpPr>
            <p:nvPr/>
          </p:nvSpPr>
          <p:spPr bwMode="auto">
            <a:xfrm>
              <a:off x="4625" y="2835"/>
              <a:ext cx="1" cy="16"/>
            </a:xfrm>
            <a:prstGeom prst="line">
              <a:avLst/>
            </a:prstGeom>
            <a:noFill/>
            <a:ln w="12700">
              <a:solidFill>
                <a:schemeClr val="tx2"/>
              </a:solidFill>
              <a:round/>
              <a:headEnd/>
              <a:tailEnd/>
            </a:ln>
          </p:spPr>
          <p:txBody>
            <a:bodyPr/>
            <a:lstStyle/>
            <a:p>
              <a:endParaRPr lang="en-US"/>
            </a:p>
          </p:txBody>
        </p:sp>
        <p:sp>
          <p:nvSpPr>
            <p:cNvPr id="90404" name="Line 1316"/>
            <p:cNvSpPr>
              <a:spLocks noChangeShapeType="1"/>
            </p:cNvSpPr>
            <p:nvPr/>
          </p:nvSpPr>
          <p:spPr bwMode="auto">
            <a:xfrm>
              <a:off x="4625" y="2883"/>
              <a:ext cx="1" cy="16"/>
            </a:xfrm>
            <a:prstGeom prst="line">
              <a:avLst/>
            </a:prstGeom>
            <a:noFill/>
            <a:ln w="12700">
              <a:solidFill>
                <a:schemeClr val="tx2"/>
              </a:solidFill>
              <a:round/>
              <a:headEnd/>
              <a:tailEnd/>
            </a:ln>
          </p:spPr>
          <p:txBody>
            <a:bodyPr/>
            <a:lstStyle/>
            <a:p>
              <a:endParaRPr lang="en-US"/>
            </a:p>
          </p:txBody>
        </p:sp>
        <p:sp>
          <p:nvSpPr>
            <p:cNvPr id="90405" name="Line 1317"/>
            <p:cNvSpPr>
              <a:spLocks noChangeShapeType="1"/>
            </p:cNvSpPr>
            <p:nvPr/>
          </p:nvSpPr>
          <p:spPr bwMode="auto">
            <a:xfrm>
              <a:off x="4625" y="2931"/>
              <a:ext cx="1" cy="16"/>
            </a:xfrm>
            <a:prstGeom prst="line">
              <a:avLst/>
            </a:prstGeom>
            <a:noFill/>
            <a:ln w="12700">
              <a:solidFill>
                <a:schemeClr val="tx2"/>
              </a:solidFill>
              <a:round/>
              <a:headEnd/>
              <a:tailEnd/>
            </a:ln>
          </p:spPr>
          <p:txBody>
            <a:bodyPr/>
            <a:lstStyle/>
            <a:p>
              <a:endParaRPr lang="en-US"/>
            </a:p>
          </p:txBody>
        </p:sp>
        <p:sp>
          <p:nvSpPr>
            <p:cNvPr id="90406" name="Line 1318"/>
            <p:cNvSpPr>
              <a:spLocks noChangeShapeType="1"/>
            </p:cNvSpPr>
            <p:nvPr/>
          </p:nvSpPr>
          <p:spPr bwMode="auto">
            <a:xfrm>
              <a:off x="4625" y="2979"/>
              <a:ext cx="1" cy="16"/>
            </a:xfrm>
            <a:prstGeom prst="line">
              <a:avLst/>
            </a:prstGeom>
            <a:noFill/>
            <a:ln w="12700">
              <a:solidFill>
                <a:schemeClr val="tx2"/>
              </a:solidFill>
              <a:round/>
              <a:headEnd/>
              <a:tailEnd/>
            </a:ln>
          </p:spPr>
          <p:txBody>
            <a:bodyPr/>
            <a:lstStyle/>
            <a:p>
              <a:endParaRPr lang="en-US"/>
            </a:p>
          </p:txBody>
        </p:sp>
        <p:sp>
          <p:nvSpPr>
            <p:cNvPr id="90407" name="Line 1319"/>
            <p:cNvSpPr>
              <a:spLocks noChangeShapeType="1"/>
            </p:cNvSpPr>
            <p:nvPr/>
          </p:nvSpPr>
          <p:spPr bwMode="auto">
            <a:xfrm>
              <a:off x="4625" y="3027"/>
              <a:ext cx="1" cy="16"/>
            </a:xfrm>
            <a:prstGeom prst="line">
              <a:avLst/>
            </a:prstGeom>
            <a:noFill/>
            <a:ln w="12700">
              <a:solidFill>
                <a:schemeClr val="tx2"/>
              </a:solidFill>
              <a:round/>
              <a:headEnd/>
              <a:tailEnd/>
            </a:ln>
          </p:spPr>
          <p:txBody>
            <a:bodyPr/>
            <a:lstStyle/>
            <a:p>
              <a:endParaRPr lang="en-US"/>
            </a:p>
          </p:txBody>
        </p:sp>
        <p:sp>
          <p:nvSpPr>
            <p:cNvPr id="90408" name="Line 1320"/>
            <p:cNvSpPr>
              <a:spLocks noChangeShapeType="1"/>
            </p:cNvSpPr>
            <p:nvPr/>
          </p:nvSpPr>
          <p:spPr bwMode="auto">
            <a:xfrm>
              <a:off x="4625" y="3075"/>
              <a:ext cx="1" cy="16"/>
            </a:xfrm>
            <a:prstGeom prst="line">
              <a:avLst/>
            </a:prstGeom>
            <a:noFill/>
            <a:ln w="12700">
              <a:solidFill>
                <a:schemeClr val="tx2"/>
              </a:solidFill>
              <a:round/>
              <a:headEnd/>
              <a:tailEnd/>
            </a:ln>
          </p:spPr>
          <p:txBody>
            <a:bodyPr/>
            <a:lstStyle/>
            <a:p>
              <a:endParaRPr lang="en-US"/>
            </a:p>
          </p:txBody>
        </p:sp>
        <p:sp>
          <p:nvSpPr>
            <p:cNvPr id="90409" name="Line 1321"/>
            <p:cNvSpPr>
              <a:spLocks noChangeShapeType="1"/>
            </p:cNvSpPr>
            <p:nvPr/>
          </p:nvSpPr>
          <p:spPr bwMode="auto">
            <a:xfrm>
              <a:off x="4625" y="3123"/>
              <a:ext cx="1" cy="16"/>
            </a:xfrm>
            <a:prstGeom prst="line">
              <a:avLst/>
            </a:prstGeom>
            <a:noFill/>
            <a:ln w="12700">
              <a:solidFill>
                <a:schemeClr val="tx2"/>
              </a:solidFill>
              <a:round/>
              <a:headEnd/>
              <a:tailEnd/>
            </a:ln>
          </p:spPr>
          <p:txBody>
            <a:bodyPr/>
            <a:lstStyle/>
            <a:p>
              <a:endParaRPr lang="en-US"/>
            </a:p>
          </p:txBody>
        </p:sp>
        <p:sp>
          <p:nvSpPr>
            <p:cNvPr id="90410" name="Line 1322"/>
            <p:cNvSpPr>
              <a:spLocks noChangeShapeType="1"/>
            </p:cNvSpPr>
            <p:nvPr/>
          </p:nvSpPr>
          <p:spPr bwMode="auto">
            <a:xfrm>
              <a:off x="4625" y="3171"/>
              <a:ext cx="1" cy="16"/>
            </a:xfrm>
            <a:prstGeom prst="line">
              <a:avLst/>
            </a:prstGeom>
            <a:noFill/>
            <a:ln w="12700">
              <a:solidFill>
                <a:schemeClr val="tx2"/>
              </a:solidFill>
              <a:round/>
              <a:headEnd/>
              <a:tailEnd/>
            </a:ln>
          </p:spPr>
          <p:txBody>
            <a:bodyPr/>
            <a:lstStyle/>
            <a:p>
              <a:endParaRPr lang="en-US"/>
            </a:p>
          </p:txBody>
        </p:sp>
        <p:sp>
          <p:nvSpPr>
            <p:cNvPr id="90411" name="Line 1323"/>
            <p:cNvSpPr>
              <a:spLocks noChangeShapeType="1"/>
            </p:cNvSpPr>
            <p:nvPr/>
          </p:nvSpPr>
          <p:spPr bwMode="auto">
            <a:xfrm>
              <a:off x="4625" y="3218"/>
              <a:ext cx="1" cy="16"/>
            </a:xfrm>
            <a:prstGeom prst="line">
              <a:avLst/>
            </a:prstGeom>
            <a:noFill/>
            <a:ln w="12700">
              <a:solidFill>
                <a:schemeClr val="tx2"/>
              </a:solidFill>
              <a:round/>
              <a:headEnd/>
              <a:tailEnd/>
            </a:ln>
          </p:spPr>
          <p:txBody>
            <a:bodyPr/>
            <a:lstStyle/>
            <a:p>
              <a:endParaRPr lang="en-US"/>
            </a:p>
          </p:txBody>
        </p:sp>
        <p:sp>
          <p:nvSpPr>
            <p:cNvPr id="90412" name="Line 1324"/>
            <p:cNvSpPr>
              <a:spLocks noChangeShapeType="1"/>
            </p:cNvSpPr>
            <p:nvPr/>
          </p:nvSpPr>
          <p:spPr bwMode="auto">
            <a:xfrm>
              <a:off x="4625" y="3266"/>
              <a:ext cx="1" cy="16"/>
            </a:xfrm>
            <a:prstGeom prst="line">
              <a:avLst/>
            </a:prstGeom>
            <a:noFill/>
            <a:ln w="12700">
              <a:solidFill>
                <a:schemeClr val="tx2"/>
              </a:solidFill>
              <a:round/>
              <a:headEnd/>
              <a:tailEnd/>
            </a:ln>
          </p:spPr>
          <p:txBody>
            <a:bodyPr/>
            <a:lstStyle/>
            <a:p>
              <a:endParaRPr lang="en-US"/>
            </a:p>
          </p:txBody>
        </p:sp>
        <p:sp>
          <p:nvSpPr>
            <p:cNvPr id="90413" name="Line 1325"/>
            <p:cNvSpPr>
              <a:spLocks noChangeShapeType="1"/>
            </p:cNvSpPr>
            <p:nvPr/>
          </p:nvSpPr>
          <p:spPr bwMode="auto">
            <a:xfrm>
              <a:off x="4625" y="3314"/>
              <a:ext cx="1" cy="16"/>
            </a:xfrm>
            <a:prstGeom prst="line">
              <a:avLst/>
            </a:prstGeom>
            <a:noFill/>
            <a:ln w="12700">
              <a:solidFill>
                <a:schemeClr val="tx2"/>
              </a:solidFill>
              <a:round/>
              <a:headEnd/>
              <a:tailEnd/>
            </a:ln>
          </p:spPr>
          <p:txBody>
            <a:bodyPr/>
            <a:lstStyle/>
            <a:p>
              <a:endParaRPr lang="en-US"/>
            </a:p>
          </p:txBody>
        </p:sp>
        <p:sp>
          <p:nvSpPr>
            <p:cNvPr id="90414" name="Line 1326"/>
            <p:cNvSpPr>
              <a:spLocks noChangeShapeType="1"/>
            </p:cNvSpPr>
            <p:nvPr/>
          </p:nvSpPr>
          <p:spPr bwMode="auto">
            <a:xfrm>
              <a:off x="4625" y="3362"/>
              <a:ext cx="1" cy="16"/>
            </a:xfrm>
            <a:prstGeom prst="line">
              <a:avLst/>
            </a:prstGeom>
            <a:noFill/>
            <a:ln w="12700">
              <a:solidFill>
                <a:schemeClr val="tx2"/>
              </a:solidFill>
              <a:round/>
              <a:headEnd/>
              <a:tailEnd/>
            </a:ln>
          </p:spPr>
          <p:txBody>
            <a:bodyPr/>
            <a:lstStyle/>
            <a:p>
              <a:endParaRPr lang="en-US"/>
            </a:p>
          </p:txBody>
        </p:sp>
        <p:sp>
          <p:nvSpPr>
            <p:cNvPr id="90415" name="Line 1327"/>
            <p:cNvSpPr>
              <a:spLocks noChangeShapeType="1"/>
            </p:cNvSpPr>
            <p:nvPr/>
          </p:nvSpPr>
          <p:spPr bwMode="auto">
            <a:xfrm>
              <a:off x="4625" y="3410"/>
              <a:ext cx="1" cy="16"/>
            </a:xfrm>
            <a:prstGeom prst="line">
              <a:avLst/>
            </a:prstGeom>
            <a:noFill/>
            <a:ln w="12700">
              <a:solidFill>
                <a:schemeClr val="tx2"/>
              </a:solidFill>
              <a:round/>
              <a:headEnd/>
              <a:tailEnd/>
            </a:ln>
          </p:spPr>
          <p:txBody>
            <a:bodyPr/>
            <a:lstStyle/>
            <a:p>
              <a:endParaRPr lang="en-US"/>
            </a:p>
          </p:txBody>
        </p:sp>
        <p:sp>
          <p:nvSpPr>
            <p:cNvPr id="90416" name="Line 1328"/>
            <p:cNvSpPr>
              <a:spLocks noChangeShapeType="1"/>
            </p:cNvSpPr>
            <p:nvPr/>
          </p:nvSpPr>
          <p:spPr bwMode="auto">
            <a:xfrm>
              <a:off x="4625" y="3458"/>
              <a:ext cx="1" cy="16"/>
            </a:xfrm>
            <a:prstGeom prst="line">
              <a:avLst/>
            </a:prstGeom>
            <a:noFill/>
            <a:ln w="12700">
              <a:solidFill>
                <a:schemeClr val="tx2"/>
              </a:solidFill>
              <a:round/>
              <a:headEnd/>
              <a:tailEnd/>
            </a:ln>
          </p:spPr>
          <p:txBody>
            <a:bodyPr/>
            <a:lstStyle/>
            <a:p>
              <a:endParaRPr lang="en-US"/>
            </a:p>
          </p:txBody>
        </p:sp>
        <p:sp>
          <p:nvSpPr>
            <p:cNvPr id="90417" name="Line 1329"/>
            <p:cNvSpPr>
              <a:spLocks noChangeShapeType="1"/>
            </p:cNvSpPr>
            <p:nvPr/>
          </p:nvSpPr>
          <p:spPr bwMode="auto">
            <a:xfrm>
              <a:off x="4625" y="3506"/>
              <a:ext cx="1" cy="16"/>
            </a:xfrm>
            <a:prstGeom prst="line">
              <a:avLst/>
            </a:prstGeom>
            <a:noFill/>
            <a:ln w="12700">
              <a:solidFill>
                <a:schemeClr val="tx2"/>
              </a:solidFill>
              <a:round/>
              <a:headEnd/>
              <a:tailEnd/>
            </a:ln>
          </p:spPr>
          <p:txBody>
            <a:bodyPr/>
            <a:lstStyle/>
            <a:p>
              <a:endParaRPr lang="en-US"/>
            </a:p>
          </p:txBody>
        </p:sp>
        <p:sp>
          <p:nvSpPr>
            <p:cNvPr id="90418" name="Line 1330"/>
            <p:cNvSpPr>
              <a:spLocks noChangeShapeType="1"/>
            </p:cNvSpPr>
            <p:nvPr/>
          </p:nvSpPr>
          <p:spPr bwMode="auto">
            <a:xfrm>
              <a:off x="4625" y="3554"/>
              <a:ext cx="1" cy="16"/>
            </a:xfrm>
            <a:prstGeom prst="line">
              <a:avLst/>
            </a:prstGeom>
            <a:noFill/>
            <a:ln w="12700">
              <a:solidFill>
                <a:schemeClr val="tx2"/>
              </a:solidFill>
              <a:round/>
              <a:headEnd/>
              <a:tailEnd/>
            </a:ln>
          </p:spPr>
          <p:txBody>
            <a:bodyPr/>
            <a:lstStyle/>
            <a:p>
              <a:endParaRPr lang="en-US"/>
            </a:p>
          </p:txBody>
        </p:sp>
        <p:sp>
          <p:nvSpPr>
            <p:cNvPr id="90419" name="Line 1331"/>
            <p:cNvSpPr>
              <a:spLocks noChangeShapeType="1"/>
            </p:cNvSpPr>
            <p:nvPr/>
          </p:nvSpPr>
          <p:spPr bwMode="auto">
            <a:xfrm>
              <a:off x="4697" y="1351"/>
              <a:ext cx="1" cy="16"/>
            </a:xfrm>
            <a:prstGeom prst="line">
              <a:avLst/>
            </a:prstGeom>
            <a:noFill/>
            <a:ln w="12700">
              <a:solidFill>
                <a:schemeClr val="tx2"/>
              </a:solidFill>
              <a:round/>
              <a:headEnd/>
              <a:tailEnd/>
            </a:ln>
          </p:spPr>
          <p:txBody>
            <a:bodyPr/>
            <a:lstStyle/>
            <a:p>
              <a:endParaRPr lang="en-US"/>
            </a:p>
          </p:txBody>
        </p:sp>
        <p:sp>
          <p:nvSpPr>
            <p:cNvPr id="90420" name="Line 1332"/>
            <p:cNvSpPr>
              <a:spLocks noChangeShapeType="1"/>
            </p:cNvSpPr>
            <p:nvPr/>
          </p:nvSpPr>
          <p:spPr bwMode="auto">
            <a:xfrm>
              <a:off x="4697" y="1399"/>
              <a:ext cx="1" cy="16"/>
            </a:xfrm>
            <a:prstGeom prst="line">
              <a:avLst/>
            </a:prstGeom>
            <a:noFill/>
            <a:ln w="12700">
              <a:solidFill>
                <a:schemeClr val="tx2"/>
              </a:solidFill>
              <a:round/>
              <a:headEnd/>
              <a:tailEnd/>
            </a:ln>
          </p:spPr>
          <p:txBody>
            <a:bodyPr/>
            <a:lstStyle/>
            <a:p>
              <a:endParaRPr lang="en-US"/>
            </a:p>
          </p:txBody>
        </p:sp>
        <p:sp>
          <p:nvSpPr>
            <p:cNvPr id="90421" name="Line 1333"/>
            <p:cNvSpPr>
              <a:spLocks noChangeShapeType="1"/>
            </p:cNvSpPr>
            <p:nvPr/>
          </p:nvSpPr>
          <p:spPr bwMode="auto">
            <a:xfrm>
              <a:off x="4697" y="1447"/>
              <a:ext cx="1" cy="16"/>
            </a:xfrm>
            <a:prstGeom prst="line">
              <a:avLst/>
            </a:prstGeom>
            <a:noFill/>
            <a:ln w="12700">
              <a:solidFill>
                <a:schemeClr val="tx2"/>
              </a:solidFill>
              <a:round/>
              <a:headEnd/>
              <a:tailEnd/>
            </a:ln>
          </p:spPr>
          <p:txBody>
            <a:bodyPr/>
            <a:lstStyle/>
            <a:p>
              <a:endParaRPr lang="en-US"/>
            </a:p>
          </p:txBody>
        </p:sp>
        <p:sp>
          <p:nvSpPr>
            <p:cNvPr id="90422" name="Line 1334"/>
            <p:cNvSpPr>
              <a:spLocks noChangeShapeType="1"/>
            </p:cNvSpPr>
            <p:nvPr/>
          </p:nvSpPr>
          <p:spPr bwMode="auto">
            <a:xfrm>
              <a:off x="4697" y="1495"/>
              <a:ext cx="1" cy="16"/>
            </a:xfrm>
            <a:prstGeom prst="line">
              <a:avLst/>
            </a:prstGeom>
            <a:noFill/>
            <a:ln w="12700">
              <a:solidFill>
                <a:schemeClr val="tx2"/>
              </a:solidFill>
              <a:round/>
              <a:headEnd/>
              <a:tailEnd/>
            </a:ln>
          </p:spPr>
          <p:txBody>
            <a:bodyPr/>
            <a:lstStyle/>
            <a:p>
              <a:endParaRPr lang="en-US"/>
            </a:p>
          </p:txBody>
        </p:sp>
        <p:sp>
          <p:nvSpPr>
            <p:cNvPr id="90423" name="Line 1335"/>
            <p:cNvSpPr>
              <a:spLocks noChangeShapeType="1"/>
            </p:cNvSpPr>
            <p:nvPr/>
          </p:nvSpPr>
          <p:spPr bwMode="auto">
            <a:xfrm>
              <a:off x="4697" y="1543"/>
              <a:ext cx="1" cy="16"/>
            </a:xfrm>
            <a:prstGeom prst="line">
              <a:avLst/>
            </a:prstGeom>
            <a:noFill/>
            <a:ln w="12700">
              <a:solidFill>
                <a:schemeClr val="tx2"/>
              </a:solidFill>
              <a:round/>
              <a:headEnd/>
              <a:tailEnd/>
            </a:ln>
          </p:spPr>
          <p:txBody>
            <a:bodyPr/>
            <a:lstStyle/>
            <a:p>
              <a:endParaRPr lang="en-US"/>
            </a:p>
          </p:txBody>
        </p:sp>
        <p:sp>
          <p:nvSpPr>
            <p:cNvPr id="90424" name="Line 1336"/>
            <p:cNvSpPr>
              <a:spLocks noChangeShapeType="1"/>
            </p:cNvSpPr>
            <p:nvPr/>
          </p:nvSpPr>
          <p:spPr bwMode="auto">
            <a:xfrm>
              <a:off x="4697" y="1591"/>
              <a:ext cx="1" cy="16"/>
            </a:xfrm>
            <a:prstGeom prst="line">
              <a:avLst/>
            </a:prstGeom>
            <a:noFill/>
            <a:ln w="12700">
              <a:solidFill>
                <a:schemeClr val="tx2"/>
              </a:solidFill>
              <a:round/>
              <a:headEnd/>
              <a:tailEnd/>
            </a:ln>
          </p:spPr>
          <p:txBody>
            <a:bodyPr/>
            <a:lstStyle/>
            <a:p>
              <a:endParaRPr lang="en-US"/>
            </a:p>
          </p:txBody>
        </p:sp>
        <p:sp>
          <p:nvSpPr>
            <p:cNvPr id="90425" name="Line 1337"/>
            <p:cNvSpPr>
              <a:spLocks noChangeShapeType="1"/>
            </p:cNvSpPr>
            <p:nvPr/>
          </p:nvSpPr>
          <p:spPr bwMode="auto">
            <a:xfrm>
              <a:off x="4697" y="1639"/>
              <a:ext cx="1" cy="16"/>
            </a:xfrm>
            <a:prstGeom prst="line">
              <a:avLst/>
            </a:prstGeom>
            <a:noFill/>
            <a:ln w="12700">
              <a:solidFill>
                <a:schemeClr val="tx2"/>
              </a:solidFill>
              <a:round/>
              <a:headEnd/>
              <a:tailEnd/>
            </a:ln>
          </p:spPr>
          <p:txBody>
            <a:bodyPr/>
            <a:lstStyle/>
            <a:p>
              <a:endParaRPr lang="en-US"/>
            </a:p>
          </p:txBody>
        </p:sp>
        <p:sp>
          <p:nvSpPr>
            <p:cNvPr id="90426" name="Line 1338"/>
            <p:cNvSpPr>
              <a:spLocks noChangeShapeType="1"/>
            </p:cNvSpPr>
            <p:nvPr/>
          </p:nvSpPr>
          <p:spPr bwMode="auto">
            <a:xfrm>
              <a:off x="4697" y="1687"/>
              <a:ext cx="1" cy="15"/>
            </a:xfrm>
            <a:prstGeom prst="line">
              <a:avLst/>
            </a:prstGeom>
            <a:noFill/>
            <a:ln w="12700">
              <a:solidFill>
                <a:schemeClr val="tx2"/>
              </a:solidFill>
              <a:round/>
              <a:headEnd/>
              <a:tailEnd/>
            </a:ln>
          </p:spPr>
          <p:txBody>
            <a:bodyPr/>
            <a:lstStyle/>
            <a:p>
              <a:endParaRPr lang="en-US"/>
            </a:p>
          </p:txBody>
        </p:sp>
        <p:sp>
          <p:nvSpPr>
            <p:cNvPr id="90427" name="Line 1339"/>
            <p:cNvSpPr>
              <a:spLocks noChangeShapeType="1"/>
            </p:cNvSpPr>
            <p:nvPr/>
          </p:nvSpPr>
          <p:spPr bwMode="auto">
            <a:xfrm>
              <a:off x="4697" y="1734"/>
              <a:ext cx="1" cy="16"/>
            </a:xfrm>
            <a:prstGeom prst="line">
              <a:avLst/>
            </a:prstGeom>
            <a:noFill/>
            <a:ln w="12700">
              <a:solidFill>
                <a:schemeClr val="tx2"/>
              </a:solidFill>
              <a:round/>
              <a:headEnd/>
              <a:tailEnd/>
            </a:ln>
          </p:spPr>
          <p:txBody>
            <a:bodyPr/>
            <a:lstStyle/>
            <a:p>
              <a:endParaRPr lang="en-US"/>
            </a:p>
          </p:txBody>
        </p:sp>
        <p:sp>
          <p:nvSpPr>
            <p:cNvPr id="90428" name="Line 1340"/>
            <p:cNvSpPr>
              <a:spLocks noChangeShapeType="1"/>
            </p:cNvSpPr>
            <p:nvPr/>
          </p:nvSpPr>
          <p:spPr bwMode="auto">
            <a:xfrm>
              <a:off x="4697" y="1782"/>
              <a:ext cx="1" cy="16"/>
            </a:xfrm>
            <a:prstGeom prst="line">
              <a:avLst/>
            </a:prstGeom>
            <a:noFill/>
            <a:ln w="12700">
              <a:solidFill>
                <a:schemeClr val="tx2"/>
              </a:solidFill>
              <a:round/>
              <a:headEnd/>
              <a:tailEnd/>
            </a:ln>
          </p:spPr>
          <p:txBody>
            <a:bodyPr/>
            <a:lstStyle/>
            <a:p>
              <a:endParaRPr lang="en-US"/>
            </a:p>
          </p:txBody>
        </p:sp>
        <p:sp>
          <p:nvSpPr>
            <p:cNvPr id="90429" name="Line 1341"/>
            <p:cNvSpPr>
              <a:spLocks noChangeShapeType="1"/>
            </p:cNvSpPr>
            <p:nvPr/>
          </p:nvSpPr>
          <p:spPr bwMode="auto">
            <a:xfrm>
              <a:off x="4697" y="1830"/>
              <a:ext cx="1" cy="16"/>
            </a:xfrm>
            <a:prstGeom prst="line">
              <a:avLst/>
            </a:prstGeom>
            <a:noFill/>
            <a:ln w="12700">
              <a:solidFill>
                <a:schemeClr val="tx2"/>
              </a:solidFill>
              <a:round/>
              <a:headEnd/>
              <a:tailEnd/>
            </a:ln>
          </p:spPr>
          <p:txBody>
            <a:bodyPr/>
            <a:lstStyle/>
            <a:p>
              <a:endParaRPr lang="en-US"/>
            </a:p>
          </p:txBody>
        </p:sp>
        <p:sp>
          <p:nvSpPr>
            <p:cNvPr id="90430" name="Line 1342"/>
            <p:cNvSpPr>
              <a:spLocks noChangeShapeType="1"/>
            </p:cNvSpPr>
            <p:nvPr/>
          </p:nvSpPr>
          <p:spPr bwMode="auto">
            <a:xfrm>
              <a:off x="4697" y="1878"/>
              <a:ext cx="1" cy="16"/>
            </a:xfrm>
            <a:prstGeom prst="line">
              <a:avLst/>
            </a:prstGeom>
            <a:noFill/>
            <a:ln w="12700">
              <a:solidFill>
                <a:schemeClr val="tx2"/>
              </a:solidFill>
              <a:round/>
              <a:headEnd/>
              <a:tailEnd/>
            </a:ln>
          </p:spPr>
          <p:txBody>
            <a:bodyPr/>
            <a:lstStyle/>
            <a:p>
              <a:endParaRPr lang="en-US"/>
            </a:p>
          </p:txBody>
        </p:sp>
        <p:sp>
          <p:nvSpPr>
            <p:cNvPr id="90431" name="Line 1343"/>
            <p:cNvSpPr>
              <a:spLocks noChangeShapeType="1"/>
            </p:cNvSpPr>
            <p:nvPr/>
          </p:nvSpPr>
          <p:spPr bwMode="auto">
            <a:xfrm>
              <a:off x="4697" y="1926"/>
              <a:ext cx="1" cy="16"/>
            </a:xfrm>
            <a:prstGeom prst="line">
              <a:avLst/>
            </a:prstGeom>
            <a:noFill/>
            <a:ln w="12700">
              <a:solidFill>
                <a:schemeClr val="tx2"/>
              </a:solidFill>
              <a:round/>
              <a:headEnd/>
              <a:tailEnd/>
            </a:ln>
          </p:spPr>
          <p:txBody>
            <a:bodyPr/>
            <a:lstStyle/>
            <a:p>
              <a:endParaRPr lang="en-US"/>
            </a:p>
          </p:txBody>
        </p:sp>
        <p:sp>
          <p:nvSpPr>
            <p:cNvPr id="90432" name="Line 1344"/>
            <p:cNvSpPr>
              <a:spLocks noChangeShapeType="1"/>
            </p:cNvSpPr>
            <p:nvPr/>
          </p:nvSpPr>
          <p:spPr bwMode="auto">
            <a:xfrm>
              <a:off x="4697" y="1974"/>
              <a:ext cx="1" cy="16"/>
            </a:xfrm>
            <a:prstGeom prst="line">
              <a:avLst/>
            </a:prstGeom>
            <a:noFill/>
            <a:ln w="12700">
              <a:solidFill>
                <a:schemeClr val="tx2"/>
              </a:solidFill>
              <a:round/>
              <a:headEnd/>
              <a:tailEnd/>
            </a:ln>
          </p:spPr>
          <p:txBody>
            <a:bodyPr/>
            <a:lstStyle/>
            <a:p>
              <a:endParaRPr lang="en-US"/>
            </a:p>
          </p:txBody>
        </p:sp>
        <p:sp>
          <p:nvSpPr>
            <p:cNvPr id="90433" name="Line 1345"/>
            <p:cNvSpPr>
              <a:spLocks noChangeShapeType="1"/>
            </p:cNvSpPr>
            <p:nvPr/>
          </p:nvSpPr>
          <p:spPr bwMode="auto">
            <a:xfrm>
              <a:off x="4697" y="2022"/>
              <a:ext cx="1" cy="16"/>
            </a:xfrm>
            <a:prstGeom prst="line">
              <a:avLst/>
            </a:prstGeom>
            <a:noFill/>
            <a:ln w="12700">
              <a:solidFill>
                <a:schemeClr val="tx2"/>
              </a:solidFill>
              <a:round/>
              <a:headEnd/>
              <a:tailEnd/>
            </a:ln>
          </p:spPr>
          <p:txBody>
            <a:bodyPr/>
            <a:lstStyle/>
            <a:p>
              <a:endParaRPr lang="en-US"/>
            </a:p>
          </p:txBody>
        </p:sp>
        <p:sp>
          <p:nvSpPr>
            <p:cNvPr id="90434" name="Line 1346"/>
            <p:cNvSpPr>
              <a:spLocks noChangeShapeType="1"/>
            </p:cNvSpPr>
            <p:nvPr/>
          </p:nvSpPr>
          <p:spPr bwMode="auto">
            <a:xfrm>
              <a:off x="4697" y="2070"/>
              <a:ext cx="1" cy="15"/>
            </a:xfrm>
            <a:prstGeom prst="line">
              <a:avLst/>
            </a:prstGeom>
            <a:noFill/>
            <a:ln w="12700">
              <a:solidFill>
                <a:schemeClr val="tx2"/>
              </a:solidFill>
              <a:round/>
              <a:headEnd/>
              <a:tailEnd/>
            </a:ln>
          </p:spPr>
          <p:txBody>
            <a:bodyPr/>
            <a:lstStyle/>
            <a:p>
              <a:endParaRPr lang="en-US"/>
            </a:p>
          </p:txBody>
        </p:sp>
        <p:sp>
          <p:nvSpPr>
            <p:cNvPr id="90435" name="Line 1347"/>
            <p:cNvSpPr>
              <a:spLocks noChangeShapeType="1"/>
            </p:cNvSpPr>
            <p:nvPr/>
          </p:nvSpPr>
          <p:spPr bwMode="auto">
            <a:xfrm>
              <a:off x="4697" y="2117"/>
              <a:ext cx="1" cy="16"/>
            </a:xfrm>
            <a:prstGeom prst="line">
              <a:avLst/>
            </a:prstGeom>
            <a:noFill/>
            <a:ln w="12700">
              <a:solidFill>
                <a:schemeClr val="tx2"/>
              </a:solidFill>
              <a:round/>
              <a:headEnd/>
              <a:tailEnd/>
            </a:ln>
          </p:spPr>
          <p:txBody>
            <a:bodyPr/>
            <a:lstStyle/>
            <a:p>
              <a:endParaRPr lang="en-US"/>
            </a:p>
          </p:txBody>
        </p:sp>
        <p:sp>
          <p:nvSpPr>
            <p:cNvPr id="90436" name="Line 1348"/>
            <p:cNvSpPr>
              <a:spLocks noChangeShapeType="1"/>
            </p:cNvSpPr>
            <p:nvPr/>
          </p:nvSpPr>
          <p:spPr bwMode="auto">
            <a:xfrm>
              <a:off x="4697" y="2165"/>
              <a:ext cx="1" cy="16"/>
            </a:xfrm>
            <a:prstGeom prst="line">
              <a:avLst/>
            </a:prstGeom>
            <a:noFill/>
            <a:ln w="12700">
              <a:solidFill>
                <a:schemeClr val="tx2"/>
              </a:solidFill>
              <a:round/>
              <a:headEnd/>
              <a:tailEnd/>
            </a:ln>
          </p:spPr>
          <p:txBody>
            <a:bodyPr/>
            <a:lstStyle/>
            <a:p>
              <a:endParaRPr lang="en-US"/>
            </a:p>
          </p:txBody>
        </p:sp>
        <p:sp>
          <p:nvSpPr>
            <p:cNvPr id="90437" name="Line 1349"/>
            <p:cNvSpPr>
              <a:spLocks noChangeShapeType="1"/>
            </p:cNvSpPr>
            <p:nvPr/>
          </p:nvSpPr>
          <p:spPr bwMode="auto">
            <a:xfrm>
              <a:off x="4697" y="2213"/>
              <a:ext cx="1" cy="16"/>
            </a:xfrm>
            <a:prstGeom prst="line">
              <a:avLst/>
            </a:prstGeom>
            <a:noFill/>
            <a:ln w="12700">
              <a:solidFill>
                <a:schemeClr val="tx2"/>
              </a:solidFill>
              <a:round/>
              <a:headEnd/>
              <a:tailEnd/>
            </a:ln>
          </p:spPr>
          <p:txBody>
            <a:bodyPr/>
            <a:lstStyle/>
            <a:p>
              <a:endParaRPr lang="en-US"/>
            </a:p>
          </p:txBody>
        </p:sp>
        <p:sp>
          <p:nvSpPr>
            <p:cNvPr id="90438" name="Line 1350"/>
            <p:cNvSpPr>
              <a:spLocks noChangeShapeType="1"/>
            </p:cNvSpPr>
            <p:nvPr/>
          </p:nvSpPr>
          <p:spPr bwMode="auto">
            <a:xfrm>
              <a:off x="4697" y="2261"/>
              <a:ext cx="1" cy="16"/>
            </a:xfrm>
            <a:prstGeom prst="line">
              <a:avLst/>
            </a:prstGeom>
            <a:noFill/>
            <a:ln w="12700">
              <a:solidFill>
                <a:schemeClr val="tx2"/>
              </a:solidFill>
              <a:round/>
              <a:headEnd/>
              <a:tailEnd/>
            </a:ln>
          </p:spPr>
          <p:txBody>
            <a:bodyPr/>
            <a:lstStyle/>
            <a:p>
              <a:endParaRPr lang="en-US"/>
            </a:p>
          </p:txBody>
        </p:sp>
        <p:sp>
          <p:nvSpPr>
            <p:cNvPr id="90439" name="Line 1351"/>
            <p:cNvSpPr>
              <a:spLocks noChangeShapeType="1"/>
            </p:cNvSpPr>
            <p:nvPr/>
          </p:nvSpPr>
          <p:spPr bwMode="auto">
            <a:xfrm>
              <a:off x="4697" y="2309"/>
              <a:ext cx="1" cy="16"/>
            </a:xfrm>
            <a:prstGeom prst="line">
              <a:avLst/>
            </a:prstGeom>
            <a:noFill/>
            <a:ln w="12700">
              <a:solidFill>
                <a:schemeClr val="tx2"/>
              </a:solidFill>
              <a:round/>
              <a:headEnd/>
              <a:tailEnd/>
            </a:ln>
          </p:spPr>
          <p:txBody>
            <a:bodyPr/>
            <a:lstStyle/>
            <a:p>
              <a:endParaRPr lang="en-US"/>
            </a:p>
          </p:txBody>
        </p:sp>
        <p:sp>
          <p:nvSpPr>
            <p:cNvPr id="90440" name="Line 1352"/>
            <p:cNvSpPr>
              <a:spLocks noChangeShapeType="1"/>
            </p:cNvSpPr>
            <p:nvPr/>
          </p:nvSpPr>
          <p:spPr bwMode="auto">
            <a:xfrm>
              <a:off x="4697" y="2357"/>
              <a:ext cx="1" cy="16"/>
            </a:xfrm>
            <a:prstGeom prst="line">
              <a:avLst/>
            </a:prstGeom>
            <a:noFill/>
            <a:ln w="12700">
              <a:solidFill>
                <a:schemeClr val="tx2"/>
              </a:solidFill>
              <a:round/>
              <a:headEnd/>
              <a:tailEnd/>
            </a:ln>
          </p:spPr>
          <p:txBody>
            <a:bodyPr/>
            <a:lstStyle/>
            <a:p>
              <a:endParaRPr lang="en-US"/>
            </a:p>
          </p:txBody>
        </p:sp>
        <p:sp>
          <p:nvSpPr>
            <p:cNvPr id="90441" name="Line 1353"/>
            <p:cNvSpPr>
              <a:spLocks noChangeShapeType="1"/>
            </p:cNvSpPr>
            <p:nvPr/>
          </p:nvSpPr>
          <p:spPr bwMode="auto">
            <a:xfrm>
              <a:off x="4697" y="2405"/>
              <a:ext cx="1" cy="16"/>
            </a:xfrm>
            <a:prstGeom prst="line">
              <a:avLst/>
            </a:prstGeom>
            <a:noFill/>
            <a:ln w="12700">
              <a:solidFill>
                <a:schemeClr val="tx2"/>
              </a:solidFill>
              <a:round/>
              <a:headEnd/>
              <a:tailEnd/>
            </a:ln>
          </p:spPr>
          <p:txBody>
            <a:bodyPr/>
            <a:lstStyle/>
            <a:p>
              <a:endParaRPr lang="en-US"/>
            </a:p>
          </p:txBody>
        </p:sp>
      </p:grpSp>
      <p:grpSp>
        <p:nvGrpSpPr>
          <p:cNvPr id="90643" name="Group 1555"/>
          <p:cNvGrpSpPr>
            <a:grpSpLocks/>
          </p:cNvGrpSpPr>
          <p:nvPr/>
        </p:nvGrpSpPr>
        <p:grpSpPr bwMode="auto">
          <a:xfrm>
            <a:off x="7456488" y="2144713"/>
            <a:ext cx="319087" cy="3522662"/>
            <a:chOff x="4697" y="1351"/>
            <a:chExt cx="201" cy="2219"/>
          </a:xfrm>
        </p:grpSpPr>
        <p:sp>
          <p:nvSpPr>
            <p:cNvPr id="90443" name="Line 1355"/>
            <p:cNvSpPr>
              <a:spLocks noChangeShapeType="1"/>
            </p:cNvSpPr>
            <p:nvPr/>
          </p:nvSpPr>
          <p:spPr bwMode="auto">
            <a:xfrm>
              <a:off x="4697" y="2452"/>
              <a:ext cx="1" cy="16"/>
            </a:xfrm>
            <a:prstGeom prst="line">
              <a:avLst/>
            </a:prstGeom>
            <a:noFill/>
            <a:ln w="12700">
              <a:solidFill>
                <a:schemeClr val="tx2"/>
              </a:solidFill>
              <a:round/>
              <a:headEnd/>
              <a:tailEnd/>
            </a:ln>
          </p:spPr>
          <p:txBody>
            <a:bodyPr/>
            <a:lstStyle/>
            <a:p>
              <a:endParaRPr lang="en-US"/>
            </a:p>
          </p:txBody>
        </p:sp>
        <p:sp>
          <p:nvSpPr>
            <p:cNvPr id="90444" name="Line 1356"/>
            <p:cNvSpPr>
              <a:spLocks noChangeShapeType="1"/>
            </p:cNvSpPr>
            <p:nvPr/>
          </p:nvSpPr>
          <p:spPr bwMode="auto">
            <a:xfrm>
              <a:off x="4697" y="2500"/>
              <a:ext cx="1" cy="16"/>
            </a:xfrm>
            <a:prstGeom prst="line">
              <a:avLst/>
            </a:prstGeom>
            <a:noFill/>
            <a:ln w="12700">
              <a:solidFill>
                <a:schemeClr val="tx2"/>
              </a:solidFill>
              <a:round/>
              <a:headEnd/>
              <a:tailEnd/>
            </a:ln>
          </p:spPr>
          <p:txBody>
            <a:bodyPr/>
            <a:lstStyle/>
            <a:p>
              <a:endParaRPr lang="en-US"/>
            </a:p>
          </p:txBody>
        </p:sp>
        <p:sp>
          <p:nvSpPr>
            <p:cNvPr id="90445" name="Line 1357"/>
            <p:cNvSpPr>
              <a:spLocks noChangeShapeType="1"/>
            </p:cNvSpPr>
            <p:nvPr/>
          </p:nvSpPr>
          <p:spPr bwMode="auto">
            <a:xfrm>
              <a:off x="4697" y="2548"/>
              <a:ext cx="1" cy="16"/>
            </a:xfrm>
            <a:prstGeom prst="line">
              <a:avLst/>
            </a:prstGeom>
            <a:noFill/>
            <a:ln w="12700">
              <a:solidFill>
                <a:schemeClr val="tx2"/>
              </a:solidFill>
              <a:round/>
              <a:headEnd/>
              <a:tailEnd/>
            </a:ln>
          </p:spPr>
          <p:txBody>
            <a:bodyPr/>
            <a:lstStyle/>
            <a:p>
              <a:endParaRPr lang="en-US"/>
            </a:p>
          </p:txBody>
        </p:sp>
        <p:sp>
          <p:nvSpPr>
            <p:cNvPr id="90446" name="Line 1358"/>
            <p:cNvSpPr>
              <a:spLocks noChangeShapeType="1"/>
            </p:cNvSpPr>
            <p:nvPr/>
          </p:nvSpPr>
          <p:spPr bwMode="auto">
            <a:xfrm>
              <a:off x="4697" y="2596"/>
              <a:ext cx="1" cy="16"/>
            </a:xfrm>
            <a:prstGeom prst="line">
              <a:avLst/>
            </a:prstGeom>
            <a:noFill/>
            <a:ln w="12700">
              <a:solidFill>
                <a:schemeClr val="tx2"/>
              </a:solidFill>
              <a:round/>
              <a:headEnd/>
              <a:tailEnd/>
            </a:ln>
          </p:spPr>
          <p:txBody>
            <a:bodyPr/>
            <a:lstStyle/>
            <a:p>
              <a:endParaRPr lang="en-US"/>
            </a:p>
          </p:txBody>
        </p:sp>
        <p:sp>
          <p:nvSpPr>
            <p:cNvPr id="90447" name="Line 1359"/>
            <p:cNvSpPr>
              <a:spLocks noChangeShapeType="1"/>
            </p:cNvSpPr>
            <p:nvPr/>
          </p:nvSpPr>
          <p:spPr bwMode="auto">
            <a:xfrm>
              <a:off x="4697" y="2644"/>
              <a:ext cx="1" cy="16"/>
            </a:xfrm>
            <a:prstGeom prst="line">
              <a:avLst/>
            </a:prstGeom>
            <a:noFill/>
            <a:ln w="12700">
              <a:solidFill>
                <a:schemeClr val="tx2"/>
              </a:solidFill>
              <a:round/>
              <a:headEnd/>
              <a:tailEnd/>
            </a:ln>
          </p:spPr>
          <p:txBody>
            <a:bodyPr/>
            <a:lstStyle/>
            <a:p>
              <a:endParaRPr lang="en-US"/>
            </a:p>
          </p:txBody>
        </p:sp>
        <p:sp>
          <p:nvSpPr>
            <p:cNvPr id="90448" name="Line 1360"/>
            <p:cNvSpPr>
              <a:spLocks noChangeShapeType="1"/>
            </p:cNvSpPr>
            <p:nvPr/>
          </p:nvSpPr>
          <p:spPr bwMode="auto">
            <a:xfrm>
              <a:off x="4697" y="2692"/>
              <a:ext cx="1" cy="16"/>
            </a:xfrm>
            <a:prstGeom prst="line">
              <a:avLst/>
            </a:prstGeom>
            <a:noFill/>
            <a:ln w="12700">
              <a:solidFill>
                <a:schemeClr val="tx2"/>
              </a:solidFill>
              <a:round/>
              <a:headEnd/>
              <a:tailEnd/>
            </a:ln>
          </p:spPr>
          <p:txBody>
            <a:bodyPr/>
            <a:lstStyle/>
            <a:p>
              <a:endParaRPr lang="en-US"/>
            </a:p>
          </p:txBody>
        </p:sp>
        <p:sp>
          <p:nvSpPr>
            <p:cNvPr id="90449" name="Line 1361"/>
            <p:cNvSpPr>
              <a:spLocks noChangeShapeType="1"/>
            </p:cNvSpPr>
            <p:nvPr/>
          </p:nvSpPr>
          <p:spPr bwMode="auto">
            <a:xfrm>
              <a:off x="4697" y="2740"/>
              <a:ext cx="1" cy="16"/>
            </a:xfrm>
            <a:prstGeom prst="line">
              <a:avLst/>
            </a:prstGeom>
            <a:noFill/>
            <a:ln w="12700">
              <a:solidFill>
                <a:schemeClr val="tx2"/>
              </a:solidFill>
              <a:round/>
              <a:headEnd/>
              <a:tailEnd/>
            </a:ln>
          </p:spPr>
          <p:txBody>
            <a:bodyPr/>
            <a:lstStyle/>
            <a:p>
              <a:endParaRPr lang="en-US"/>
            </a:p>
          </p:txBody>
        </p:sp>
        <p:sp>
          <p:nvSpPr>
            <p:cNvPr id="90450" name="Line 1362"/>
            <p:cNvSpPr>
              <a:spLocks noChangeShapeType="1"/>
            </p:cNvSpPr>
            <p:nvPr/>
          </p:nvSpPr>
          <p:spPr bwMode="auto">
            <a:xfrm>
              <a:off x="4697" y="2788"/>
              <a:ext cx="1" cy="16"/>
            </a:xfrm>
            <a:prstGeom prst="line">
              <a:avLst/>
            </a:prstGeom>
            <a:noFill/>
            <a:ln w="12700">
              <a:solidFill>
                <a:schemeClr val="tx2"/>
              </a:solidFill>
              <a:round/>
              <a:headEnd/>
              <a:tailEnd/>
            </a:ln>
          </p:spPr>
          <p:txBody>
            <a:bodyPr/>
            <a:lstStyle/>
            <a:p>
              <a:endParaRPr lang="en-US"/>
            </a:p>
          </p:txBody>
        </p:sp>
        <p:sp>
          <p:nvSpPr>
            <p:cNvPr id="90451" name="Line 1363"/>
            <p:cNvSpPr>
              <a:spLocks noChangeShapeType="1"/>
            </p:cNvSpPr>
            <p:nvPr/>
          </p:nvSpPr>
          <p:spPr bwMode="auto">
            <a:xfrm>
              <a:off x="4697" y="2835"/>
              <a:ext cx="1" cy="16"/>
            </a:xfrm>
            <a:prstGeom prst="line">
              <a:avLst/>
            </a:prstGeom>
            <a:noFill/>
            <a:ln w="12700">
              <a:solidFill>
                <a:schemeClr val="tx2"/>
              </a:solidFill>
              <a:round/>
              <a:headEnd/>
              <a:tailEnd/>
            </a:ln>
          </p:spPr>
          <p:txBody>
            <a:bodyPr/>
            <a:lstStyle/>
            <a:p>
              <a:endParaRPr lang="en-US"/>
            </a:p>
          </p:txBody>
        </p:sp>
        <p:sp>
          <p:nvSpPr>
            <p:cNvPr id="90452" name="Line 1364"/>
            <p:cNvSpPr>
              <a:spLocks noChangeShapeType="1"/>
            </p:cNvSpPr>
            <p:nvPr/>
          </p:nvSpPr>
          <p:spPr bwMode="auto">
            <a:xfrm>
              <a:off x="4697" y="2883"/>
              <a:ext cx="1" cy="16"/>
            </a:xfrm>
            <a:prstGeom prst="line">
              <a:avLst/>
            </a:prstGeom>
            <a:noFill/>
            <a:ln w="12700">
              <a:solidFill>
                <a:schemeClr val="tx2"/>
              </a:solidFill>
              <a:round/>
              <a:headEnd/>
              <a:tailEnd/>
            </a:ln>
          </p:spPr>
          <p:txBody>
            <a:bodyPr/>
            <a:lstStyle/>
            <a:p>
              <a:endParaRPr lang="en-US"/>
            </a:p>
          </p:txBody>
        </p:sp>
        <p:sp>
          <p:nvSpPr>
            <p:cNvPr id="90453" name="Line 1365"/>
            <p:cNvSpPr>
              <a:spLocks noChangeShapeType="1"/>
            </p:cNvSpPr>
            <p:nvPr/>
          </p:nvSpPr>
          <p:spPr bwMode="auto">
            <a:xfrm>
              <a:off x="4697" y="2931"/>
              <a:ext cx="1" cy="16"/>
            </a:xfrm>
            <a:prstGeom prst="line">
              <a:avLst/>
            </a:prstGeom>
            <a:noFill/>
            <a:ln w="12700">
              <a:solidFill>
                <a:schemeClr val="tx2"/>
              </a:solidFill>
              <a:round/>
              <a:headEnd/>
              <a:tailEnd/>
            </a:ln>
          </p:spPr>
          <p:txBody>
            <a:bodyPr/>
            <a:lstStyle/>
            <a:p>
              <a:endParaRPr lang="en-US"/>
            </a:p>
          </p:txBody>
        </p:sp>
        <p:sp>
          <p:nvSpPr>
            <p:cNvPr id="90454" name="Line 1366"/>
            <p:cNvSpPr>
              <a:spLocks noChangeShapeType="1"/>
            </p:cNvSpPr>
            <p:nvPr/>
          </p:nvSpPr>
          <p:spPr bwMode="auto">
            <a:xfrm>
              <a:off x="4697" y="2979"/>
              <a:ext cx="1" cy="16"/>
            </a:xfrm>
            <a:prstGeom prst="line">
              <a:avLst/>
            </a:prstGeom>
            <a:noFill/>
            <a:ln w="12700">
              <a:solidFill>
                <a:schemeClr val="tx2"/>
              </a:solidFill>
              <a:round/>
              <a:headEnd/>
              <a:tailEnd/>
            </a:ln>
          </p:spPr>
          <p:txBody>
            <a:bodyPr/>
            <a:lstStyle/>
            <a:p>
              <a:endParaRPr lang="en-US"/>
            </a:p>
          </p:txBody>
        </p:sp>
        <p:sp>
          <p:nvSpPr>
            <p:cNvPr id="90455" name="Line 1367"/>
            <p:cNvSpPr>
              <a:spLocks noChangeShapeType="1"/>
            </p:cNvSpPr>
            <p:nvPr/>
          </p:nvSpPr>
          <p:spPr bwMode="auto">
            <a:xfrm>
              <a:off x="4697" y="3027"/>
              <a:ext cx="1" cy="16"/>
            </a:xfrm>
            <a:prstGeom prst="line">
              <a:avLst/>
            </a:prstGeom>
            <a:noFill/>
            <a:ln w="12700">
              <a:solidFill>
                <a:schemeClr val="tx2"/>
              </a:solidFill>
              <a:round/>
              <a:headEnd/>
              <a:tailEnd/>
            </a:ln>
          </p:spPr>
          <p:txBody>
            <a:bodyPr/>
            <a:lstStyle/>
            <a:p>
              <a:endParaRPr lang="en-US"/>
            </a:p>
          </p:txBody>
        </p:sp>
        <p:sp>
          <p:nvSpPr>
            <p:cNvPr id="90456" name="Line 1368"/>
            <p:cNvSpPr>
              <a:spLocks noChangeShapeType="1"/>
            </p:cNvSpPr>
            <p:nvPr/>
          </p:nvSpPr>
          <p:spPr bwMode="auto">
            <a:xfrm>
              <a:off x="4697" y="3075"/>
              <a:ext cx="1" cy="16"/>
            </a:xfrm>
            <a:prstGeom prst="line">
              <a:avLst/>
            </a:prstGeom>
            <a:noFill/>
            <a:ln w="12700">
              <a:solidFill>
                <a:schemeClr val="tx2"/>
              </a:solidFill>
              <a:round/>
              <a:headEnd/>
              <a:tailEnd/>
            </a:ln>
          </p:spPr>
          <p:txBody>
            <a:bodyPr/>
            <a:lstStyle/>
            <a:p>
              <a:endParaRPr lang="en-US"/>
            </a:p>
          </p:txBody>
        </p:sp>
        <p:sp>
          <p:nvSpPr>
            <p:cNvPr id="90457" name="Line 1369"/>
            <p:cNvSpPr>
              <a:spLocks noChangeShapeType="1"/>
            </p:cNvSpPr>
            <p:nvPr/>
          </p:nvSpPr>
          <p:spPr bwMode="auto">
            <a:xfrm>
              <a:off x="4697" y="3123"/>
              <a:ext cx="1" cy="16"/>
            </a:xfrm>
            <a:prstGeom prst="line">
              <a:avLst/>
            </a:prstGeom>
            <a:noFill/>
            <a:ln w="12700">
              <a:solidFill>
                <a:schemeClr val="tx2"/>
              </a:solidFill>
              <a:round/>
              <a:headEnd/>
              <a:tailEnd/>
            </a:ln>
          </p:spPr>
          <p:txBody>
            <a:bodyPr/>
            <a:lstStyle/>
            <a:p>
              <a:endParaRPr lang="en-US"/>
            </a:p>
          </p:txBody>
        </p:sp>
        <p:sp>
          <p:nvSpPr>
            <p:cNvPr id="90458" name="Line 1370"/>
            <p:cNvSpPr>
              <a:spLocks noChangeShapeType="1"/>
            </p:cNvSpPr>
            <p:nvPr/>
          </p:nvSpPr>
          <p:spPr bwMode="auto">
            <a:xfrm>
              <a:off x="4697" y="3171"/>
              <a:ext cx="1" cy="16"/>
            </a:xfrm>
            <a:prstGeom prst="line">
              <a:avLst/>
            </a:prstGeom>
            <a:noFill/>
            <a:ln w="12700">
              <a:solidFill>
                <a:schemeClr val="tx2"/>
              </a:solidFill>
              <a:round/>
              <a:headEnd/>
              <a:tailEnd/>
            </a:ln>
          </p:spPr>
          <p:txBody>
            <a:bodyPr/>
            <a:lstStyle/>
            <a:p>
              <a:endParaRPr lang="en-US"/>
            </a:p>
          </p:txBody>
        </p:sp>
        <p:sp>
          <p:nvSpPr>
            <p:cNvPr id="90459" name="Line 1371"/>
            <p:cNvSpPr>
              <a:spLocks noChangeShapeType="1"/>
            </p:cNvSpPr>
            <p:nvPr/>
          </p:nvSpPr>
          <p:spPr bwMode="auto">
            <a:xfrm>
              <a:off x="4697" y="3218"/>
              <a:ext cx="1" cy="16"/>
            </a:xfrm>
            <a:prstGeom prst="line">
              <a:avLst/>
            </a:prstGeom>
            <a:noFill/>
            <a:ln w="12700">
              <a:solidFill>
                <a:schemeClr val="tx2"/>
              </a:solidFill>
              <a:round/>
              <a:headEnd/>
              <a:tailEnd/>
            </a:ln>
          </p:spPr>
          <p:txBody>
            <a:bodyPr/>
            <a:lstStyle/>
            <a:p>
              <a:endParaRPr lang="en-US"/>
            </a:p>
          </p:txBody>
        </p:sp>
        <p:sp>
          <p:nvSpPr>
            <p:cNvPr id="90460" name="Line 1372"/>
            <p:cNvSpPr>
              <a:spLocks noChangeShapeType="1"/>
            </p:cNvSpPr>
            <p:nvPr/>
          </p:nvSpPr>
          <p:spPr bwMode="auto">
            <a:xfrm>
              <a:off x="4697" y="3266"/>
              <a:ext cx="1" cy="16"/>
            </a:xfrm>
            <a:prstGeom prst="line">
              <a:avLst/>
            </a:prstGeom>
            <a:noFill/>
            <a:ln w="12700">
              <a:solidFill>
                <a:schemeClr val="tx2"/>
              </a:solidFill>
              <a:round/>
              <a:headEnd/>
              <a:tailEnd/>
            </a:ln>
          </p:spPr>
          <p:txBody>
            <a:bodyPr/>
            <a:lstStyle/>
            <a:p>
              <a:endParaRPr lang="en-US"/>
            </a:p>
          </p:txBody>
        </p:sp>
        <p:sp>
          <p:nvSpPr>
            <p:cNvPr id="90461" name="Line 1373"/>
            <p:cNvSpPr>
              <a:spLocks noChangeShapeType="1"/>
            </p:cNvSpPr>
            <p:nvPr/>
          </p:nvSpPr>
          <p:spPr bwMode="auto">
            <a:xfrm>
              <a:off x="4697" y="3314"/>
              <a:ext cx="1" cy="16"/>
            </a:xfrm>
            <a:prstGeom prst="line">
              <a:avLst/>
            </a:prstGeom>
            <a:noFill/>
            <a:ln w="12700">
              <a:solidFill>
                <a:schemeClr val="tx2"/>
              </a:solidFill>
              <a:round/>
              <a:headEnd/>
              <a:tailEnd/>
            </a:ln>
          </p:spPr>
          <p:txBody>
            <a:bodyPr/>
            <a:lstStyle/>
            <a:p>
              <a:endParaRPr lang="en-US"/>
            </a:p>
          </p:txBody>
        </p:sp>
        <p:sp>
          <p:nvSpPr>
            <p:cNvPr id="90462" name="Line 1374"/>
            <p:cNvSpPr>
              <a:spLocks noChangeShapeType="1"/>
            </p:cNvSpPr>
            <p:nvPr/>
          </p:nvSpPr>
          <p:spPr bwMode="auto">
            <a:xfrm>
              <a:off x="4697" y="3362"/>
              <a:ext cx="1" cy="16"/>
            </a:xfrm>
            <a:prstGeom prst="line">
              <a:avLst/>
            </a:prstGeom>
            <a:noFill/>
            <a:ln w="12700">
              <a:solidFill>
                <a:schemeClr val="tx2"/>
              </a:solidFill>
              <a:round/>
              <a:headEnd/>
              <a:tailEnd/>
            </a:ln>
          </p:spPr>
          <p:txBody>
            <a:bodyPr/>
            <a:lstStyle/>
            <a:p>
              <a:endParaRPr lang="en-US"/>
            </a:p>
          </p:txBody>
        </p:sp>
        <p:sp>
          <p:nvSpPr>
            <p:cNvPr id="90463" name="Line 1375"/>
            <p:cNvSpPr>
              <a:spLocks noChangeShapeType="1"/>
            </p:cNvSpPr>
            <p:nvPr/>
          </p:nvSpPr>
          <p:spPr bwMode="auto">
            <a:xfrm>
              <a:off x="4697" y="3410"/>
              <a:ext cx="1" cy="16"/>
            </a:xfrm>
            <a:prstGeom prst="line">
              <a:avLst/>
            </a:prstGeom>
            <a:noFill/>
            <a:ln w="12700">
              <a:solidFill>
                <a:schemeClr val="tx2"/>
              </a:solidFill>
              <a:round/>
              <a:headEnd/>
              <a:tailEnd/>
            </a:ln>
          </p:spPr>
          <p:txBody>
            <a:bodyPr/>
            <a:lstStyle/>
            <a:p>
              <a:endParaRPr lang="en-US"/>
            </a:p>
          </p:txBody>
        </p:sp>
        <p:sp>
          <p:nvSpPr>
            <p:cNvPr id="90464" name="Line 1376"/>
            <p:cNvSpPr>
              <a:spLocks noChangeShapeType="1"/>
            </p:cNvSpPr>
            <p:nvPr/>
          </p:nvSpPr>
          <p:spPr bwMode="auto">
            <a:xfrm>
              <a:off x="4697" y="3458"/>
              <a:ext cx="1" cy="16"/>
            </a:xfrm>
            <a:prstGeom prst="line">
              <a:avLst/>
            </a:prstGeom>
            <a:noFill/>
            <a:ln w="12700">
              <a:solidFill>
                <a:schemeClr val="tx2"/>
              </a:solidFill>
              <a:round/>
              <a:headEnd/>
              <a:tailEnd/>
            </a:ln>
          </p:spPr>
          <p:txBody>
            <a:bodyPr/>
            <a:lstStyle/>
            <a:p>
              <a:endParaRPr lang="en-US"/>
            </a:p>
          </p:txBody>
        </p:sp>
        <p:sp>
          <p:nvSpPr>
            <p:cNvPr id="90465" name="Line 1377"/>
            <p:cNvSpPr>
              <a:spLocks noChangeShapeType="1"/>
            </p:cNvSpPr>
            <p:nvPr/>
          </p:nvSpPr>
          <p:spPr bwMode="auto">
            <a:xfrm>
              <a:off x="4697" y="3506"/>
              <a:ext cx="1" cy="16"/>
            </a:xfrm>
            <a:prstGeom prst="line">
              <a:avLst/>
            </a:prstGeom>
            <a:noFill/>
            <a:ln w="12700">
              <a:solidFill>
                <a:schemeClr val="tx2"/>
              </a:solidFill>
              <a:round/>
              <a:headEnd/>
              <a:tailEnd/>
            </a:ln>
          </p:spPr>
          <p:txBody>
            <a:bodyPr/>
            <a:lstStyle/>
            <a:p>
              <a:endParaRPr lang="en-US"/>
            </a:p>
          </p:txBody>
        </p:sp>
        <p:sp>
          <p:nvSpPr>
            <p:cNvPr id="90466" name="Line 1378"/>
            <p:cNvSpPr>
              <a:spLocks noChangeShapeType="1"/>
            </p:cNvSpPr>
            <p:nvPr/>
          </p:nvSpPr>
          <p:spPr bwMode="auto">
            <a:xfrm>
              <a:off x="4697" y="3554"/>
              <a:ext cx="1" cy="16"/>
            </a:xfrm>
            <a:prstGeom prst="line">
              <a:avLst/>
            </a:prstGeom>
            <a:noFill/>
            <a:ln w="12700">
              <a:solidFill>
                <a:schemeClr val="tx2"/>
              </a:solidFill>
              <a:round/>
              <a:headEnd/>
              <a:tailEnd/>
            </a:ln>
          </p:spPr>
          <p:txBody>
            <a:bodyPr/>
            <a:lstStyle/>
            <a:p>
              <a:endParaRPr lang="en-US"/>
            </a:p>
          </p:txBody>
        </p:sp>
        <p:sp>
          <p:nvSpPr>
            <p:cNvPr id="90467" name="Line 1379"/>
            <p:cNvSpPr>
              <a:spLocks noChangeShapeType="1"/>
            </p:cNvSpPr>
            <p:nvPr/>
          </p:nvSpPr>
          <p:spPr bwMode="auto">
            <a:xfrm>
              <a:off x="4761" y="1351"/>
              <a:ext cx="1" cy="16"/>
            </a:xfrm>
            <a:prstGeom prst="line">
              <a:avLst/>
            </a:prstGeom>
            <a:noFill/>
            <a:ln w="12700">
              <a:solidFill>
                <a:schemeClr val="tx2"/>
              </a:solidFill>
              <a:round/>
              <a:headEnd/>
              <a:tailEnd/>
            </a:ln>
          </p:spPr>
          <p:txBody>
            <a:bodyPr/>
            <a:lstStyle/>
            <a:p>
              <a:endParaRPr lang="en-US"/>
            </a:p>
          </p:txBody>
        </p:sp>
        <p:sp>
          <p:nvSpPr>
            <p:cNvPr id="90468" name="Line 1380"/>
            <p:cNvSpPr>
              <a:spLocks noChangeShapeType="1"/>
            </p:cNvSpPr>
            <p:nvPr/>
          </p:nvSpPr>
          <p:spPr bwMode="auto">
            <a:xfrm>
              <a:off x="4761" y="1399"/>
              <a:ext cx="1" cy="16"/>
            </a:xfrm>
            <a:prstGeom prst="line">
              <a:avLst/>
            </a:prstGeom>
            <a:noFill/>
            <a:ln w="12700">
              <a:solidFill>
                <a:schemeClr val="tx2"/>
              </a:solidFill>
              <a:round/>
              <a:headEnd/>
              <a:tailEnd/>
            </a:ln>
          </p:spPr>
          <p:txBody>
            <a:bodyPr/>
            <a:lstStyle/>
            <a:p>
              <a:endParaRPr lang="en-US"/>
            </a:p>
          </p:txBody>
        </p:sp>
        <p:sp>
          <p:nvSpPr>
            <p:cNvPr id="90469" name="Line 1381"/>
            <p:cNvSpPr>
              <a:spLocks noChangeShapeType="1"/>
            </p:cNvSpPr>
            <p:nvPr/>
          </p:nvSpPr>
          <p:spPr bwMode="auto">
            <a:xfrm>
              <a:off x="4761" y="1447"/>
              <a:ext cx="1" cy="16"/>
            </a:xfrm>
            <a:prstGeom prst="line">
              <a:avLst/>
            </a:prstGeom>
            <a:noFill/>
            <a:ln w="12700">
              <a:solidFill>
                <a:schemeClr val="tx2"/>
              </a:solidFill>
              <a:round/>
              <a:headEnd/>
              <a:tailEnd/>
            </a:ln>
          </p:spPr>
          <p:txBody>
            <a:bodyPr/>
            <a:lstStyle/>
            <a:p>
              <a:endParaRPr lang="en-US"/>
            </a:p>
          </p:txBody>
        </p:sp>
        <p:sp>
          <p:nvSpPr>
            <p:cNvPr id="90470" name="Line 1382"/>
            <p:cNvSpPr>
              <a:spLocks noChangeShapeType="1"/>
            </p:cNvSpPr>
            <p:nvPr/>
          </p:nvSpPr>
          <p:spPr bwMode="auto">
            <a:xfrm>
              <a:off x="4761" y="1495"/>
              <a:ext cx="1" cy="16"/>
            </a:xfrm>
            <a:prstGeom prst="line">
              <a:avLst/>
            </a:prstGeom>
            <a:noFill/>
            <a:ln w="12700">
              <a:solidFill>
                <a:schemeClr val="tx2"/>
              </a:solidFill>
              <a:round/>
              <a:headEnd/>
              <a:tailEnd/>
            </a:ln>
          </p:spPr>
          <p:txBody>
            <a:bodyPr/>
            <a:lstStyle/>
            <a:p>
              <a:endParaRPr lang="en-US"/>
            </a:p>
          </p:txBody>
        </p:sp>
        <p:sp>
          <p:nvSpPr>
            <p:cNvPr id="90471" name="Line 1383"/>
            <p:cNvSpPr>
              <a:spLocks noChangeShapeType="1"/>
            </p:cNvSpPr>
            <p:nvPr/>
          </p:nvSpPr>
          <p:spPr bwMode="auto">
            <a:xfrm>
              <a:off x="4761" y="1543"/>
              <a:ext cx="1" cy="16"/>
            </a:xfrm>
            <a:prstGeom prst="line">
              <a:avLst/>
            </a:prstGeom>
            <a:noFill/>
            <a:ln w="12700">
              <a:solidFill>
                <a:schemeClr val="tx2"/>
              </a:solidFill>
              <a:round/>
              <a:headEnd/>
              <a:tailEnd/>
            </a:ln>
          </p:spPr>
          <p:txBody>
            <a:bodyPr/>
            <a:lstStyle/>
            <a:p>
              <a:endParaRPr lang="en-US"/>
            </a:p>
          </p:txBody>
        </p:sp>
        <p:sp>
          <p:nvSpPr>
            <p:cNvPr id="90472" name="Line 1384"/>
            <p:cNvSpPr>
              <a:spLocks noChangeShapeType="1"/>
            </p:cNvSpPr>
            <p:nvPr/>
          </p:nvSpPr>
          <p:spPr bwMode="auto">
            <a:xfrm>
              <a:off x="4761" y="1591"/>
              <a:ext cx="1" cy="16"/>
            </a:xfrm>
            <a:prstGeom prst="line">
              <a:avLst/>
            </a:prstGeom>
            <a:noFill/>
            <a:ln w="12700">
              <a:solidFill>
                <a:schemeClr val="tx2"/>
              </a:solidFill>
              <a:round/>
              <a:headEnd/>
              <a:tailEnd/>
            </a:ln>
          </p:spPr>
          <p:txBody>
            <a:bodyPr/>
            <a:lstStyle/>
            <a:p>
              <a:endParaRPr lang="en-US"/>
            </a:p>
          </p:txBody>
        </p:sp>
        <p:sp>
          <p:nvSpPr>
            <p:cNvPr id="90473" name="Line 1385"/>
            <p:cNvSpPr>
              <a:spLocks noChangeShapeType="1"/>
            </p:cNvSpPr>
            <p:nvPr/>
          </p:nvSpPr>
          <p:spPr bwMode="auto">
            <a:xfrm>
              <a:off x="4761" y="1639"/>
              <a:ext cx="1" cy="16"/>
            </a:xfrm>
            <a:prstGeom prst="line">
              <a:avLst/>
            </a:prstGeom>
            <a:noFill/>
            <a:ln w="12700">
              <a:solidFill>
                <a:schemeClr val="tx2"/>
              </a:solidFill>
              <a:round/>
              <a:headEnd/>
              <a:tailEnd/>
            </a:ln>
          </p:spPr>
          <p:txBody>
            <a:bodyPr/>
            <a:lstStyle/>
            <a:p>
              <a:endParaRPr lang="en-US"/>
            </a:p>
          </p:txBody>
        </p:sp>
        <p:sp>
          <p:nvSpPr>
            <p:cNvPr id="90474" name="Line 1386"/>
            <p:cNvSpPr>
              <a:spLocks noChangeShapeType="1"/>
            </p:cNvSpPr>
            <p:nvPr/>
          </p:nvSpPr>
          <p:spPr bwMode="auto">
            <a:xfrm>
              <a:off x="4761" y="1687"/>
              <a:ext cx="1" cy="15"/>
            </a:xfrm>
            <a:prstGeom prst="line">
              <a:avLst/>
            </a:prstGeom>
            <a:noFill/>
            <a:ln w="12700">
              <a:solidFill>
                <a:schemeClr val="tx2"/>
              </a:solidFill>
              <a:round/>
              <a:headEnd/>
              <a:tailEnd/>
            </a:ln>
          </p:spPr>
          <p:txBody>
            <a:bodyPr/>
            <a:lstStyle/>
            <a:p>
              <a:endParaRPr lang="en-US"/>
            </a:p>
          </p:txBody>
        </p:sp>
        <p:sp>
          <p:nvSpPr>
            <p:cNvPr id="90475" name="Line 1387"/>
            <p:cNvSpPr>
              <a:spLocks noChangeShapeType="1"/>
            </p:cNvSpPr>
            <p:nvPr/>
          </p:nvSpPr>
          <p:spPr bwMode="auto">
            <a:xfrm>
              <a:off x="4761" y="1734"/>
              <a:ext cx="1" cy="16"/>
            </a:xfrm>
            <a:prstGeom prst="line">
              <a:avLst/>
            </a:prstGeom>
            <a:noFill/>
            <a:ln w="12700">
              <a:solidFill>
                <a:schemeClr val="tx2"/>
              </a:solidFill>
              <a:round/>
              <a:headEnd/>
              <a:tailEnd/>
            </a:ln>
          </p:spPr>
          <p:txBody>
            <a:bodyPr/>
            <a:lstStyle/>
            <a:p>
              <a:endParaRPr lang="en-US"/>
            </a:p>
          </p:txBody>
        </p:sp>
        <p:sp>
          <p:nvSpPr>
            <p:cNvPr id="90476" name="Line 1388"/>
            <p:cNvSpPr>
              <a:spLocks noChangeShapeType="1"/>
            </p:cNvSpPr>
            <p:nvPr/>
          </p:nvSpPr>
          <p:spPr bwMode="auto">
            <a:xfrm>
              <a:off x="4761" y="1782"/>
              <a:ext cx="1" cy="16"/>
            </a:xfrm>
            <a:prstGeom prst="line">
              <a:avLst/>
            </a:prstGeom>
            <a:noFill/>
            <a:ln w="12700">
              <a:solidFill>
                <a:schemeClr val="tx2"/>
              </a:solidFill>
              <a:round/>
              <a:headEnd/>
              <a:tailEnd/>
            </a:ln>
          </p:spPr>
          <p:txBody>
            <a:bodyPr/>
            <a:lstStyle/>
            <a:p>
              <a:endParaRPr lang="en-US"/>
            </a:p>
          </p:txBody>
        </p:sp>
        <p:sp>
          <p:nvSpPr>
            <p:cNvPr id="90477" name="Line 1389"/>
            <p:cNvSpPr>
              <a:spLocks noChangeShapeType="1"/>
            </p:cNvSpPr>
            <p:nvPr/>
          </p:nvSpPr>
          <p:spPr bwMode="auto">
            <a:xfrm>
              <a:off x="4761" y="1830"/>
              <a:ext cx="1" cy="16"/>
            </a:xfrm>
            <a:prstGeom prst="line">
              <a:avLst/>
            </a:prstGeom>
            <a:noFill/>
            <a:ln w="12700">
              <a:solidFill>
                <a:schemeClr val="tx2"/>
              </a:solidFill>
              <a:round/>
              <a:headEnd/>
              <a:tailEnd/>
            </a:ln>
          </p:spPr>
          <p:txBody>
            <a:bodyPr/>
            <a:lstStyle/>
            <a:p>
              <a:endParaRPr lang="en-US"/>
            </a:p>
          </p:txBody>
        </p:sp>
        <p:sp>
          <p:nvSpPr>
            <p:cNvPr id="90478" name="Line 1390"/>
            <p:cNvSpPr>
              <a:spLocks noChangeShapeType="1"/>
            </p:cNvSpPr>
            <p:nvPr/>
          </p:nvSpPr>
          <p:spPr bwMode="auto">
            <a:xfrm>
              <a:off x="4761" y="1878"/>
              <a:ext cx="1" cy="16"/>
            </a:xfrm>
            <a:prstGeom prst="line">
              <a:avLst/>
            </a:prstGeom>
            <a:noFill/>
            <a:ln w="12700">
              <a:solidFill>
                <a:schemeClr val="tx2"/>
              </a:solidFill>
              <a:round/>
              <a:headEnd/>
              <a:tailEnd/>
            </a:ln>
          </p:spPr>
          <p:txBody>
            <a:bodyPr/>
            <a:lstStyle/>
            <a:p>
              <a:endParaRPr lang="en-US"/>
            </a:p>
          </p:txBody>
        </p:sp>
        <p:sp>
          <p:nvSpPr>
            <p:cNvPr id="90479" name="Line 1391"/>
            <p:cNvSpPr>
              <a:spLocks noChangeShapeType="1"/>
            </p:cNvSpPr>
            <p:nvPr/>
          </p:nvSpPr>
          <p:spPr bwMode="auto">
            <a:xfrm>
              <a:off x="4761" y="1926"/>
              <a:ext cx="1" cy="16"/>
            </a:xfrm>
            <a:prstGeom prst="line">
              <a:avLst/>
            </a:prstGeom>
            <a:noFill/>
            <a:ln w="12700">
              <a:solidFill>
                <a:schemeClr val="tx2"/>
              </a:solidFill>
              <a:round/>
              <a:headEnd/>
              <a:tailEnd/>
            </a:ln>
          </p:spPr>
          <p:txBody>
            <a:bodyPr/>
            <a:lstStyle/>
            <a:p>
              <a:endParaRPr lang="en-US"/>
            </a:p>
          </p:txBody>
        </p:sp>
        <p:sp>
          <p:nvSpPr>
            <p:cNvPr id="90480" name="Line 1392"/>
            <p:cNvSpPr>
              <a:spLocks noChangeShapeType="1"/>
            </p:cNvSpPr>
            <p:nvPr/>
          </p:nvSpPr>
          <p:spPr bwMode="auto">
            <a:xfrm>
              <a:off x="4761" y="1974"/>
              <a:ext cx="1" cy="16"/>
            </a:xfrm>
            <a:prstGeom prst="line">
              <a:avLst/>
            </a:prstGeom>
            <a:noFill/>
            <a:ln w="12700">
              <a:solidFill>
                <a:schemeClr val="tx2"/>
              </a:solidFill>
              <a:round/>
              <a:headEnd/>
              <a:tailEnd/>
            </a:ln>
          </p:spPr>
          <p:txBody>
            <a:bodyPr/>
            <a:lstStyle/>
            <a:p>
              <a:endParaRPr lang="en-US"/>
            </a:p>
          </p:txBody>
        </p:sp>
        <p:sp>
          <p:nvSpPr>
            <p:cNvPr id="90481" name="Line 1393"/>
            <p:cNvSpPr>
              <a:spLocks noChangeShapeType="1"/>
            </p:cNvSpPr>
            <p:nvPr/>
          </p:nvSpPr>
          <p:spPr bwMode="auto">
            <a:xfrm>
              <a:off x="4761" y="2022"/>
              <a:ext cx="1" cy="16"/>
            </a:xfrm>
            <a:prstGeom prst="line">
              <a:avLst/>
            </a:prstGeom>
            <a:noFill/>
            <a:ln w="12700">
              <a:solidFill>
                <a:schemeClr val="tx2"/>
              </a:solidFill>
              <a:round/>
              <a:headEnd/>
              <a:tailEnd/>
            </a:ln>
          </p:spPr>
          <p:txBody>
            <a:bodyPr/>
            <a:lstStyle/>
            <a:p>
              <a:endParaRPr lang="en-US"/>
            </a:p>
          </p:txBody>
        </p:sp>
        <p:sp>
          <p:nvSpPr>
            <p:cNvPr id="90482" name="Line 1394"/>
            <p:cNvSpPr>
              <a:spLocks noChangeShapeType="1"/>
            </p:cNvSpPr>
            <p:nvPr/>
          </p:nvSpPr>
          <p:spPr bwMode="auto">
            <a:xfrm>
              <a:off x="4761" y="2070"/>
              <a:ext cx="1" cy="15"/>
            </a:xfrm>
            <a:prstGeom prst="line">
              <a:avLst/>
            </a:prstGeom>
            <a:noFill/>
            <a:ln w="12700">
              <a:solidFill>
                <a:schemeClr val="tx2"/>
              </a:solidFill>
              <a:round/>
              <a:headEnd/>
              <a:tailEnd/>
            </a:ln>
          </p:spPr>
          <p:txBody>
            <a:bodyPr/>
            <a:lstStyle/>
            <a:p>
              <a:endParaRPr lang="en-US"/>
            </a:p>
          </p:txBody>
        </p:sp>
        <p:sp>
          <p:nvSpPr>
            <p:cNvPr id="90483" name="Line 1395"/>
            <p:cNvSpPr>
              <a:spLocks noChangeShapeType="1"/>
            </p:cNvSpPr>
            <p:nvPr/>
          </p:nvSpPr>
          <p:spPr bwMode="auto">
            <a:xfrm>
              <a:off x="4761" y="2117"/>
              <a:ext cx="1" cy="16"/>
            </a:xfrm>
            <a:prstGeom prst="line">
              <a:avLst/>
            </a:prstGeom>
            <a:noFill/>
            <a:ln w="12700">
              <a:solidFill>
                <a:schemeClr val="tx2"/>
              </a:solidFill>
              <a:round/>
              <a:headEnd/>
              <a:tailEnd/>
            </a:ln>
          </p:spPr>
          <p:txBody>
            <a:bodyPr/>
            <a:lstStyle/>
            <a:p>
              <a:endParaRPr lang="en-US"/>
            </a:p>
          </p:txBody>
        </p:sp>
        <p:sp>
          <p:nvSpPr>
            <p:cNvPr id="90484" name="Line 1396"/>
            <p:cNvSpPr>
              <a:spLocks noChangeShapeType="1"/>
            </p:cNvSpPr>
            <p:nvPr/>
          </p:nvSpPr>
          <p:spPr bwMode="auto">
            <a:xfrm>
              <a:off x="4761" y="2165"/>
              <a:ext cx="1" cy="16"/>
            </a:xfrm>
            <a:prstGeom prst="line">
              <a:avLst/>
            </a:prstGeom>
            <a:noFill/>
            <a:ln w="12700">
              <a:solidFill>
                <a:schemeClr val="tx2"/>
              </a:solidFill>
              <a:round/>
              <a:headEnd/>
              <a:tailEnd/>
            </a:ln>
          </p:spPr>
          <p:txBody>
            <a:bodyPr/>
            <a:lstStyle/>
            <a:p>
              <a:endParaRPr lang="en-US"/>
            </a:p>
          </p:txBody>
        </p:sp>
        <p:sp>
          <p:nvSpPr>
            <p:cNvPr id="90485" name="Line 1397"/>
            <p:cNvSpPr>
              <a:spLocks noChangeShapeType="1"/>
            </p:cNvSpPr>
            <p:nvPr/>
          </p:nvSpPr>
          <p:spPr bwMode="auto">
            <a:xfrm>
              <a:off x="4761" y="2213"/>
              <a:ext cx="1" cy="16"/>
            </a:xfrm>
            <a:prstGeom prst="line">
              <a:avLst/>
            </a:prstGeom>
            <a:noFill/>
            <a:ln w="12700">
              <a:solidFill>
                <a:schemeClr val="tx2"/>
              </a:solidFill>
              <a:round/>
              <a:headEnd/>
              <a:tailEnd/>
            </a:ln>
          </p:spPr>
          <p:txBody>
            <a:bodyPr/>
            <a:lstStyle/>
            <a:p>
              <a:endParaRPr lang="en-US"/>
            </a:p>
          </p:txBody>
        </p:sp>
        <p:sp>
          <p:nvSpPr>
            <p:cNvPr id="90486" name="Line 1398"/>
            <p:cNvSpPr>
              <a:spLocks noChangeShapeType="1"/>
            </p:cNvSpPr>
            <p:nvPr/>
          </p:nvSpPr>
          <p:spPr bwMode="auto">
            <a:xfrm>
              <a:off x="4761" y="2261"/>
              <a:ext cx="1" cy="16"/>
            </a:xfrm>
            <a:prstGeom prst="line">
              <a:avLst/>
            </a:prstGeom>
            <a:noFill/>
            <a:ln w="12700">
              <a:solidFill>
                <a:schemeClr val="tx2"/>
              </a:solidFill>
              <a:round/>
              <a:headEnd/>
              <a:tailEnd/>
            </a:ln>
          </p:spPr>
          <p:txBody>
            <a:bodyPr/>
            <a:lstStyle/>
            <a:p>
              <a:endParaRPr lang="en-US"/>
            </a:p>
          </p:txBody>
        </p:sp>
        <p:sp>
          <p:nvSpPr>
            <p:cNvPr id="90487" name="Line 1399"/>
            <p:cNvSpPr>
              <a:spLocks noChangeShapeType="1"/>
            </p:cNvSpPr>
            <p:nvPr/>
          </p:nvSpPr>
          <p:spPr bwMode="auto">
            <a:xfrm>
              <a:off x="4761" y="2309"/>
              <a:ext cx="1" cy="16"/>
            </a:xfrm>
            <a:prstGeom prst="line">
              <a:avLst/>
            </a:prstGeom>
            <a:noFill/>
            <a:ln w="12700">
              <a:solidFill>
                <a:schemeClr val="tx2"/>
              </a:solidFill>
              <a:round/>
              <a:headEnd/>
              <a:tailEnd/>
            </a:ln>
          </p:spPr>
          <p:txBody>
            <a:bodyPr/>
            <a:lstStyle/>
            <a:p>
              <a:endParaRPr lang="en-US"/>
            </a:p>
          </p:txBody>
        </p:sp>
        <p:sp>
          <p:nvSpPr>
            <p:cNvPr id="90488" name="Line 1400"/>
            <p:cNvSpPr>
              <a:spLocks noChangeShapeType="1"/>
            </p:cNvSpPr>
            <p:nvPr/>
          </p:nvSpPr>
          <p:spPr bwMode="auto">
            <a:xfrm>
              <a:off x="4761" y="2357"/>
              <a:ext cx="1" cy="16"/>
            </a:xfrm>
            <a:prstGeom prst="line">
              <a:avLst/>
            </a:prstGeom>
            <a:noFill/>
            <a:ln w="12700">
              <a:solidFill>
                <a:schemeClr val="tx2"/>
              </a:solidFill>
              <a:round/>
              <a:headEnd/>
              <a:tailEnd/>
            </a:ln>
          </p:spPr>
          <p:txBody>
            <a:bodyPr/>
            <a:lstStyle/>
            <a:p>
              <a:endParaRPr lang="en-US"/>
            </a:p>
          </p:txBody>
        </p:sp>
        <p:sp>
          <p:nvSpPr>
            <p:cNvPr id="90489" name="Line 1401"/>
            <p:cNvSpPr>
              <a:spLocks noChangeShapeType="1"/>
            </p:cNvSpPr>
            <p:nvPr/>
          </p:nvSpPr>
          <p:spPr bwMode="auto">
            <a:xfrm>
              <a:off x="4761" y="2405"/>
              <a:ext cx="1" cy="16"/>
            </a:xfrm>
            <a:prstGeom prst="line">
              <a:avLst/>
            </a:prstGeom>
            <a:noFill/>
            <a:ln w="12700">
              <a:solidFill>
                <a:schemeClr val="tx2"/>
              </a:solidFill>
              <a:round/>
              <a:headEnd/>
              <a:tailEnd/>
            </a:ln>
          </p:spPr>
          <p:txBody>
            <a:bodyPr/>
            <a:lstStyle/>
            <a:p>
              <a:endParaRPr lang="en-US"/>
            </a:p>
          </p:txBody>
        </p:sp>
        <p:sp>
          <p:nvSpPr>
            <p:cNvPr id="90490" name="Line 1402"/>
            <p:cNvSpPr>
              <a:spLocks noChangeShapeType="1"/>
            </p:cNvSpPr>
            <p:nvPr/>
          </p:nvSpPr>
          <p:spPr bwMode="auto">
            <a:xfrm>
              <a:off x="4761" y="2452"/>
              <a:ext cx="1" cy="16"/>
            </a:xfrm>
            <a:prstGeom prst="line">
              <a:avLst/>
            </a:prstGeom>
            <a:noFill/>
            <a:ln w="12700">
              <a:solidFill>
                <a:schemeClr val="tx2"/>
              </a:solidFill>
              <a:round/>
              <a:headEnd/>
              <a:tailEnd/>
            </a:ln>
          </p:spPr>
          <p:txBody>
            <a:bodyPr/>
            <a:lstStyle/>
            <a:p>
              <a:endParaRPr lang="en-US"/>
            </a:p>
          </p:txBody>
        </p:sp>
        <p:sp>
          <p:nvSpPr>
            <p:cNvPr id="90491" name="Line 1403"/>
            <p:cNvSpPr>
              <a:spLocks noChangeShapeType="1"/>
            </p:cNvSpPr>
            <p:nvPr/>
          </p:nvSpPr>
          <p:spPr bwMode="auto">
            <a:xfrm>
              <a:off x="4761" y="2500"/>
              <a:ext cx="1" cy="16"/>
            </a:xfrm>
            <a:prstGeom prst="line">
              <a:avLst/>
            </a:prstGeom>
            <a:noFill/>
            <a:ln w="12700">
              <a:solidFill>
                <a:schemeClr val="tx2"/>
              </a:solidFill>
              <a:round/>
              <a:headEnd/>
              <a:tailEnd/>
            </a:ln>
          </p:spPr>
          <p:txBody>
            <a:bodyPr/>
            <a:lstStyle/>
            <a:p>
              <a:endParaRPr lang="en-US"/>
            </a:p>
          </p:txBody>
        </p:sp>
        <p:sp>
          <p:nvSpPr>
            <p:cNvPr id="90492" name="Line 1404"/>
            <p:cNvSpPr>
              <a:spLocks noChangeShapeType="1"/>
            </p:cNvSpPr>
            <p:nvPr/>
          </p:nvSpPr>
          <p:spPr bwMode="auto">
            <a:xfrm>
              <a:off x="4761" y="2548"/>
              <a:ext cx="1" cy="16"/>
            </a:xfrm>
            <a:prstGeom prst="line">
              <a:avLst/>
            </a:prstGeom>
            <a:noFill/>
            <a:ln w="12700">
              <a:solidFill>
                <a:schemeClr val="tx2"/>
              </a:solidFill>
              <a:round/>
              <a:headEnd/>
              <a:tailEnd/>
            </a:ln>
          </p:spPr>
          <p:txBody>
            <a:bodyPr/>
            <a:lstStyle/>
            <a:p>
              <a:endParaRPr lang="en-US"/>
            </a:p>
          </p:txBody>
        </p:sp>
        <p:sp>
          <p:nvSpPr>
            <p:cNvPr id="90493" name="Line 1405"/>
            <p:cNvSpPr>
              <a:spLocks noChangeShapeType="1"/>
            </p:cNvSpPr>
            <p:nvPr/>
          </p:nvSpPr>
          <p:spPr bwMode="auto">
            <a:xfrm>
              <a:off x="4761" y="2596"/>
              <a:ext cx="1" cy="16"/>
            </a:xfrm>
            <a:prstGeom prst="line">
              <a:avLst/>
            </a:prstGeom>
            <a:noFill/>
            <a:ln w="12700">
              <a:solidFill>
                <a:schemeClr val="tx2"/>
              </a:solidFill>
              <a:round/>
              <a:headEnd/>
              <a:tailEnd/>
            </a:ln>
          </p:spPr>
          <p:txBody>
            <a:bodyPr/>
            <a:lstStyle/>
            <a:p>
              <a:endParaRPr lang="en-US"/>
            </a:p>
          </p:txBody>
        </p:sp>
        <p:sp>
          <p:nvSpPr>
            <p:cNvPr id="90494" name="Line 1406"/>
            <p:cNvSpPr>
              <a:spLocks noChangeShapeType="1"/>
            </p:cNvSpPr>
            <p:nvPr/>
          </p:nvSpPr>
          <p:spPr bwMode="auto">
            <a:xfrm>
              <a:off x="4761" y="2644"/>
              <a:ext cx="1" cy="16"/>
            </a:xfrm>
            <a:prstGeom prst="line">
              <a:avLst/>
            </a:prstGeom>
            <a:noFill/>
            <a:ln w="12700">
              <a:solidFill>
                <a:schemeClr val="tx2"/>
              </a:solidFill>
              <a:round/>
              <a:headEnd/>
              <a:tailEnd/>
            </a:ln>
          </p:spPr>
          <p:txBody>
            <a:bodyPr/>
            <a:lstStyle/>
            <a:p>
              <a:endParaRPr lang="en-US"/>
            </a:p>
          </p:txBody>
        </p:sp>
        <p:sp>
          <p:nvSpPr>
            <p:cNvPr id="90495" name="Line 1407"/>
            <p:cNvSpPr>
              <a:spLocks noChangeShapeType="1"/>
            </p:cNvSpPr>
            <p:nvPr/>
          </p:nvSpPr>
          <p:spPr bwMode="auto">
            <a:xfrm>
              <a:off x="4761" y="2692"/>
              <a:ext cx="1" cy="16"/>
            </a:xfrm>
            <a:prstGeom prst="line">
              <a:avLst/>
            </a:prstGeom>
            <a:noFill/>
            <a:ln w="12700">
              <a:solidFill>
                <a:schemeClr val="tx2"/>
              </a:solidFill>
              <a:round/>
              <a:headEnd/>
              <a:tailEnd/>
            </a:ln>
          </p:spPr>
          <p:txBody>
            <a:bodyPr/>
            <a:lstStyle/>
            <a:p>
              <a:endParaRPr lang="en-US"/>
            </a:p>
          </p:txBody>
        </p:sp>
        <p:sp>
          <p:nvSpPr>
            <p:cNvPr id="90496" name="Line 1408"/>
            <p:cNvSpPr>
              <a:spLocks noChangeShapeType="1"/>
            </p:cNvSpPr>
            <p:nvPr/>
          </p:nvSpPr>
          <p:spPr bwMode="auto">
            <a:xfrm>
              <a:off x="4761" y="2740"/>
              <a:ext cx="1" cy="16"/>
            </a:xfrm>
            <a:prstGeom prst="line">
              <a:avLst/>
            </a:prstGeom>
            <a:noFill/>
            <a:ln w="12700">
              <a:solidFill>
                <a:schemeClr val="tx2"/>
              </a:solidFill>
              <a:round/>
              <a:headEnd/>
              <a:tailEnd/>
            </a:ln>
          </p:spPr>
          <p:txBody>
            <a:bodyPr/>
            <a:lstStyle/>
            <a:p>
              <a:endParaRPr lang="en-US"/>
            </a:p>
          </p:txBody>
        </p:sp>
        <p:sp>
          <p:nvSpPr>
            <p:cNvPr id="90497" name="Line 1409"/>
            <p:cNvSpPr>
              <a:spLocks noChangeShapeType="1"/>
            </p:cNvSpPr>
            <p:nvPr/>
          </p:nvSpPr>
          <p:spPr bwMode="auto">
            <a:xfrm>
              <a:off x="4761" y="2788"/>
              <a:ext cx="1" cy="16"/>
            </a:xfrm>
            <a:prstGeom prst="line">
              <a:avLst/>
            </a:prstGeom>
            <a:noFill/>
            <a:ln w="12700">
              <a:solidFill>
                <a:schemeClr val="tx2"/>
              </a:solidFill>
              <a:round/>
              <a:headEnd/>
              <a:tailEnd/>
            </a:ln>
          </p:spPr>
          <p:txBody>
            <a:bodyPr/>
            <a:lstStyle/>
            <a:p>
              <a:endParaRPr lang="en-US"/>
            </a:p>
          </p:txBody>
        </p:sp>
        <p:sp>
          <p:nvSpPr>
            <p:cNvPr id="90498" name="Line 1410"/>
            <p:cNvSpPr>
              <a:spLocks noChangeShapeType="1"/>
            </p:cNvSpPr>
            <p:nvPr/>
          </p:nvSpPr>
          <p:spPr bwMode="auto">
            <a:xfrm>
              <a:off x="4761" y="2835"/>
              <a:ext cx="1" cy="16"/>
            </a:xfrm>
            <a:prstGeom prst="line">
              <a:avLst/>
            </a:prstGeom>
            <a:noFill/>
            <a:ln w="12700">
              <a:solidFill>
                <a:schemeClr val="tx2"/>
              </a:solidFill>
              <a:round/>
              <a:headEnd/>
              <a:tailEnd/>
            </a:ln>
          </p:spPr>
          <p:txBody>
            <a:bodyPr/>
            <a:lstStyle/>
            <a:p>
              <a:endParaRPr lang="en-US"/>
            </a:p>
          </p:txBody>
        </p:sp>
        <p:sp>
          <p:nvSpPr>
            <p:cNvPr id="90499" name="Line 1411"/>
            <p:cNvSpPr>
              <a:spLocks noChangeShapeType="1"/>
            </p:cNvSpPr>
            <p:nvPr/>
          </p:nvSpPr>
          <p:spPr bwMode="auto">
            <a:xfrm>
              <a:off x="4761" y="2883"/>
              <a:ext cx="1" cy="16"/>
            </a:xfrm>
            <a:prstGeom prst="line">
              <a:avLst/>
            </a:prstGeom>
            <a:noFill/>
            <a:ln w="12700">
              <a:solidFill>
                <a:schemeClr val="tx2"/>
              </a:solidFill>
              <a:round/>
              <a:headEnd/>
              <a:tailEnd/>
            </a:ln>
          </p:spPr>
          <p:txBody>
            <a:bodyPr/>
            <a:lstStyle/>
            <a:p>
              <a:endParaRPr lang="en-US"/>
            </a:p>
          </p:txBody>
        </p:sp>
        <p:sp>
          <p:nvSpPr>
            <p:cNvPr id="90500" name="Line 1412"/>
            <p:cNvSpPr>
              <a:spLocks noChangeShapeType="1"/>
            </p:cNvSpPr>
            <p:nvPr/>
          </p:nvSpPr>
          <p:spPr bwMode="auto">
            <a:xfrm>
              <a:off x="4761" y="2931"/>
              <a:ext cx="1" cy="16"/>
            </a:xfrm>
            <a:prstGeom prst="line">
              <a:avLst/>
            </a:prstGeom>
            <a:noFill/>
            <a:ln w="12700">
              <a:solidFill>
                <a:schemeClr val="tx2"/>
              </a:solidFill>
              <a:round/>
              <a:headEnd/>
              <a:tailEnd/>
            </a:ln>
          </p:spPr>
          <p:txBody>
            <a:bodyPr/>
            <a:lstStyle/>
            <a:p>
              <a:endParaRPr lang="en-US"/>
            </a:p>
          </p:txBody>
        </p:sp>
        <p:sp>
          <p:nvSpPr>
            <p:cNvPr id="90501" name="Line 1413"/>
            <p:cNvSpPr>
              <a:spLocks noChangeShapeType="1"/>
            </p:cNvSpPr>
            <p:nvPr/>
          </p:nvSpPr>
          <p:spPr bwMode="auto">
            <a:xfrm>
              <a:off x="4761" y="2979"/>
              <a:ext cx="1" cy="16"/>
            </a:xfrm>
            <a:prstGeom prst="line">
              <a:avLst/>
            </a:prstGeom>
            <a:noFill/>
            <a:ln w="12700">
              <a:solidFill>
                <a:schemeClr val="tx2"/>
              </a:solidFill>
              <a:round/>
              <a:headEnd/>
              <a:tailEnd/>
            </a:ln>
          </p:spPr>
          <p:txBody>
            <a:bodyPr/>
            <a:lstStyle/>
            <a:p>
              <a:endParaRPr lang="en-US"/>
            </a:p>
          </p:txBody>
        </p:sp>
        <p:sp>
          <p:nvSpPr>
            <p:cNvPr id="90502" name="Line 1414"/>
            <p:cNvSpPr>
              <a:spLocks noChangeShapeType="1"/>
            </p:cNvSpPr>
            <p:nvPr/>
          </p:nvSpPr>
          <p:spPr bwMode="auto">
            <a:xfrm>
              <a:off x="4761" y="3027"/>
              <a:ext cx="1" cy="16"/>
            </a:xfrm>
            <a:prstGeom prst="line">
              <a:avLst/>
            </a:prstGeom>
            <a:noFill/>
            <a:ln w="12700">
              <a:solidFill>
                <a:schemeClr val="tx2"/>
              </a:solidFill>
              <a:round/>
              <a:headEnd/>
              <a:tailEnd/>
            </a:ln>
          </p:spPr>
          <p:txBody>
            <a:bodyPr/>
            <a:lstStyle/>
            <a:p>
              <a:endParaRPr lang="en-US"/>
            </a:p>
          </p:txBody>
        </p:sp>
        <p:sp>
          <p:nvSpPr>
            <p:cNvPr id="90503" name="Line 1415"/>
            <p:cNvSpPr>
              <a:spLocks noChangeShapeType="1"/>
            </p:cNvSpPr>
            <p:nvPr/>
          </p:nvSpPr>
          <p:spPr bwMode="auto">
            <a:xfrm>
              <a:off x="4761" y="3075"/>
              <a:ext cx="1" cy="16"/>
            </a:xfrm>
            <a:prstGeom prst="line">
              <a:avLst/>
            </a:prstGeom>
            <a:noFill/>
            <a:ln w="12700">
              <a:solidFill>
                <a:schemeClr val="tx2"/>
              </a:solidFill>
              <a:round/>
              <a:headEnd/>
              <a:tailEnd/>
            </a:ln>
          </p:spPr>
          <p:txBody>
            <a:bodyPr/>
            <a:lstStyle/>
            <a:p>
              <a:endParaRPr lang="en-US"/>
            </a:p>
          </p:txBody>
        </p:sp>
        <p:sp>
          <p:nvSpPr>
            <p:cNvPr id="90504" name="Line 1416"/>
            <p:cNvSpPr>
              <a:spLocks noChangeShapeType="1"/>
            </p:cNvSpPr>
            <p:nvPr/>
          </p:nvSpPr>
          <p:spPr bwMode="auto">
            <a:xfrm>
              <a:off x="4761" y="3123"/>
              <a:ext cx="1" cy="16"/>
            </a:xfrm>
            <a:prstGeom prst="line">
              <a:avLst/>
            </a:prstGeom>
            <a:noFill/>
            <a:ln w="12700">
              <a:solidFill>
                <a:schemeClr val="tx2"/>
              </a:solidFill>
              <a:round/>
              <a:headEnd/>
              <a:tailEnd/>
            </a:ln>
          </p:spPr>
          <p:txBody>
            <a:bodyPr/>
            <a:lstStyle/>
            <a:p>
              <a:endParaRPr lang="en-US"/>
            </a:p>
          </p:txBody>
        </p:sp>
        <p:sp>
          <p:nvSpPr>
            <p:cNvPr id="90505" name="Line 1417"/>
            <p:cNvSpPr>
              <a:spLocks noChangeShapeType="1"/>
            </p:cNvSpPr>
            <p:nvPr/>
          </p:nvSpPr>
          <p:spPr bwMode="auto">
            <a:xfrm>
              <a:off x="4761" y="3171"/>
              <a:ext cx="1" cy="16"/>
            </a:xfrm>
            <a:prstGeom prst="line">
              <a:avLst/>
            </a:prstGeom>
            <a:noFill/>
            <a:ln w="12700">
              <a:solidFill>
                <a:schemeClr val="tx2"/>
              </a:solidFill>
              <a:round/>
              <a:headEnd/>
              <a:tailEnd/>
            </a:ln>
          </p:spPr>
          <p:txBody>
            <a:bodyPr/>
            <a:lstStyle/>
            <a:p>
              <a:endParaRPr lang="en-US"/>
            </a:p>
          </p:txBody>
        </p:sp>
        <p:sp>
          <p:nvSpPr>
            <p:cNvPr id="90506" name="Line 1418"/>
            <p:cNvSpPr>
              <a:spLocks noChangeShapeType="1"/>
            </p:cNvSpPr>
            <p:nvPr/>
          </p:nvSpPr>
          <p:spPr bwMode="auto">
            <a:xfrm>
              <a:off x="4761" y="3218"/>
              <a:ext cx="1" cy="16"/>
            </a:xfrm>
            <a:prstGeom prst="line">
              <a:avLst/>
            </a:prstGeom>
            <a:noFill/>
            <a:ln w="12700">
              <a:solidFill>
                <a:schemeClr val="tx2"/>
              </a:solidFill>
              <a:round/>
              <a:headEnd/>
              <a:tailEnd/>
            </a:ln>
          </p:spPr>
          <p:txBody>
            <a:bodyPr/>
            <a:lstStyle/>
            <a:p>
              <a:endParaRPr lang="en-US"/>
            </a:p>
          </p:txBody>
        </p:sp>
        <p:sp>
          <p:nvSpPr>
            <p:cNvPr id="90507" name="Line 1419"/>
            <p:cNvSpPr>
              <a:spLocks noChangeShapeType="1"/>
            </p:cNvSpPr>
            <p:nvPr/>
          </p:nvSpPr>
          <p:spPr bwMode="auto">
            <a:xfrm>
              <a:off x="4761" y="3266"/>
              <a:ext cx="1" cy="16"/>
            </a:xfrm>
            <a:prstGeom prst="line">
              <a:avLst/>
            </a:prstGeom>
            <a:noFill/>
            <a:ln w="12700">
              <a:solidFill>
                <a:schemeClr val="tx2"/>
              </a:solidFill>
              <a:round/>
              <a:headEnd/>
              <a:tailEnd/>
            </a:ln>
          </p:spPr>
          <p:txBody>
            <a:bodyPr/>
            <a:lstStyle/>
            <a:p>
              <a:endParaRPr lang="en-US"/>
            </a:p>
          </p:txBody>
        </p:sp>
        <p:sp>
          <p:nvSpPr>
            <p:cNvPr id="90508" name="Line 1420"/>
            <p:cNvSpPr>
              <a:spLocks noChangeShapeType="1"/>
            </p:cNvSpPr>
            <p:nvPr/>
          </p:nvSpPr>
          <p:spPr bwMode="auto">
            <a:xfrm>
              <a:off x="4761" y="3314"/>
              <a:ext cx="1" cy="16"/>
            </a:xfrm>
            <a:prstGeom prst="line">
              <a:avLst/>
            </a:prstGeom>
            <a:noFill/>
            <a:ln w="12700">
              <a:solidFill>
                <a:schemeClr val="tx2"/>
              </a:solidFill>
              <a:round/>
              <a:headEnd/>
              <a:tailEnd/>
            </a:ln>
          </p:spPr>
          <p:txBody>
            <a:bodyPr/>
            <a:lstStyle/>
            <a:p>
              <a:endParaRPr lang="en-US"/>
            </a:p>
          </p:txBody>
        </p:sp>
        <p:sp>
          <p:nvSpPr>
            <p:cNvPr id="90509" name="Line 1421"/>
            <p:cNvSpPr>
              <a:spLocks noChangeShapeType="1"/>
            </p:cNvSpPr>
            <p:nvPr/>
          </p:nvSpPr>
          <p:spPr bwMode="auto">
            <a:xfrm>
              <a:off x="4761" y="3362"/>
              <a:ext cx="1" cy="16"/>
            </a:xfrm>
            <a:prstGeom prst="line">
              <a:avLst/>
            </a:prstGeom>
            <a:noFill/>
            <a:ln w="12700">
              <a:solidFill>
                <a:schemeClr val="tx2"/>
              </a:solidFill>
              <a:round/>
              <a:headEnd/>
              <a:tailEnd/>
            </a:ln>
          </p:spPr>
          <p:txBody>
            <a:bodyPr/>
            <a:lstStyle/>
            <a:p>
              <a:endParaRPr lang="en-US"/>
            </a:p>
          </p:txBody>
        </p:sp>
        <p:sp>
          <p:nvSpPr>
            <p:cNvPr id="90510" name="Line 1422"/>
            <p:cNvSpPr>
              <a:spLocks noChangeShapeType="1"/>
            </p:cNvSpPr>
            <p:nvPr/>
          </p:nvSpPr>
          <p:spPr bwMode="auto">
            <a:xfrm>
              <a:off x="4761" y="3410"/>
              <a:ext cx="1" cy="16"/>
            </a:xfrm>
            <a:prstGeom prst="line">
              <a:avLst/>
            </a:prstGeom>
            <a:noFill/>
            <a:ln w="12700">
              <a:solidFill>
                <a:schemeClr val="tx2"/>
              </a:solidFill>
              <a:round/>
              <a:headEnd/>
              <a:tailEnd/>
            </a:ln>
          </p:spPr>
          <p:txBody>
            <a:bodyPr/>
            <a:lstStyle/>
            <a:p>
              <a:endParaRPr lang="en-US"/>
            </a:p>
          </p:txBody>
        </p:sp>
        <p:sp>
          <p:nvSpPr>
            <p:cNvPr id="90511" name="Line 1423"/>
            <p:cNvSpPr>
              <a:spLocks noChangeShapeType="1"/>
            </p:cNvSpPr>
            <p:nvPr/>
          </p:nvSpPr>
          <p:spPr bwMode="auto">
            <a:xfrm>
              <a:off x="4761" y="3458"/>
              <a:ext cx="1" cy="16"/>
            </a:xfrm>
            <a:prstGeom prst="line">
              <a:avLst/>
            </a:prstGeom>
            <a:noFill/>
            <a:ln w="12700">
              <a:solidFill>
                <a:schemeClr val="tx2"/>
              </a:solidFill>
              <a:round/>
              <a:headEnd/>
              <a:tailEnd/>
            </a:ln>
          </p:spPr>
          <p:txBody>
            <a:bodyPr/>
            <a:lstStyle/>
            <a:p>
              <a:endParaRPr lang="en-US"/>
            </a:p>
          </p:txBody>
        </p:sp>
        <p:sp>
          <p:nvSpPr>
            <p:cNvPr id="90512" name="Line 1424"/>
            <p:cNvSpPr>
              <a:spLocks noChangeShapeType="1"/>
            </p:cNvSpPr>
            <p:nvPr/>
          </p:nvSpPr>
          <p:spPr bwMode="auto">
            <a:xfrm>
              <a:off x="4761" y="3506"/>
              <a:ext cx="1" cy="16"/>
            </a:xfrm>
            <a:prstGeom prst="line">
              <a:avLst/>
            </a:prstGeom>
            <a:noFill/>
            <a:ln w="12700">
              <a:solidFill>
                <a:schemeClr val="tx2"/>
              </a:solidFill>
              <a:round/>
              <a:headEnd/>
              <a:tailEnd/>
            </a:ln>
          </p:spPr>
          <p:txBody>
            <a:bodyPr/>
            <a:lstStyle/>
            <a:p>
              <a:endParaRPr lang="en-US"/>
            </a:p>
          </p:txBody>
        </p:sp>
        <p:sp>
          <p:nvSpPr>
            <p:cNvPr id="90513" name="Line 1425"/>
            <p:cNvSpPr>
              <a:spLocks noChangeShapeType="1"/>
            </p:cNvSpPr>
            <p:nvPr/>
          </p:nvSpPr>
          <p:spPr bwMode="auto">
            <a:xfrm>
              <a:off x="4761" y="3554"/>
              <a:ext cx="1" cy="16"/>
            </a:xfrm>
            <a:prstGeom prst="line">
              <a:avLst/>
            </a:prstGeom>
            <a:noFill/>
            <a:ln w="12700">
              <a:solidFill>
                <a:schemeClr val="tx2"/>
              </a:solidFill>
              <a:round/>
              <a:headEnd/>
              <a:tailEnd/>
            </a:ln>
          </p:spPr>
          <p:txBody>
            <a:bodyPr/>
            <a:lstStyle/>
            <a:p>
              <a:endParaRPr lang="en-US"/>
            </a:p>
          </p:txBody>
        </p:sp>
        <p:sp>
          <p:nvSpPr>
            <p:cNvPr id="90514" name="Line 1426"/>
            <p:cNvSpPr>
              <a:spLocks noChangeShapeType="1"/>
            </p:cNvSpPr>
            <p:nvPr/>
          </p:nvSpPr>
          <p:spPr bwMode="auto">
            <a:xfrm>
              <a:off x="4809" y="1351"/>
              <a:ext cx="1" cy="16"/>
            </a:xfrm>
            <a:prstGeom prst="line">
              <a:avLst/>
            </a:prstGeom>
            <a:noFill/>
            <a:ln w="12700">
              <a:solidFill>
                <a:schemeClr val="tx2"/>
              </a:solidFill>
              <a:round/>
              <a:headEnd/>
              <a:tailEnd/>
            </a:ln>
          </p:spPr>
          <p:txBody>
            <a:bodyPr/>
            <a:lstStyle/>
            <a:p>
              <a:endParaRPr lang="en-US"/>
            </a:p>
          </p:txBody>
        </p:sp>
        <p:sp>
          <p:nvSpPr>
            <p:cNvPr id="90515" name="Line 1427"/>
            <p:cNvSpPr>
              <a:spLocks noChangeShapeType="1"/>
            </p:cNvSpPr>
            <p:nvPr/>
          </p:nvSpPr>
          <p:spPr bwMode="auto">
            <a:xfrm>
              <a:off x="4809" y="1399"/>
              <a:ext cx="1" cy="16"/>
            </a:xfrm>
            <a:prstGeom prst="line">
              <a:avLst/>
            </a:prstGeom>
            <a:noFill/>
            <a:ln w="12700">
              <a:solidFill>
                <a:schemeClr val="tx2"/>
              </a:solidFill>
              <a:round/>
              <a:headEnd/>
              <a:tailEnd/>
            </a:ln>
          </p:spPr>
          <p:txBody>
            <a:bodyPr/>
            <a:lstStyle/>
            <a:p>
              <a:endParaRPr lang="en-US"/>
            </a:p>
          </p:txBody>
        </p:sp>
        <p:sp>
          <p:nvSpPr>
            <p:cNvPr id="90516" name="Line 1428"/>
            <p:cNvSpPr>
              <a:spLocks noChangeShapeType="1"/>
            </p:cNvSpPr>
            <p:nvPr/>
          </p:nvSpPr>
          <p:spPr bwMode="auto">
            <a:xfrm>
              <a:off x="4809" y="1447"/>
              <a:ext cx="1" cy="16"/>
            </a:xfrm>
            <a:prstGeom prst="line">
              <a:avLst/>
            </a:prstGeom>
            <a:noFill/>
            <a:ln w="12700">
              <a:solidFill>
                <a:schemeClr val="tx2"/>
              </a:solidFill>
              <a:round/>
              <a:headEnd/>
              <a:tailEnd/>
            </a:ln>
          </p:spPr>
          <p:txBody>
            <a:bodyPr/>
            <a:lstStyle/>
            <a:p>
              <a:endParaRPr lang="en-US"/>
            </a:p>
          </p:txBody>
        </p:sp>
        <p:sp>
          <p:nvSpPr>
            <p:cNvPr id="90517" name="Line 1429"/>
            <p:cNvSpPr>
              <a:spLocks noChangeShapeType="1"/>
            </p:cNvSpPr>
            <p:nvPr/>
          </p:nvSpPr>
          <p:spPr bwMode="auto">
            <a:xfrm>
              <a:off x="4809" y="1495"/>
              <a:ext cx="1" cy="16"/>
            </a:xfrm>
            <a:prstGeom prst="line">
              <a:avLst/>
            </a:prstGeom>
            <a:noFill/>
            <a:ln w="12700">
              <a:solidFill>
                <a:schemeClr val="tx2"/>
              </a:solidFill>
              <a:round/>
              <a:headEnd/>
              <a:tailEnd/>
            </a:ln>
          </p:spPr>
          <p:txBody>
            <a:bodyPr/>
            <a:lstStyle/>
            <a:p>
              <a:endParaRPr lang="en-US"/>
            </a:p>
          </p:txBody>
        </p:sp>
        <p:sp>
          <p:nvSpPr>
            <p:cNvPr id="90518" name="Line 1430"/>
            <p:cNvSpPr>
              <a:spLocks noChangeShapeType="1"/>
            </p:cNvSpPr>
            <p:nvPr/>
          </p:nvSpPr>
          <p:spPr bwMode="auto">
            <a:xfrm>
              <a:off x="4809" y="1543"/>
              <a:ext cx="1" cy="16"/>
            </a:xfrm>
            <a:prstGeom prst="line">
              <a:avLst/>
            </a:prstGeom>
            <a:noFill/>
            <a:ln w="12700">
              <a:solidFill>
                <a:schemeClr val="tx2"/>
              </a:solidFill>
              <a:round/>
              <a:headEnd/>
              <a:tailEnd/>
            </a:ln>
          </p:spPr>
          <p:txBody>
            <a:bodyPr/>
            <a:lstStyle/>
            <a:p>
              <a:endParaRPr lang="en-US"/>
            </a:p>
          </p:txBody>
        </p:sp>
        <p:sp>
          <p:nvSpPr>
            <p:cNvPr id="90519" name="Line 1431"/>
            <p:cNvSpPr>
              <a:spLocks noChangeShapeType="1"/>
            </p:cNvSpPr>
            <p:nvPr/>
          </p:nvSpPr>
          <p:spPr bwMode="auto">
            <a:xfrm>
              <a:off x="4809" y="1591"/>
              <a:ext cx="1" cy="16"/>
            </a:xfrm>
            <a:prstGeom prst="line">
              <a:avLst/>
            </a:prstGeom>
            <a:noFill/>
            <a:ln w="12700">
              <a:solidFill>
                <a:schemeClr val="tx2"/>
              </a:solidFill>
              <a:round/>
              <a:headEnd/>
              <a:tailEnd/>
            </a:ln>
          </p:spPr>
          <p:txBody>
            <a:bodyPr/>
            <a:lstStyle/>
            <a:p>
              <a:endParaRPr lang="en-US"/>
            </a:p>
          </p:txBody>
        </p:sp>
        <p:sp>
          <p:nvSpPr>
            <p:cNvPr id="90520" name="Line 1432"/>
            <p:cNvSpPr>
              <a:spLocks noChangeShapeType="1"/>
            </p:cNvSpPr>
            <p:nvPr/>
          </p:nvSpPr>
          <p:spPr bwMode="auto">
            <a:xfrm>
              <a:off x="4809" y="1639"/>
              <a:ext cx="1" cy="16"/>
            </a:xfrm>
            <a:prstGeom prst="line">
              <a:avLst/>
            </a:prstGeom>
            <a:noFill/>
            <a:ln w="12700">
              <a:solidFill>
                <a:schemeClr val="tx2"/>
              </a:solidFill>
              <a:round/>
              <a:headEnd/>
              <a:tailEnd/>
            </a:ln>
          </p:spPr>
          <p:txBody>
            <a:bodyPr/>
            <a:lstStyle/>
            <a:p>
              <a:endParaRPr lang="en-US"/>
            </a:p>
          </p:txBody>
        </p:sp>
        <p:sp>
          <p:nvSpPr>
            <p:cNvPr id="90521" name="Line 1433"/>
            <p:cNvSpPr>
              <a:spLocks noChangeShapeType="1"/>
            </p:cNvSpPr>
            <p:nvPr/>
          </p:nvSpPr>
          <p:spPr bwMode="auto">
            <a:xfrm>
              <a:off x="4809" y="1687"/>
              <a:ext cx="1" cy="15"/>
            </a:xfrm>
            <a:prstGeom prst="line">
              <a:avLst/>
            </a:prstGeom>
            <a:noFill/>
            <a:ln w="12700">
              <a:solidFill>
                <a:schemeClr val="tx2"/>
              </a:solidFill>
              <a:round/>
              <a:headEnd/>
              <a:tailEnd/>
            </a:ln>
          </p:spPr>
          <p:txBody>
            <a:bodyPr/>
            <a:lstStyle/>
            <a:p>
              <a:endParaRPr lang="en-US"/>
            </a:p>
          </p:txBody>
        </p:sp>
        <p:sp>
          <p:nvSpPr>
            <p:cNvPr id="90522" name="Line 1434"/>
            <p:cNvSpPr>
              <a:spLocks noChangeShapeType="1"/>
            </p:cNvSpPr>
            <p:nvPr/>
          </p:nvSpPr>
          <p:spPr bwMode="auto">
            <a:xfrm>
              <a:off x="4809" y="1734"/>
              <a:ext cx="1" cy="16"/>
            </a:xfrm>
            <a:prstGeom prst="line">
              <a:avLst/>
            </a:prstGeom>
            <a:noFill/>
            <a:ln w="12700">
              <a:solidFill>
                <a:schemeClr val="tx2"/>
              </a:solidFill>
              <a:round/>
              <a:headEnd/>
              <a:tailEnd/>
            </a:ln>
          </p:spPr>
          <p:txBody>
            <a:bodyPr/>
            <a:lstStyle/>
            <a:p>
              <a:endParaRPr lang="en-US"/>
            </a:p>
          </p:txBody>
        </p:sp>
        <p:sp>
          <p:nvSpPr>
            <p:cNvPr id="90523" name="Line 1435"/>
            <p:cNvSpPr>
              <a:spLocks noChangeShapeType="1"/>
            </p:cNvSpPr>
            <p:nvPr/>
          </p:nvSpPr>
          <p:spPr bwMode="auto">
            <a:xfrm>
              <a:off x="4809" y="1782"/>
              <a:ext cx="1" cy="16"/>
            </a:xfrm>
            <a:prstGeom prst="line">
              <a:avLst/>
            </a:prstGeom>
            <a:noFill/>
            <a:ln w="12700">
              <a:solidFill>
                <a:schemeClr val="tx2"/>
              </a:solidFill>
              <a:round/>
              <a:headEnd/>
              <a:tailEnd/>
            </a:ln>
          </p:spPr>
          <p:txBody>
            <a:bodyPr/>
            <a:lstStyle/>
            <a:p>
              <a:endParaRPr lang="en-US"/>
            </a:p>
          </p:txBody>
        </p:sp>
        <p:sp>
          <p:nvSpPr>
            <p:cNvPr id="90524" name="Line 1436"/>
            <p:cNvSpPr>
              <a:spLocks noChangeShapeType="1"/>
            </p:cNvSpPr>
            <p:nvPr/>
          </p:nvSpPr>
          <p:spPr bwMode="auto">
            <a:xfrm>
              <a:off x="4809" y="1830"/>
              <a:ext cx="1" cy="16"/>
            </a:xfrm>
            <a:prstGeom prst="line">
              <a:avLst/>
            </a:prstGeom>
            <a:noFill/>
            <a:ln w="12700">
              <a:solidFill>
                <a:schemeClr val="tx2"/>
              </a:solidFill>
              <a:round/>
              <a:headEnd/>
              <a:tailEnd/>
            </a:ln>
          </p:spPr>
          <p:txBody>
            <a:bodyPr/>
            <a:lstStyle/>
            <a:p>
              <a:endParaRPr lang="en-US"/>
            </a:p>
          </p:txBody>
        </p:sp>
        <p:sp>
          <p:nvSpPr>
            <p:cNvPr id="90525" name="Line 1437"/>
            <p:cNvSpPr>
              <a:spLocks noChangeShapeType="1"/>
            </p:cNvSpPr>
            <p:nvPr/>
          </p:nvSpPr>
          <p:spPr bwMode="auto">
            <a:xfrm>
              <a:off x="4809" y="1878"/>
              <a:ext cx="1" cy="16"/>
            </a:xfrm>
            <a:prstGeom prst="line">
              <a:avLst/>
            </a:prstGeom>
            <a:noFill/>
            <a:ln w="12700">
              <a:solidFill>
                <a:schemeClr val="tx2"/>
              </a:solidFill>
              <a:round/>
              <a:headEnd/>
              <a:tailEnd/>
            </a:ln>
          </p:spPr>
          <p:txBody>
            <a:bodyPr/>
            <a:lstStyle/>
            <a:p>
              <a:endParaRPr lang="en-US"/>
            </a:p>
          </p:txBody>
        </p:sp>
        <p:sp>
          <p:nvSpPr>
            <p:cNvPr id="90526" name="Line 1438"/>
            <p:cNvSpPr>
              <a:spLocks noChangeShapeType="1"/>
            </p:cNvSpPr>
            <p:nvPr/>
          </p:nvSpPr>
          <p:spPr bwMode="auto">
            <a:xfrm>
              <a:off x="4809" y="1926"/>
              <a:ext cx="1" cy="16"/>
            </a:xfrm>
            <a:prstGeom prst="line">
              <a:avLst/>
            </a:prstGeom>
            <a:noFill/>
            <a:ln w="12700">
              <a:solidFill>
                <a:schemeClr val="tx2"/>
              </a:solidFill>
              <a:round/>
              <a:headEnd/>
              <a:tailEnd/>
            </a:ln>
          </p:spPr>
          <p:txBody>
            <a:bodyPr/>
            <a:lstStyle/>
            <a:p>
              <a:endParaRPr lang="en-US"/>
            </a:p>
          </p:txBody>
        </p:sp>
        <p:sp>
          <p:nvSpPr>
            <p:cNvPr id="90527" name="Line 1439"/>
            <p:cNvSpPr>
              <a:spLocks noChangeShapeType="1"/>
            </p:cNvSpPr>
            <p:nvPr/>
          </p:nvSpPr>
          <p:spPr bwMode="auto">
            <a:xfrm>
              <a:off x="4809" y="1974"/>
              <a:ext cx="1" cy="16"/>
            </a:xfrm>
            <a:prstGeom prst="line">
              <a:avLst/>
            </a:prstGeom>
            <a:noFill/>
            <a:ln w="12700">
              <a:solidFill>
                <a:schemeClr val="tx2"/>
              </a:solidFill>
              <a:round/>
              <a:headEnd/>
              <a:tailEnd/>
            </a:ln>
          </p:spPr>
          <p:txBody>
            <a:bodyPr/>
            <a:lstStyle/>
            <a:p>
              <a:endParaRPr lang="en-US"/>
            </a:p>
          </p:txBody>
        </p:sp>
        <p:sp>
          <p:nvSpPr>
            <p:cNvPr id="90528" name="Line 1440"/>
            <p:cNvSpPr>
              <a:spLocks noChangeShapeType="1"/>
            </p:cNvSpPr>
            <p:nvPr/>
          </p:nvSpPr>
          <p:spPr bwMode="auto">
            <a:xfrm>
              <a:off x="4809" y="2022"/>
              <a:ext cx="1" cy="16"/>
            </a:xfrm>
            <a:prstGeom prst="line">
              <a:avLst/>
            </a:prstGeom>
            <a:noFill/>
            <a:ln w="12700">
              <a:solidFill>
                <a:schemeClr val="tx2"/>
              </a:solidFill>
              <a:round/>
              <a:headEnd/>
              <a:tailEnd/>
            </a:ln>
          </p:spPr>
          <p:txBody>
            <a:bodyPr/>
            <a:lstStyle/>
            <a:p>
              <a:endParaRPr lang="en-US"/>
            </a:p>
          </p:txBody>
        </p:sp>
        <p:sp>
          <p:nvSpPr>
            <p:cNvPr id="90529" name="Line 1441"/>
            <p:cNvSpPr>
              <a:spLocks noChangeShapeType="1"/>
            </p:cNvSpPr>
            <p:nvPr/>
          </p:nvSpPr>
          <p:spPr bwMode="auto">
            <a:xfrm>
              <a:off x="4809" y="2070"/>
              <a:ext cx="1" cy="15"/>
            </a:xfrm>
            <a:prstGeom prst="line">
              <a:avLst/>
            </a:prstGeom>
            <a:noFill/>
            <a:ln w="12700">
              <a:solidFill>
                <a:schemeClr val="tx2"/>
              </a:solidFill>
              <a:round/>
              <a:headEnd/>
              <a:tailEnd/>
            </a:ln>
          </p:spPr>
          <p:txBody>
            <a:bodyPr/>
            <a:lstStyle/>
            <a:p>
              <a:endParaRPr lang="en-US"/>
            </a:p>
          </p:txBody>
        </p:sp>
        <p:sp>
          <p:nvSpPr>
            <p:cNvPr id="90530" name="Line 1442"/>
            <p:cNvSpPr>
              <a:spLocks noChangeShapeType="1"/>
            </p:cNvSpPr>
            <p:nvPr/>
          </p:nvSpPr>
          <p:spPr bwMode="auto">
            <a:xfrm>
              <a:off x="4809" y="2117"/>
              <a:ext cx="1" cy="16"/>
            </a:xfrm>
            <a:prstGeom prst="line">
              <a:avLst/>
            </a:prstGeom>
            <a:noFill/>
            <a:ln w="12700">
              <a:solidFill>
                <a:schemeClr val="tx2"/>
              </a:solidFill>
              <a:round/>
              <a:headEnd/>
              <a:tailEnd/>
            </a:ln>
          </p:spPr>
          <p:txBody>
            <a:bodyPr/>
            <a:lstStyle/>
            <a:p>
              <a:endParaRPr lang="en-US"/>
            </a:p>
          </p:txBody>
        </p:sp>
        <p:sp>
          <p:nvSpPr>
            <p:cNvPr id="90531" name="Line 1443"/>
            <p:cNvSpPr>
              <a:spLocks noChangeShapeType="1"/>
            </p:cNvSpPr>
            <p:nvPr/>
          </p:nvSpPr>
          <p:spPr bwMode="auto">
            <a:xfrm>
              <a:off x="4809" y="2165"/>
              <a:ext cx="1" cy="16"/>
            </a:xfrm>
            <a:prstGeom prst="line">
              <a:avLst/>
            </a:prstGeom>
            <a:noFill/>
            <a:ln w="12700">
              <a:solidFill>
                <a:schemeClr val="tx2"/>
              </a:solidFill>
              <a:round/>
              <a:headEnd/>
              <a:tailEnd/>
            </a:ln>
          </p:spPr>
          <p:txBody>
            <a:bodyPr/>
            <a:lstStyle/>
            <a:p>
              <a:endParaRPr lang="en-US"/>
            </a:p>
          </p:txBody>
        </p:sp>
        <p:sp>
          <p:nvSpPr>
            <p:cNvPr id="90532" name="Line 1444"/>
            <p:cNvSpPr>
              <a:spLocks noChangeShapeType="1"/>
            </p:cNvSpPr>
            <p:nvPr/>
          </p:nvSpPr>
          <p:spPr bwMode="auto">
            <a:xfrm>
              <a:off x="4809" y="2213"/>
              <a:ext cx="1" cy="16"/>
            </a:xfrm>
            <a:prstGeom prst="line">
              <a:avLst/>
            </a:prstGeom>
            <a:noFill/>
            <a:ln w="12700">
              <a:solidFill>
                <a:schemeClr val="tx2"/>
              </a:solidFill>
              <a:round/>
              <a:headEnd/>
              <a:tailEnd/>
            </a:ln>
          </p:spPr>
          <p:txBody>
            <a:bodyPr/>
            <a:lstStyle/>
            <a:p>
              <a:endParaRPr lang="en-US"/>
            </a:p>
          </p:txBody>
        </p:sp>
        <p:sp>
          <p:nvSpPr>
            <p:cNvPr id="90533" name="Line 1445"/>
            <p:cNvSpPr>
              <a:spLocks noChangeShapeType="1"/>
            </p:cNvSpPr>
            <p:nvPr/>
          </p:nvSpPr>
          <p:spPr bwMode="auto">
            <a:xfrm>
              <a:off x="4809" y="2261"/>
              <a:ext cx="1" cy="16"/>
            </a:xfrm>
            <a:prstGeom prst="line">
              <a:avLst/>
            </a:prstGeom>
            <a:noFill/>
            <a:ln w="12700">
              <a:solidFill>
                <a:schemeClr val="tx2"/>
              </a:solidFill>
              <a:round/>
              <a:headEnd/>
              <a:tailEnd/>
            </a:ln>
          </p:spPr>
          <p:txBody>
            <a:bodyPr/>
            <a:lstStyle/>
            <a:p>
              <a:endParaRPr lang="en-US"/>
            </a:p>
          </p:txBody>
        </p:sp>
        <p:sp>
          <p:nvSpPr>
            <p:cNvPr id="90534" name="Line 1446"/>
            <p:cNvSpPr>
              <a:spLocks noChangeShapeType="1"/>
            </p:cNvSpPr>
            <p:nvPr/>
          </p:nvSpPr>
          <p:spPr bwMode="auto">
            <a:xfrm>
              <a:off x="4809" y="2309"/>
              <a:ext cx="1" cy="16"/>
            </a:xfrm>
            <a:prstGeom prst="line">
              <a:avLst/>
            </a:prstGeom>
            <a:noFill/>
            <a:ln w="12700">
              <a:solidFill>
                <a:schemeClr val="tx2"/>
              </a:solidFill>
              <a:round/>
              <a:headEnd/>
              <a:tailEnd/>
            </a:ln>
          </p:spPr>
          <p:txBody>
            <a:bodyPr/>
            <a:lstStyle/>
            <a:p>
              <a:endParaRPr lang="en-US"/>
            </a:p>
          </p:txBody>
        </p:sp>
        <p:sp>
          <p:nvSpPr>
            <p:cNvPr id="90535" name="Line 1447"/>
            <p:cNvSpPr>
              <a:spLocks noChangeShapeType="1"/>
            </p:cNvSpPr>
            <p:nvPr/>
          </p:nvSpPr>
          <p:spPr bwMode="auto">
            <a:xfrm>
              <a:off x="4809" y="2357"/>
              <a:ext cx="1" cy="16"/>
            </a:xfrm>
            <a:prstGeom prst="line">
              <a:avLst/>
            </a:prstGeom>
            <a:noFill/>
            <a:ln w="12700">
              <a:solidFill>
                <a:schemeClr val="tx2"/>
              </a:solidFill>
              <a:round/>
              <a:headEnd/>
              <a:tailEnd/>
            </a:ln>
          </p:spPr>
          <p:txBody>
            <a:bodyPr/>
            <a:lstStyle/>
            <a:p>
              <a:endParaRPr lang="en-US"/>
            </a:p>
          </p:txBody>
        </p:sp>
        <p:sp>
          <p:nvSpPr>
            <p:cNvPr id="90536" name="Line 1448"/>
            <p:cNvSpPr>
              <a:spLocks noChangeShapeType="1"/>
            </p:cNvSpPr>
            <p:nvPr/>
          </p:nvSpPr>
          <p:spPr bwMode="auto">
            <a:xfrm>
              <a:off x="4809" y="2405"/>
              <a:ext cx="1" cy="16"/>
            </a:xfrm>
            <a:prstGeom prst="line">
              <a:avLst/>
            </a:prstGeom>
            <a:noFill/>
            <a:ln w="12700">
              <a:solidFill>
                <a:schemeClr val="tx2"/>
              </a:solidFill>
              <a:round/>
              <a:headEnd/>
              <a:tailEnd/>
            </a:ln>
          </p:spPr>
          <p:txBody>
            <a:bodyPr/>
            <a:lstStyle/>
            <a:p>
              <a:endParaRPr lang="en-US"/>
            </a:p>
          </p:txBody>
        </p:sp>
        <p:sp>
          <p:nvSpPr>
            <p:cNvPr id="90537" name="Line 1449"/>
            <p:cNvSpPr>
              <a:spLocks noChangeShapeType="1"/>
            </p:cNvSpPr>
            <p:nvPr/>
          </p:nvSpPr>
          <p:spPr bwMode="auto">
            <a:xfrm>
              <a:off x="4809" y="2452"/>
              <a:ext cx="1" cy="16"/>
            </a:xfrm>
            <a:prstGeom prst="line">
              <a:avLst/>
            </a:prstGeom>
            <a:noFill/>
            <a:ln w="12700">
              <a:solidFill>
                <a:schemeClr val="tx2"/>
              </a:solidFill>
              <a:round/>
              <a:headEnd/>
              <a:tailEnd/>
            </a:ln>
          </p:spPr>
          <p:txBody>
            <a:bodyPr/>
            <a:lstStyle/>
            <a:p>
              <a:endParaRPr lang="en-US"/>
            </a:p>
          </p:txBody>
        </p:sp>
        <p:sp>
          <p:nvSpPr>
            <p:cNvPr id="90538" name="Line 1450"/>
            <p:cNvSpPr>
              <a:spLocks noChangeShapeType="1"/>
            </p:cNvSpPr>
            <p:nvPr/>
          </p:nvSpPr>
          <p:spPr bwMode="auto">
            <a:xfrm>
              <a:off x="4809" y="2500"/>
              <a:ext cx="1" cy="16"/>
            </a:xfrm>
            <a:prstGeom prst="line">
              <a:avLst/>
            </a:prstGeom>
            <a:noFill/>
            <a:ln w="12700">
              <a:solidFill>
                <a:schemeClr val="tx2"/>
              </a:solidFill>
              <a:round/>
              <a:headEnd/>
              <a:tailEnd/>
            </a:ln>
          </p:spPr>
          <p:txBody>
            <a:bodyPr/>
            <a:lstStyle/>
            <a:p>
              <a:endParaRPr lang="en-US"/>
            </a:p>
          </p:txBody>
        </p:sp>
        <p:sp>
          <p:nvSpPr>
            <p:cNvPr id="90539" name="Line 1451"/>
            <p:cNvSpPr>
              <a:spLocks noChangeShapeType="1"/>
            </p:cNvSpPr>
            <p:nvPr/>
          </p:nvSpPr>
          <p:spPr bwMode="auto">
            <a:xfrm>
              <a:off x="4809" y="2548"/>
              <a:ext cx="1" cy="16"/>
            </a:xfrm>
            <a:prstGeom prst="line">
              <a:avLst/>
            </a:prstGeom>
            <a:noFill/>
            <a:ln w="12700">
              <a:solidFill>
                <a:schemeClr val="tx2"/>
              </a:solidFill>
              <a:round/>
              <a:headEnd/>
              <a:tailEnd/>
            </a:ln>
          </p:spPr>
          <p:txBody>
            <a:bodyPr/>
            <a:lstStyle/>
            <a:p>
              <a:endParaRPr lang="en-US"/>
            </a:p>
          </p:txBody>
        </p:sp>
        <p:sp>
          <p:nvSpPr>
            <p:cNvPr id="90540" name="Line 1452"/>
            <p:cNvSpPr>
              <a:spLocks noChangeShapeType="1"/>
            </p:cNvSpPr>
            <p:nvPr/>
          </p:nvSpPr>
          <p:spPr bwMode="auto">
            <a:xfrm>
              <a:off x="4809" y="2596"/>
              <a:ext cx="1" cy="16"/>
            </a:xfrm>
            <a:prstGeom prst="line">
              <a:avLst/>
            </a:prstGeom>
            <a:noFill/>
            <a:ln w="12700">
              <a:solidFill>
                <a:schemeClr val="tx2"/>
              </a:solidFill>
              <a:round/>
              <a:headEnd/>
              <a:tailEnd/>
            </a:ln>
          </p:spPr>
          <p:txBody>
            <a:bodyPr/>
            <a:lstStyle/>
            <a:p>
              <a:endParaRPr lang="en-US"/>
            </a:p>
          </p:txBody>
        </p:sp>
        <p:sp>
          <p:nvSpPr>
            <p:cNvPr id="90541" name="Line 1453"/>
            <p:cNvSpPr>
              <a:spLocks noChangeShapeType="1"/>
            </p:cNvSpPr>
            <p:nvPr/>
          </p:nvSpPr>
          <p:spPr bwMode="auto">
            <a:xfrm>
              <a:off x="4809" y="2644"/>
              <a:ext cx="1" cy="16"/>
            </a:xfrm>
            <a:prstGeom prst="line">
              <a:avLst/>
            </a:prstGeom>
            <a:noFill/>
            <a:ln w="12700">
              <a:solidFill>
                <a:schemeClr val="tx2"/>
              </a:solidFill>
              <a:round/>
              <a:headEnd/>
              <a:tailEnd/>
            </a:ln>
          </p:spPr>
          <p:txBody>
            <a:bodyPr/>
            <a:lstStyle/>
            <a:p>
              <a:endParaRPr lang="en-US"/>
            </a:p>
          </p:txBody>
        </p:sp>
        <p:sp>
          <p:nvSpPr>
            <p:cNvPr id="90542" name="Line 1454"/>
            <p:cNvSpPr>
              <a:spLocks noChangeShapeType="1"/>
            </p:cNvSpPr>
            <p:nvPr/>
          </p:nvSpPr>
          <p:spPr bwMode="auto">
            <a:xfrm>
              <a:off x="4809" y="2692"/>
              <a:ext cx="1" cy="16"/>
            </a:xfrm>
            <a:prstGeom prst="line">
              <a:avLst/>
            </a:prstGeom>
            <a:noFill/>
            <a:ln w="12700">
              <a:solidFill>
                <a:schemeClr val="tx2"/>
              </a:solidFill>
              <a:round/>
              <a:headEnd/>
              <a:tailEnd/>
            </a:ln>
          </p:spPr>
          <p:txBody>
            <a:bodyPr/>
            <a:lstStyle/>
            <a:p>
              <a:endParaRPr lang="en-US"/>
            </a:p>
          </p:txBody>
        </p:sp>
        <p:sp>
          <p:nvSpPr>
            <p:cNvPr id="90543" name="Line 1455"/>
            <p:cNvSpPr>
              <a:spLocks noChangeShapeType="1"/>
            </p:cNvSpPr>
            <p:nvPr/>
          </p:nvSpPr>
          <p:spPr bwMode="auto">
            <a:xfrm>
              <a:off x="4809" y="2740"/>
              <a:ext cx="1" cy="16"/>
            </a:xfrm>
            <a:prstGeom prst="line">
              <a:avLst/>
            </a:prstGeom>
            <a:noFill/>
            <a:ln w="12700">
              <a:solidFill>
                <a:schemeClr val="tx2"/>
              </a:solidFill>
              <a:round/>
              <a:headEnd/>
              <a:tailEnd/>
            </a:ln>
          </p:spPr>
          <p:txBody>
            <a:bodyPr/>
            <a:lstStyle/>
            <a:p>
              <a:endParaRPr lang="en-US"/>
            </a:p>
          </p:txBody>
        </p:sp>
        <p:sp>
          <p:nvSpPr>
            <p:cNvPr id="90544" name="Line 1456"/>
            <p:cNvSpPr>
              <a:spLocks noChangeShapeType="1"/>
            </p:cNvSpPr>
            <p:nvPr/>
          </p:nvSpPr>
          <p:spPr bwMode="auto">
            <a:xfrm>
              <a:off x="4809" y="2788"/>
              <a:ext cx="1" cy="16"/>
            </a:xfrm>
            <a:prstGeom prst="line">
              <a:avLst/>
            </a:prstGeom>
            <a:noFill/>
            <a:ln w="12700">
              <a:solidFill>
                <a:schemeClr val="tx2"/>
              </a:solidFill>
              <a:round/>
              <a:headEnd/>
              <a:tailEnd/>
            </a:ln>
          </p:spPr>
          <p:txBody>
            <a:bodyPr/>
            <a:lstStyle/>
            <a:p>
              <a:endParaRPr lang="en-US"/>
            </a:p>
          </p:txBody>
        </p:sp>
        <p:sp>
          <p:nvSpPr>
            <p:cNvPr id="90545" name="Line 1457"/>
            <p:cNvSpPr>
              <a:spLocks noChangeShapeType="1"/>
            </p:cNvSpPr>
            <p:nvPr/>
          </p:nvSpPr>
          <p:spPr bwMode="auto">
            <a:xfrm>
              <a:off x="4809" y="2835"/>
              <a:ext cx="1" cy="16"/>
            </a:xfrm>
            <a:prstGeom prst="line">
              <a:avLst/>
            </a:prstGeom>
            <a:noFill/>
            <a:ln w="12700">
              <a:solidFill>
                <a:schemeClr val="tx2"/>
              </a:solidFill>
              <a:round/>
              <a:headEnd/>
              <a:tailEnd/>
            </a:ln>
          </p:spPr>
          <p:txBody>
            <a:bodyPr/>
            <a:lstStyle/>
            <a:p>
              <a:endParaRPr lang="en-US"/>
            </a:p>
          </p:txBody>
        </p:sp>
        <p:sp>
          <p:nvSpPr>
            <p:cNvPr id="90546" name="Line 1458"/>
            <p:cNvSpPr>
              <a:spLocks noChangeShapeType="1"/>
            </p:cNvSpPr>
            <p:nvPr/>
          </p:nvSpPr>
          <p:spPr bwMode="auto">
            <a:xfrm>
              <a:off x="4809" y="2883"/>
              <a:ext cx="1" cy="16"/>
            </a:xfrm>
            <a:prstGeom prst="line">
              <a:avLst/>
            </a:prstGeom>
            <a:noFill/>
            <a:ln w="12700">
              <a:solidFill>
                <a:schemeClr val="tx2"/>
              </a:solidFill>
              <a:round/>
              <a:headEnd/>
              <a:tailEnd/>
            </a:ln>
          </p:spPr>
          <p:txBody>
            <a:bodyPr/>
            <a:lstStyle/>
            <a:p>
              <a:endParaRPr lang="en-US"/>
            </a:p>
          </p:txBody>
        </p:sp>
        <p:sp>
          <p:nvSpPr>
            <p:cNvPr id="90547" name="Line 1459"/>
            <p:cNvSpPr>
              <a:spLocks noChangeShapeType="1"/>
            </p:cNvSpPr>
            <p:nvPr/>
          </p:nvSpPr>
          <p:spPr bwMode="auto">
            <a:xfrm>
              <a:off x="4809" y="2931"/>
              <a:ext cx="1" cy="16"/>
            </a:xfrm>
            <a:prstGeom prst="line">
              <a:avLst/>
            </a:prstGeom>
            <a:noFill/>
            <a:ln w="12700">
              <a:solidFill>
                <a:schemeClr val="tx2"/>
              </a:solidFill>
              <a:round/>
              <a:headEnd/>
              <a:tailEnd/>
            </a:ln>
          </p:spPr>
          <p:txBody>
            <a:bodyPr/>
            <a:lstStyle/>
            <a:p>
              <a:endParaRPr lang="en-US"/>
            </a:p>
          </p:txBody>
        </p:sp>
        <p:sp>
          <p:nvSpPr>
            <p:cNvPr id="90548" name="Line 1460"/>
            <p:cNvSpPr>
              <a:spLocks noChangeShapeType="1"/>
            </p:cNvSpPr>
            <p:nvPr/>
          </p:nvSpPr>
          <p:spPr bwMode="auto">
            <a:xfrm>
              <a:off x="4809" y="2979"/>
              <a:ext cx="1" cy="16"/>
            </a:xfrm>
            <a:prstGeom prst="line">
              <a:avLst/>
            </a:prstGeom>
            <a:noFill/>
            <a:ln w="12700">
              <a:solidFill>
                <a:schemeClr val="tx2"/>
              </a:solidFill>
              <a:round/>
              <a:headEnd/>
              <a:tailEnd/>
            </a:ln>
          </p:spPr>
          <p:txBody>
            <a:bodyPr/>
            <a:lstStyle/>
            <a:p>
              <a:endParaRPr lang="en-US"/>
            </a:p>
          </p:txBody>
        </p:sp>
        <p:sp>
          <p:nvSpPr>
            <p:cNvPr id="90549" name="Line 1461"/>
            <p:cNvSpPr>
              <a:spLocks noChangeShapeType="1"/>
            </p:cNvSpPr>
            <p:nvPr/>
          </p:nvSpPr>
          <p:spPr bwMode="auto">
            <a:xfrm>
              <a:off x="4809" y="3027"/>
              <a:ext cx="1" cy="16"/>
            </a:xfrm>
            <a:prstGeom prst="line">
              <a:avLst/>
            </a:prstGeom>
            <a:noFill/>
            <a:ln w="12700">
              <a:solidFill>
                <a:schemeClr val="tx2"/>
              </a:solidFill>
              <a:round/>
              <a:headEnd/>
              <a:tailEnd/>
            </a:ln>
          </p:spPr>
          <p:txBody>
            <a:bodyPr/>
            <a:lstStyle/>
            <a:p>
              <a:endParaRPr lang="en-US"/>
            </a:p>
          </p:txBody>
        </p:sp>
        <p:sp>
          <p:nvSpPr>
            <p:cNvPr id="90550" name="Line 1462"/>
            <p:cNvSpPr>
              <a:spLocks noChangeShapeType="1"/>
            </p:cNvSpPr>
            <p:nvPr/>
          </p:nvSpPr>
          <p:spPr bwMode="auto">
            <a:xfrm>
              <a:off x="4809" y="3075"/>
              <a:ext cx="1" cy="16"/>
            </a:xfrm>
            <a:prstGeom prst="line">
              <a:avLst/>
            </a:prstGeom>
            <a:noFill/>
            <a:ln w="12700">
              <a:solidFill>
                <a:schemeClr val="tx2"/>
              </a:solidFill>
              <a:round/>
              <a:headEnd/>
              <a:tailEnd/>
            </a:ln>
          </p:spPr>
          <p:txBody>
            <a:bodyPr/>
            <a:lstStyle/>
            <a:p>
              <a:endParaRPr lang="en-US"/>
            </a:p>
          </p:txBody>
        </p:sp>
        <p:sp>
          <p:nvSpPr>
            <p:cNvPr id="90551" name="Line 1463"/>
            <p:cNvSpPr>
              <a:spLocks noChangeShapeType="1"/>
            </p:cNvSpPr>
            <p:nvPr/>
          </p:nvSpPr>
          <p:spPr bwMode="auto">
            <a:xfrm>
              <a:off x="4809" y="3123"/>
              <a:ext cx="1" cy="16"/>
            </a:xfrm>
            <a:prstGeom prst="line">
              <a:avLst/>
            </a:prstGeom>
            <a:noFill/>
            <a:ln w="12700">
              <a:solidFill>
                <a:schemeClr val="tx2"/>
              </a:solidFill>
              <a:round/>
              <a:headEnd/>
              <a:tailEnd/>
            </a:ln>
          </p:spPr>
          <p:txBody>
            <a:bodyPr/>
            <a:lstStyle/>
            <a:p>
              <a:endParaRPr lang="en-US"/>
            </a:p>
          </p:txBody>
        </p:sp>
        <p:sp>
          <p:nvSpPr>
            <p:cNvPr id="90552" name="Line 1464"/>
            <p:cNvSpPr>
              <a:spLocks noChangeShapeType="1"/>
            </p:cNvSpPr>
            <p:nvPr/>
          </p:nvSpPr>
          <p:spPr bwMode="auto">
            <a:xfrm>
              <a:off x="4809" y="3171"/>
              <a:ext cx="1" cy="16"/>
            </a:xfrm>
            <a:prstGeom prst="line">
              <a:avLst/>
            </a:prstGeom>
            <a:noFill/>
            <a:ln w="12700">
              <a:solidFill>
                <a:schemeClr val="tx2"/>
              </a:solidFill>
              <a:round/>
              <a:headEnd/>
              <a:tailEnd/>
            </a:ln>
          </p:spPr>
          <p:txBody>
            <a:bodyPr/>
            <a:lstStyle/>
            <a:p>
              <a:endParaRPr lang="en-US"/>
            </a:p>
          </p:txBody>
        </p:sp>
        <p:sp>
          <p:nvSpPr>
            <p:cNvPr id="90553" name="Line 1465"/>
            <p:cNvSpPr>
              <a:spLocks noChangeShapeType="1"/>
            </p:cNvSpPr>
            <p:nvPr/>
          </p:nvSpPr>
          <p:spPr bwMode="auto">
            <a:xfrm>
              <a:off x="4809" y="3218"/>
              <a:ext cx="1" cy="16"/>
            </a:xfrm>
            <a:prstGeom prst="line">
              <a:avLst/>
            </a:prstGeom>
            <a:noFill/>
            <a:ln w="12700">
              <a:solidFill>
                <a:schemeClr val="tx2"/>
              </a:solidFill>
              <a:round/>
              <a:headEnd/>
              <a:tailEnd/>
            </a:ln>
          </p:spPr>
          <p:txBody>
            <a:bodyPr/>
            <a:lstStyle/>
            <a:p>
              <a:endParaRPr lang="en-US"/>
            </a:p>
          </p:txBody>
        </p:sp>
        <p:sp>
          <p:nvSpPr>
            <p:cNvPr id="90554" name="Line 1466"/>
            <p:cNvSpPr>
              <a:spLocks noChangeShapeType="1"/>
            </p:cNvSpPr>
            <p:nvPr/>
          </p:nvSpPr>
          <p:spPr bwMode="auto">
            <a:xfrm>
              <a:off x="4809" y="3266"/>
              <a:ext cx="1" cy="16"/>
            </a:xfrm>
            <a:prstGeom prst="line">
              <a:avLst/>
            </a:prstGeom>
            <a:noFill/>
            <a:ln w="12700">
              <a:solidFill>
                <a:schemeClr val="tx2"/>
              </a:solidFill>
              <a:round/>
              <a:headEnd/>
              <a:tailEnd/>
            </a:ln>
          </p:spPr>
          <p:txBody>
            <a:bodyPr/>
            <a:lstStyle/>
            <a:p>
              <a:endParaRPr lang="en-US"/>
            </a:p>
          </p:txBody>
        </p:sp>
        <p:sp>
          <p:nvSpPr>
            <p:cNvPr id="90555" name="Line 1467"/>
            <p:cNvSpPr>
              <a:spLocks noChangeShapeType="1"/>
            </p:cNvSpPr>
            <p:nvPr/>
          </p:nvSpPr>
          <p:spPr bwMode="auto">
            <a:xfrm>
              <a:off x="4809" y="3314"/>
              <a:ext cx="1" cy="16"/>
            </a:xfrm>
            <a:prstGeom prst="line">
              <a:avLst/>
            </a:prstGeom>
            <a:noFill/>
            <a:ln w="12700">
              <a:solidFill>
                <a:schemeClr val="tx2"/>
              </a:solidFill>
              <a:round/>
              <a:headEnd/>
              <a:tailEnd/>
            </a:ln>
          </p:spPr>
          <p:txBody>
            <a:bodyPr/>
            <a:lstStyle/>
            <a:p>
              <a:endParaRPr lang="en-US"/>
            </a:p>
          </p:txBody>
        </p:sp>
        <p:sp>
          <p:nvSpPr>
            <p:cNvPr id="90556" name="Line 1468"/>
            <p:cNvSpPr>
              <a:spLocks noChangeShapeType="1"/>
            </p:cNvSpPr>
            <p:nvPr/>
          </p:nvSpPr>
          <p:spPr bwMode="auto">
            <a:xfrm>
              <a:off x="4809" y="3362"/>
              <a:ext cx="1" cy="16"/>
            </a:xfrm>
            <a:prstGeom prst="line">
              <a:avLst/>
            </a:prstGeom>
            <a:noFill/>
            <a:ln w="12700">
              <a:solidFill>
                <a:schemeClr val="tx2"/>
              </a:solidFill>
              <a:round/>
              <a:headEnd/>
              <a:tailEnd/>
            </a:ln>
          </p:spPr>
          <p:txBody>
            <a:bodyPr/>
            <a:lstStyle/>
            <a:p>
              <a:endParaRPr lang="en-US"/>
            </a:p>
          </p:txBody>
        </p:sp>
        <p:sp>
          <p:nvSpPr>
            <p:cNvPr id="90557" name="Line 1469"/>
            <p:cNvSpPr>
              <a:spLocks noChangeShapeType="1"/>
            </p:cNvSpPr>
            <p:nvPr/>
          </p:nvSpPr>
          <p:spPr bwMode="auto">
            <a:xfrm>
              <a:off x="4809" y="3410"/>
              <a:ext cx="1" cy="16"/>
            </a:xfrm>
            <a:prstGeom prst="line">
              <a:avLst/>
            </a:prstGeom>
            <a:noFill/>
            <a:ln w="12700">
              <a:solidFill>
                <a:schemeClr val="tx2"/>
              </a:solidFill>
              <a:round/>
              <a:headEnd/>
              <a:tailEnd/>
            </a:ln>
          </p:spPr>
          <p:txBody>
            <a:bodyPr/>
            <a:lstStyle/>
            <a:p>
              <a:endParaRPr lang="en-US"/>
            </a:p>
          </p:txBody>
        </p:sp>
        <p:sp>
          <p:nvSpPr>
            <p:cNvPr id="90558" name="Line 1470"/>
            <p:cNvSpPr>
              <a:spLocks noChangeShapeType="1"/>
            </p:cNvSpPr>
            <p:nvPr/>
          </p:nvSpPr>
          <p:spPr bwMode="auto">
            <a:xfrm>
              <a:off x="4809" y="3458"/>
              <a:ext cx="1" cy="16"/>
            </a:xfrm>
            <a:prstGeom prst="line">
              <a:avLst/>
            </a:prstGeom>
            <a:noFill/>
            <a:ln w="12700">
              <a:solidFill>
                <a:schemeClr val="tx2"/>
              </a:solidFill>
              <a:round/>
              <a:headEnd/>
              <a:tailEnd/>
            </a:ln>
          </p:spPr>
          <p:txBody>
            <a:bodyPr/>
            <a:lstStyle/>
            <a:p>
              <a:endParaRPr lang="en-US"/>
            </a:p>
          </p:txBody>
        </p:sp>
        <p:sp>
          <p:nvSpPr>
            <p:cNvPr id="90559" name="Line 1471"/>
            <p:cNvSpPr>
              <a:spLocks noChangeShapeType="1"/>
            </p:cNvSpPr>
            <p:nvPr/>
          </p:nvSpPr>
          <p:spPr bwMode="auto">
            <a:xfrm>
              <a:off x="4809" y="3506"/>
              <a:ext cx="1" cy="16"/>
            </a:xfrm>
            <a:prstGeom prst="line">
              <a:avLst/>
            </a:prstGeom>
            <a:noFill/>
            <a:ln w="12700">
              <a:solidFill>
                <a:schemeClr val="tx2"/>
              </a:solidFill>
              <a:round/>
              <a:headEnd/>
              <a:tailEnd/>
            </a:ln>
          </p:spPr>
          <p:txBody>
            <a:bodyPr/>
            <a:lstStyle/>
            <a:p>
              <a:endParaRPr lang="en-US"/>
            </a:p>
          </p:txBody>
        </p:sp>
        <p:sp>
          <p:nvSpPr>
            <p:cNvPr id="90560" name="Line 1472"/>
            <p:cNvSpPr>
              <a:spLocks noChangeShapeType="1"/>
            </p:cNvSpPr>
            <p:nvPr/>
          </p:nvSpPr>
          <p:spPr bwMode="auto">
            <a:xfrm>
              <a:off x="4809" y="3554"/>
              <a:ext cx="1" cy="16"/>
            </a:xfrm>
            <a:prstGeom prst="line">
              <a:avLst/>
            </a:prstGeom>
            <a:noFill/>
            <a:ln w="12700">
              <a:solidFill>
                <a:schemeClr val="tx2"/>
              </a:solidFill>
              <a:round/>
              <a:headEnd/>
              <a:tailEnd/>
            </a:ln>
          </p:spPr>
          <p:txBody>
            <a:bodyPr/>
            <a:lstStyle/>
            <a:p>
              <a:endParaRPr lang="en-US"/>
            </a:p>
          </p:txBody>
        </p:sp>
        <p:sp>
          <p:nvSpPr>
            <p:cNvPr id="90561" name="Line 1473"/>
            <p:cNvSpPr>
              <a:spLocks noChangeShapeType="1"/>
            </p:cNvSpPr>
            <p:nvPr/>
          </p:nvSpPr>
          <p:spPr bwMode="auto">
            <a:xfrm>
              <a:off x="4857" y="1351"/>
              <a:ext cx="1" cy="16"/>
            </a:xfrm>
            <a:prstGeom prst="line">
              <a:avLst/>
            </a:prstGeom>
            <a:noFill/>
            <a:ln w="12700">
              <a:solidFill>
                <a:schemeClr val="tx2"/>
              </a:solidFill>
              <a:round/>
              <a:headEnd/>
              <a:tailEnd/>
            </a:ln>
          </p:spPr>
          <p:txBody>
            <a:bodyPr/>
            <a:lstStyle/>
            <a:p>
              <a:endParaRPr lang="en-US"/>
            </a:p>
          </p:txBody>
        </p:sp>
        <p:sp>
          <p:nvSpPr>
            <p:cNvPr id="90562" name="Line 1474"/>
            <p:cNvSpPr>
              <a:spLocks noChangeShapeType="1"/>
            </p:cNvSpPr>
            <p:nvPr/>
          </p:nvSpPr>
          <p:spPr bwMode="auto">
            <a:xfrm>
              <a:off x="4857" y="1399"/>
              <a:ext cx="1" cy="16"/>
            </a:xfrm>
            <a:prstGeom prst="line">
              <a:avLst/>
            </a:prstGeom>
            <a:noFill/>
            <a:ln w="12700">
              <a:solidFill>
                <a:schemeClr val="tx2"/>
              </a:solidFill>
              <a:round/>
              <a:headEnd/>
              <a:tailEnd/>
            </a:ln>
          </p:spPr>
          <p:txBody>
            <a:bodyPr/>
            <a:lstStyle/>
            <a:p>
              <a:endParaRPr lang="en-US"/>
            </a:p>
          </p:txBody>
        </p:sp>
        <p:sp>
          <p:nvSpPr>
            <p:cNvPr id="90563" name="Line 1475"/>
            <p:cNvSpPr>
              <a:spLocks noChangeShapeType="1"/>
            </p:cNvSpPr>
            <p:nvPr/>
          </p:nvSpPr>
          <p:spPr bwMode="auto">
            <a:xfrm>
              <a:off x="4857" y="1447"/>
              <a:ext cx="1" cy="16"/>
            </a:xfrm>
            <a:prstGeom prst="line">
              <a:avLst/>
            </a:prstGeom>
            <a:noFill/>
            <a:ln w="12700">
              <a:solidFill>
                <a:schemeClr val="tx2"/>
              </a:solidFill>
              <a:round/>
              <a:headEnd/>
              <a:tailEnd/>
            </a:ln>
          </p:spPr>
          <p:txBody>
            <a:bodyPr/>
            <a:lstStyle/>
            <a:p>
              <a:endParaRPr lang="en-US"/>
            </a:p>
          </p:txBody>
        </p:sp>
        <p:sp>
          <p:nvSpPr>
            <p:cNvPr id="90564" name="Line 1476"/>
            <p:cNvSpPr>
              <a:spLocks noChangeShapeType="1"/>
            </p:cNvSpPr>
            <p:nvPr/>
          </p:nvSpPr>
          <p:spPr bwMode="auto">
            <a:xfrm>
              <a:off x="4857" y="1495"/>
              <a:ext cx="1" cy="16"/>
            </a:xfrm>
            <a:prstGeom prst="line">
              <a:avLst/>
            </a:prstGeom>
            <a:noFill/>
            <a:ln w="12700">
              <a:solidFill>
                <a:schemeClr val="tx2"/>
              </a:solidFill>
              <a:round/>
              <a:headEnd/>
              <a:tailEnd/>
            </a:ln>
          </p:spPr>
          <p:txBody>
            <a:bodyPr/>
            <a:lstStyle/>
            <a:p>
              <a:endParaRPr lang="en-US"/>
            </a:p>
          </p:txBody>
        </p:sp>
        <p:sp>
          <p:nvSpPr>
            <p:cNvPr id="90565" name="Line 1477"/>
            <p:cNvSpPr>
              <a:spLocks noChangeShapeType="1"/>
            </p:cNvSpPr>
            <p:nvPr/>
          </p:nvSpPr>
          <p:spPr bwMode="auto">
            <a:xfrm>
              <a:off x="4857" y="1543"/>
              <a:ext cx="1" cy="16"/>
            </a:xfrm>
            <a:prstGeom prst="line">
              <a:avLst/>
            </a:prstGeom>
            <a:noFill/>
            <a:ln w="12700">
              <a:solidFill>
                <a:schemeClr val="tx2"/>
              </a:solidFill>
              <a:round/>
              <a:headEnd/>
              <a:tailEnd/>
            </a:ln>
          </p:spPr>
          <p:txBody>
            <a:bodyPr/>
            <a:lstStyle/>
            <a:p>
              <a:endParaRPr lang="en-US"/>
            </a:p>
          </p:txBody>
        </p:sp>
        <p:sp>
          <p:nvSpPr>
            <p:cNvPr id="90566" name="Line 1478"/>
            <p:cNvSpPr>
              <a:spLocks noChangeShapeType="1"/>
            </p:cNvSpPr>
            <p:nvPr/>
          </p:nvSpPr>
          <p:spPr bwMode="auto">
            <a:xfrm>
              <a:off x="4857" y="1591"/>
              <a:ext cx="1" cy="16"/>
            </a:xfrm>
            <a:prstGeom prst="line">
              <a:avLst/>
            </a:prstGeom>
            <a:noFill/>
            <a:ln w="12700">
              <a:solidFill>
                <a:schemeClr val="tx2"/>
              </a:solidFill>
              <a:round/>
              <a:headEnd/>
              <a:tailEnd/>
            </a:ln>
          </p:spPr>
          <p:txBody>
            <a:bodyPr/>
            <a:lstStyle/>
            <a:p>
              <a:endParaRPr lang="en-US"/>
            </a:p>
          </p:txBody>
        </p:sp>
        <p:sp>
          <p:nvSpPr>
            <p:cNvPr id="90567" name="Line 1479"/>
            <p:cNvSpPr>
              <a:spLocks noChangeShapeType="1"/>
            </p:cNvSpPr>
            <p:nvPr/>
          </p:nvSpPr>
          <p:spPr bwMode="auto">
            <a:xfrm>
              <a:off x="4857" y="1639"/>
              <a:ext cx="1" cy="16"/>
            </a:xfrm>
            <a:prstGeom prst="line">
              <a:avLst/>
            </a:prstGeom>
            <a:noFill/>
            <a:ln w="12700">
              <a:solidFill>
                <a:schemeClr val="tx2"/>
              </a:solidFill>
              <a:round/>
              <a:headEnd/>
              <a:tailEnd/>
            </a:ln>
          </p:spPr>
          <p:txBody>
            <a:bodyPr/>
            <a:lstStyle/>
            <a:p>
              <a:endParaRPr lang="en-US"/>
            </a:p>
          </p:txBody>
        </p:sp>
        <p:sp>
          <p:nvSpPr>
            <p:cNvPr id="90568" name="Line 1480"/>
            <p:cNvSpPr>
              <a:spLocks noChangeShapeType="1"/>
            </p:cNvSpPr>
            <p:nvPr/>
          </p:nvSpPr>
          <p:spPr bwMode="auto">
            <a:xfrm>
              <a:off x="4857" y="1687"/>
              <a:ext cx="1" cy="15"/>
            </a:xfrm>
            <a:prstGeom prst="line">
              <a:avLst/>
            </a:prstGeom>
            <a:noFill/>
            <a:ln w="12700">
              <a:solidFill>
                <a:schemeClr val="tx2"/>
              </a:solidFill>
              <a:round/>
              <a:headEnd/>
              <a:tailEnd/>
            </a:ln>
          </p:spPr>
          <p:txBody>
            <a:bodyPr/>
            <a:lstStyle/>
            <a:p>
              <a:endParaRPr lang="en-US"/>
            </a:p>
          </p:txBody>
        </p:sp>
        <p:sp>
          <p:nvSpPr>
            <p:cNvPr id="90569" name="Line 1481"/>
            <p:cNvSpPr>
              <a:spLocks noChangeShapeType="1"/>
            </p:cNvSpPr>
            <p:nvPr/>
          </p:nvSpPr>
          <p:spPr bwMode="auto">
            <a:xfrm>
              <a:off x="4857" y="1734"/>
              <a:ext cx="1" cy="16"/>
            </a:xfrm>
            <a:prstGeom prst="line">
              <a:avLst/>
            </a:prstGeom>
            <a:noFill/>
            <a:ln w="12700">
              <a:solidFill>
                <a:schemeClr val="tx2"/>
              </a:solidFill>
              <a:round/>
              <a:headEnd/>
              <a:tailEnd/>
            </a:ln>
          </p:spPr>
          <p:txBody>
            <a:bodyPr/>
            <a:lstStyle/>
            <a:p>
              <a:endParaRPr lang="en-US"/>
            </a:p>
          </p:txBody>
        </p:sp>
        <p:sp>
          <p:nvSpPr>
            <p:cNvPr id="90570" name="Line 1482"/>
            <p:cNvSpPr>
              <a:spLocks noChangeShapeType="1"/>
            </p:cNvSpPr>
            <p:nvPr/>
          </p:nvSpPr>
          <p:spPr bwMode="auto">
            <a:xfrm>
              <a:off x="4857" y="1782"/>
              <a:ext cx="1" cy="16"/>
            </a:xfrm>
            <a:prstGeom prst="line">
              <a:avLst/>
            </a:prstGeom>
            <a:noFill/>
            <a:ln w="12700">
              <a:solidFill>
                <a:schemeClr val="tx2"/>
              </a:solidFill>
              <a:round/>
              <a:headEnd/>
              <a:tailEnd/>
            </a:ln>
          </p:spPr>
          <p:txBody>
            <a:bodyPr/>
            <a:lstStyle/>
            <a:p>
              <a:endParaRPr lang="en-US"/>
            </a:p>
          </p:txBody>
        </p:sp>
        <p:sp>
          <p:nvSpPr>
            <p:cNvPr id="90571" name="Line 1483"/>
            <p:cNvSpPr>
              <a:spLocks noChangeShapeType="1"/>
            </p:cNvSpPr>
            <p:nvPr/>
          </p:nvSpPr>
          <p:spPr bwMode="auto">
            <a:xfrm>
              <a:off x="4857" y="1830"/>
              <a:ext cx="1" cy="16"/>
            </a:xfrm>
            <a:prstGeom prst="line">
              <a:avLst/>
            </a:prstGeom>
            <a:noFill/>
            <a:ln w="12700">
              <a:solidFill>
                <a:schemeClr val="tx2"/>
              </a:solidFill>
              <a:round/>
              <a:headEnd/>
              <a:tailEnd/>
            </a:ln>
          </p:spPr>
          <p:txBody>
            <a:bodyPr/>
            <a:lstStyle/>
            <a:p>
              <a:endParaRPr lang="en-US"/>
            </a:p>
          </p:txBody>
        </p:sp>
        <p:sp>
          <p:nvSpPr>
            <p:cNvPr id="90572" name="Line 1484"/>
            <p:cNvSpPr>
              <a:spLocks noChangeShapeType="1"/>
            </p:cNvSpPr>
            <p:nvPr/>
          </p:nvSpPr>
          <p:spPr bwMode="auto">
            <a:xfrm>
              <a:off x="4857" y="1878"/>
              <a:ext cx="1" cy="16"/>
            </a:xfrm>
            <a:prstGeom prst="line">
              <a:avLst/>
            </a:prstGeom>
            <a:noFill/>
            <a:ln w="12700">
              <a:solidFill>
                <a:schemeClr val="tx2"/>
              </a:solidFill>
              <a:round/>
              <a:headEnd/>
              <a:tailEnd/>
            </a:ln>
          </p:spPr>
          <p:txBody>
            <a:bodyPr/>
            <a:lstStyle/>
            <a:p>
              <a:endParaRPr lang="en-US"/>
            </a:p>
          </p:txBody>
        </p:sp>
        <p:sp>
          <p:nvSpPr>
            <p:cNvPr id="90573" name="Line 1485"/>
            <p:cNvSpPr>
              <a:spLocks noChangeShapeType="1"/>
            </p:cNvSpPr>
            <p:nvPr/>
          </p:nvSpPr>
          <p:spPr bwMode="auto">
            <a:xfrm>
              <a:off x="4857" y="1926"/>
              <a:ext cx="1" cy="16"/>
            </a:xfrm>
            <a:prstGeom prst="line">
              <a:avLst/>
            </a:prstGeom>
            <a:noFill/>
            <a:ln w="12700">
              <a:solidFill>
                <a:schemeClr val="tx2"/>
              </a:solidFill>
              <a:round/>
              <a:headEnd/>
              <a:tailEnd/>
            </a:ln>
          </p:spPr>
          <p:txBody>
            <a:bodyPr/>
            <a:lstStyle/>
            <a:p>
              <a:endParaRPr lang="en-US"/>
            </a:p>
          </p:txBody>
        </p:sp>
        <p:sp>
          <p:nvSpPr>
            <p:cNvPr id="90574" name="Line 1486"/>
            <p:cNvSpPr>
              <a:spLocks noChangeShapeType="1"/>
            </p:cNvSpPr>
            <p:nvPr/>
          </p:nvSpPr>
          <p:spPr bwMode="auto">
            <a:xfrm>
              <a:off x="4857" y="1974"/>
              <a:ext cx="1" cy="16"/>
            </a:xfrm>
            <a:prstGeom prst="line">
              <a:avLst/>
            </a:prstGeom>
            <a:noFill/>
            <a:ln w="12700">
              <a:solidFill>
                <a:schemeClr val="tx2"/>
              </a:solidFill>
              <a:round/>
              <a:headEnd/>
              <a:tailEnd/>
            </a:ln>
          </p:spPr>
          <p:txBody>
            <a:bodyPr/>
            <a:lstStyle/>
            <a:p>
              <a:endParaRPr lang="en-US"/>
            </a:p>
          </p:txBody>
        </p:sp>
        <p:sp>
          <p:nvSpPr>
            <p:cNvPr id="90575" name="Line 1487"/>
            <p:cNvSpPr>
              <a:spLocks noChangeShapeType="1"/>
            </p:cNvSpPr>
            <p:nvPr/>
          </p:nvSpPr>
          <p:spPr bwMode="auto">
            <a:xfrm>
              <a:off x="4857" y="2022"/>
              <a:ext cx="1" cy="16"/>
            </a:xfrm>
            <a:prstGeom prst="line">
              <a:avLst/>
            </a:prstGeom>
            <a:noFill/>
            <a:ln w="12700">
              <a:solidFill>
                <a:schemeClr val="tx2"/>
              </a:solidFill>
              <a:round/>
              <a:headEnd/>
              <a:tailEnd/>
            </a:ln>
          </p:spPr>
          <p:txBody>
            <a:bodyPr/>
            <a:lstStyle/>
            <a:p>
              <a:endParaRPr lang="en-US"/>
            </a:p>
          </p:txBody>
        </p:sp>
        <p:sp>
          <p:nvSpPr>
            <p:cNvPr id="90576" name="Line 1488"/>
            <p:cNvSpPr>
              <a:spLocks noChangeShapeType="1"/>
            </p:cNvSpPr>
            <p:nvPr/>
          </p:nvSpPr>
          <p:spPr bwMode="auto">
            <a:xfrm>
              <a:off x="4857" y="2070"/>
              <a:ext cx="1" cy="15"/>
            </a:xfrm>
            <a:prstGeom prst="line">
              <a:avLst/>
            </a:prstGeom>
            <a:noFill/>
            <a:ln w="12700">
              <a:solidFill>
                <a:schemeClr val="tx2"/>
              </a:solidFill>
              <a:round/>
              <a:headEnd/>
              <a:tailEnd/>
            </a:ln>
          </p:spPr>
          <p:txBody>
            <a:bodyPr/>
            <a:lstStyle/>
            <a:p>
              <a:endParaRPr lang="en-US"/>
            </a:p>
          </p:txBody>
        </p:sp>
        <p:sp>
          <p:nvSpPr>
            <p:cNvPr id="90577" name="Line 1489"/>
            <p:cNvSpPr>
              <a:spLocks noChangeShapeType="1"/>
            </p:cNvSpPr>
            <p:nvPr/>
          </p:nvSpPr>
          <p:spPr bwMode="auto">
            <a:xfrm>
              <a:off x="4857" y="2117"/>
              <a:ext cx="1" cy="16"/>
            </a:xfrm>
            <a:prstGeom prst="line">
              <a:avLst/>
            </a:prstGeom>
            <a:noFill/>
            <a:ln w="12700">
              <a:solidFill>
                <a:schemeClr val="tx2"/>
              </a:solidFill>
              <a:round/>
              <a:headEnd/>
              <a:tailEnd/>
            </a:ln>
          </p:spPr>
          <p:txBody>
            <a:bodyPr/>
            <a:lstStyle/>
            <a:p>
              <a:endParaRPr lang="en-US"/>
            </a:p>
          </p:txBody>
        </p:sp>
        <p:sp>
          <p:nvSpPr>
            <p:cNvPr id="90578" name="Line 1490"/>
            <p:cNvSpPr>
              <a:spLocks noChangeShapeType="1"/>
            </p:cNvSpPr>
            <p:nvPr/>
          </p:nvSpPr>
          <p:spPr bwMode="auto">
            <a:xfrm>
              <a:off x="4857" y="2165"/>
              <a:ext cx="1" cy="16"/>
            </a:xfrm>
            <a:prstGeom prst="line">
              <a:avLst/>
            </a:prstGeom>
            <a:noFill/>
            <a:ln w="12700">
              <a:solidFill>
                <a:schemeClr val="tx2"/>
              </a:solidFill>
              <a:round/>
              <a:headEnd/>
              <a:tailEnd/>
            </a:ln>
          </p:spPr>
          <p:txBody>
            <a:bodyPr/>
            <a:lstStyle/>
            <a:p>
              <a:endParaRPr lang="en-US"/>
            </a:p>
          </p:txBody>
        </p:sp>
        <p:sp>
          <p:nvSpPr>
            <p:cNvPr id="90579" name="Line 1491"/>
            <p:cNvSpPr>
              <a:spLocks noChangeShapeType="1"/>
            </p:cNvSpPr>
            <p:nvPr/>
          </p:nvSpPr>
          <p:spPr bwMode="auto">
            <a:xfrm>
              <a:off x="4857" y="2213"/>
              <a:ext cx="1" cy="16"/>
            </a:xfrm>
            <a:prstGeom prst="line">
              <a:avLst/>
            </a:prstGeom>
            <a:noFill/>
            <a:ln w="12700">
              <a:solidFill>
                <a:schemeClr val="tx2"/>
              </a:solidFill>
              <a:round/>
              <a:headEnd/>
              <a:tailEnd/>
            </a:ln>
          </p:spPr>
          <p:txBody>
            <a:bodyPr/>
            <a:lstStyle/>
            <a:p>
              <a:endParaRPr lang="en-US"/>
            </a:p>
          </p:txBody>
        </p:sp>
        <p:sp>
          <p:nvSpPr>
            <p:cNvPr id="90580" name="Line 1492"/>
            <p:cNvSpPr>
              <a:spLocks noChangeShapeType="1"/>
            </p:cNvSpPr>
            <p:nvPr/>
          </p:nvSpPr>
          <p:spPr bwMode="auto">
            <a:xfrm>
              <a:off x="4857" y="2261"/>
              <a:ext cx="1" cy="16"/>
            </a:xfrm>
            <a:prstGeom prst="line">
              <a:avLst/>
            </a:prstGeom>
            <a:noFill/>
            <a:ln w="12700">
              <a:solidFill>
                <a:schemeClr val="tx2"/>
              </a:solidFill>
              <a:round/>
              <a:headEnd/>
              <a:tailEnd/>
            </a:ln>
          </p:spPr>
          <p:txBody>
            <a:bodyPr/>
            <a:lstStyle/>
            <a:p>
              <a:endParaRPr lang="en-US"/>
            </a:p>
          </p:txBody>
        </p:sp>
        <p:sp>
          <p:nvSpPr>
            <p:cNvPr id="90581" name="Line 1493"/>
            <p:cNvSpPr>
              <a:spLocks noChangeShapeType="1"/>
            </p:cNvSpPr>
            <p:nvPr/>
          </p:nvSpPr>
          <p:spPr bwMode="auto">
            <a:xfrm>
              <a:off x="4857" y="2309"/>
              <a:ext cx="1" cy="16"/>
            </a:xfrm>
            <a:prstGeom prst="line">
              <a:avLst/>
            </a:prstGeom>
            <a:noFill/>
            <a:ln w="12700">
              <a:solidFill>
                <a:schemeClr val="tx2"/>
              </a:solidFill>
              <a:round/>
              <a:headEnd/>
              <a:tailEnd/>
            </a:ln>
          </p:spPr>
          <p:txBody>
            <a:bodyPr/>
            <a:lstStyle/>
            <a:p>
              <a:endParaRPr lang="en-US"/>
            </a:p>
          </p:txBody>
        </p:sp>
        <p:sp>
          <p:nvSpPr>
            <p:cNvPr id="90582" name="Line 1494"/>
            <p:cNvSpPr>
              <a:spLocks noChangeShapeType="1"/>
            </p:cNvSpPr>
            <p:nvPr/>
          </p:nvSpPr>
          <p:spPr bwMode="auto">
            <a:xfrm>
              <a:off x="4857" y="2357"/>
              <a:ext cx="1" cy="16"/>
            </a:xfrm>
            <a:prstGeom prst="line">
              <a:avLst/>
            </a:prstGeom>
            <a:noFill/>
            <a:ln w="12700">
              <a:solidFill>
                <a:schemeClr val="tx2"/>
              </a:solidFill>
              <a:round/>
              <a:headEnd/>
              <a:tailEnd/>
            </a:ln>
          </p:spPr>
          <p:txBody>
            <a:bodyPr/>
            <a:lstStyle/>
            <a:p>
              <a:endParaRPr lang="en-US"/>
            </a:p>
          </p:txBody>
        </p:sp>
        <p:sp>
          <p:nvSpPr>
            <p:cNvPr id="90583" name="Line 1495"/>
            <p:cNvSpPr>
              <a:spLocks noChangeShapeType="1"/>
            </p:cNvSpPr>
            <p:nvPr/>
          </p:nvSpPr>
          <p:spPr bwMode="auto">
            <a:xfrm>
              <a:off x="4857" y="2405"/>
              <a:ext cx="1" cy="16"/>
            </a:xfrm>
            <a:prstGeom prst="line">
              <a:avLst/>
            </a:prstGeom>
            <a:noFill/>
            <a:ln w="12700">
              <a:solidFill>
                <a:schemeClr val="tx2"/>
              </a:solidFill>
              <a:round/>
              <a:headEnd/>
              <a:tailEnd/>
            </a:ln>
          </p:spPr>
          <p:txBody>
            <a:bodyPr/>
            <a:lstStyle/>
            <a:p>
              <a:endParaRPr lang="en-US"/>
            </a:p>
          </p:txBody>
        </p:sp>
        <p:sp>
          <p:nvSpPr>
            <p:cNvPr id="90584" name="Line 1496"/>
            <p:cNvSpPr>
              <a:spLocks noChangeShapeType="1"/>
            </p:cNvSpPr>
            <p:nvPr/>
          </p:nvSpPr>
          <p:spPr bwMode="auto">
            <a:xfrm>
              <a:off x="4857" y="2452"/>
              <a:ext cx="1" cy="16"/>
            </a:xfrm>
            <a:prstGeom prst="line">
              <a:avLst/>
            </a:prstGeom>
            <a:noFill/>
            <a:ln w="12700">
              <a:solidFill>
                <a:schemeClr val="tx2"/>
              </a:solidFill>
              <a:round/>
              <a:headEnd/>
              <a:tailEnd/>
            </a:ln>
          </p:spPr>
          <p:txBody>
            <a:bodyPr/>
            <a:lstStyle/>
            <a:p>
              <a:endParaRPr lang="en-US"/>
            </a:p>
          </p:txBody>
        </p:sp>
        <p:sp>
          <p:nvSpPr>
            <p:cNvPr id="90585" name="Line 1497"/>
            <p:cNvSpPr>
              <a:spLocks noChangeShapeType="1"/>
            </p:cNvSpPr>
            <p:nvPr/>
          </p:nvSpPr>
          <p:spPr bwMode="auto">
            <a:xfrm>
              <a:off x="4857" y="2500"/>
              <a:ext cx="1" cy="16"/>
            </a:xfrm>
            <a:prstGeom prst="line">
              <a:avLst/>
            </a:prstGeom>
            <a:noFill/>
            <a:ln w="12700">
              <a:solidFill>
                <a:schemeClr val="tx2"/>
              </a:solidFill>
              <a:round/>
              <a:headEnd/>
              <a:tailEnd/>
            </a:ln>
          </p:spPr>
          <p:txBody>
            <a:bodyPr/>
            <a:lstStyle/>
            <a:p>
              <a:endParaRPr lang="en-US"/>
            </a:p>
          </p:txBody>
        </p:sp>
        <p:sp>
          <p:nvSpPr>
            <p:cNvPr id="90586" name="Line 1498"/>
            <p:cNvSpPr>
              <a:spLocks noChangeShapeType="1"/>
            </p:cNvSpPr>
            <p:nvPr/>
          </p:nvSpPr>
          <p:spPr bwMode="auto">
            <a:xfrm>
              <a:off x="4857" y="2548"/>
              <a:ext cx="1" cy="16"/>
            </a:xfrm>
            <a:prstGeom prst="line">
              <a:avLst/>
            </a:prstGeom>
            <a:noFill/>
            <a:ln w="12700">
              <a:solidFill>
                <a:schemeClr val="tx2"/>
              </a:solidFill>
              <a:round/>
              <a:headEnd/>
              <a:tailEnd/>
            </a:ln>
          </p:spPr>
          <p:txBody>
            <a:bodyPr/>
            <a:lstStyle/>
            <a:p>
              <a:endParaRPr lang="en-US"/>
            </a:p>
          </p:txBody>
        </p:sp>
        <p:sp>
          <p:nvSpPr>
            <p:cNvPr id="90587" name="Line 1499"/>
            <p:cNvSpPr>
              <a:spLocks noChangeShapeType="1"/>
            </p:cNvSpPr>
            <p:nvPr/>
          </p:nvSpPr>
          <p:spPr bwMode="auto">
            <a:xfrm>
              <a:off x="4857" y="2596"/>
              <a:ext cx="1" cy="16"/>
            </a:xfrm>
            <a:prstGeom prst="line">
              <a:avLst/>
            </a:prstGeom>
            <a:noFill/>
            <a:ln w="12700">
              <a:solidFill>
                <a:schemeClr val="tx2"/>
              </a:solidFill>
              <a:round/>
              <a:headEnd/>
              <a:tailEnd/>
            </a:ln>
          </p:spPr>
          <p:txBody>
            <a:bodyPr/>
            <a:lstStyle/>
            <a:p>
              <a:endParaRPr lang="en-US"/>
            </a:p>
          </p:txBody>
        </p:sp>
        <p:sp>
          <p:nvSpPr>
            <p:cNvPr id="90588" name="Line 1500"/>
            <p:cNvSpPr>
              <a:spLocks noChangeShapeType="1"/>
            </p:cNvSpPr>
            <p:nvPr/>
          </p:nvSpPr>
          <p:spPr bwMode="auto">
            <a:xfrm>
              <a:off x="4857" y="2644"/>
              <a:ext cx="1" cy="16"/>
            </a:xfrm>
            <a:prstGeom prst="line">
              <a:avLst/>
            </a:prstGeom>
            <a:noFill/>
            <a:ln w="12700">
              <a:solidFill>
                <a:schemeClr val="tx2"/>
              </a:solidFill>
              <a:round/>
              <a:headEnd/>
              <a:tailEnd/>
            </a:ln>
          </p:spPr>
          <p:txBody>
            <a:bodyPr/>
            <a:lstStyle/>
            <a:p>
              <a:endParaRPr lang="en-US"/>
            </a:p>
          </p:txBody>
        </p:sp>
        <p:sp>
          <p:nvSpPr>
            <p:cNvPr id="90589" name="Line 1501"/>
            <p:cNvSpPr>
              <a:spLocks noChangeShapeType="1"/>
            </p:cNvSpPr>
            <p:nvPr/>
          </p:nvSpPr>
          <p:spPr bwMode="auto">
            <a:xfrm>
              <a:off x="4857" y="2692"/>
              <a:ext cx="1" cy="16"/>
            </a:xfrm>
            <a:prstGeom prst="line">
              <a:avLst/>
            </a:prstGeom>
            <a:noFill/>
            <a:ln w="12700">
              <a:solidFill>
                <a:schemeClr val="tx2"/>
              </a:solidFill>
              <a:round/>
              <a:headEnd/>
              <a:tailEnd/>
            </a:ln>
          </p:spPr>
          <p:txBody>
            <a:bodyPr/>
            <a:lstStyle/>
            <a:p>
              <a:endParaRPr lang="en-US"/>
            </a:p>
          </p:txBody>
        </p:sp>
        <p:sp>
          <p:nvSpPr>
            <p:cNvPr id="90590" name="Line 1502"/>
            <p:cNvSpPr>
              <a:spLocks noChangeShapeType="1"/>
            </p:cNvSpPr>
            <p:nvPr/>
          </p:nvSpPr>
          <p:spPr bwMode="auto">
            <a:xfrm>
              <a:off x="4857" y="2740"/>
              <a:ext cx="1" cy="16"/>
            </a:xfrm>
            <a:prstGeom prst="line">
              <a:avLst/>
            </a:prstGeom>
            <a:noFill/>
            <a:ln w="12700">
              <a:solidFill>
                <a:schemeClr val="tx2"/>
              </a:solidFill>
              <a:round/>
              <a:headEnd/>
              <a:tailEnd/>
            </a:ln>
          </p:spPr>
          <p:txBody>
            <a:bodyPr/>
            <a:lstStyle/>
            <a:p>
              <a:endParaRPr lang="en-US"/>
            </a:p>
          </p:txBody>
        </p:sp>
        <p:sp>
          <p:nvSpPr>
            <p:cNvPr id="90591" name="Line 1503"/>
            <p:cNvSpPr>
              <a:spLocks noChangeShapeType="1"/>
            </p:cNvSpPr>
            <p:nvPr/>
          </p:nvSpPr>
          <p:spPr bwMode="auto">
            <a:xfrm>
              <a:off x="4857" y="2788"/>
              <a:ext cx="1" cy="16"/>
            </a:xfrm>
            <a:prstGeom prst="line">
              <a:avLst/>
            </a:prstGeom>
            <a:noFill/>
            <a:ln w="12700">
              <a:solidFill>
                <a:schemeClr val="tx2"/>
              </a:solidFill>
              <a:round/>
              <a:headEnd/>
              <a:tailEnd/>
            </a:ln>
          </p:spPr>
          <p:txBody>
            <a:bodyPr/>
            <a:lstStyle/>
            <a:p>
              <a:endParaRPr lang="en-US"/>
            </a:p>
          </p:txBody>
        </p:sp>
        <p:sp>
          <p:nvSpPr>
            <p:cNvPr id="90592" name="Line 1504"/>
            <p:cNvSpPr>
              <a:spLocks noChangeShapeType="1"/>
            </p:cNvSpPr>
            <p:nvPr/>
          </p:nvSpPr>
          <p:spPr bwMode="auto">
            <a:xfrm>
              <a:off x="4857" y="2835"/>
              <a:ext cx="1" cy="16"/>
            </a:xfrm>
            <a:prstGeom prst="line">
              <a:avLst/>
            </a:prstGeom>
            <a:noFill/>
            <a:ln w="12700">
              <a:solidFill>
                <a:schemeClr val="tx2"/>
              </a:solidFill>
              <a:round/>
              <a:headEnd/>
              <a:tailEnd/>
            </a:ln>
          </p:spPr>
          <p:txBody>
            <a:bodyPr/>
            <a:lstStyle/>
            <a:p>
              <a:endParaRPr lang="en-US"/>
            </a:p>
          </p:txBody>
        </p:sp>
        <p:sp>
          <p:nvSpPr>
            <p:cNvPr id="90593" name="Line 1505"/>
            <p:cNvSpPr>
              <a:spLocks noChangeShapeType="1"/>
            </p:cNvSpPr>
            <p:nvPr/>
          </p:nvSpPr>
          <p:spPr bwMode="auto">
            <a:xfrm>
              <a:off x="4857" y="2883"/>
              <a:ext cx="1" cy="16"/>
            </a:xfrm>
            <a:prstGeom prst="line">
              <a:avLst/>
            </a:prstGeom>
            <a:noFill/>
            <a:ln w="12700">
              <a:solidFill>
                <a:schemeClr val="tx2"/>
              </a:solidFill>
              <a:round/>
              <a:headEnd/>
              <a:tailEnd/>
            </a:ln>
          </p:spPr>
          <p:txBody>
            <a:bodyPr/>
            <a:lstStyle/>
            <a:p>
              <a:endParaRPr lang="en-US"/>
            </a:p>
          </p:txBody>
        </p:sp>
        <p:sp>
          <p:nvSpPr>
            <p:cNvPr id="90594" name="Line 1506"/>
            <p:cNvSpPr>
              <a:spLocks noChangeShapeType="1"/>
            </p:cNvSpPr>
            <p:nvPr/>
          </p:nvSpPr>
          <p:spPr bwMode="auto">
            <a:xfrm>
              <a:off x="4857" y="2931"/>
              <a:ext cx="1" cy="16"/>
            </a:xfrm>
            <a:prstGeom prst="line">
              <a:avLst/>
            </a:prstGeom>
            <a:noFill/>
            <a:ln w="12700">
              <a:solidFill>
                <a:schemeClr val="tx2"/>
              </a:solidFill>
              <a:round/>
              <a:headEnd/>
              <a:tailEnd/>
            </a:ln>
          </p:spPr>
          <p:txBody>
            <a:bodyPr/>
            <a:lstStyle/>
            <a:p>
              <a:endParaRPr lang="en-US"/>
            </a:p>
          </p:txBody>
        </p:sp>
        <p:sp>
          <p:nvSpPr>
            <p:cNvPr id="90595" name="Line 1507"/>
            <p:cNvSpPr>
              <a:spLocks noChangeShapeType="1"/>
            </p:cNvSpPr>
            <p:nvPr/>
          </p:nvSpPr>
          <p:spPr bwMode="auto">
            <a:xfrm>
              <a:off x="4857" y="2979"/>
              <a:ext cx="1" cy="16"/>
            </a:xfrm>
            <a:prstGeom prst="line">
              <a:avLst/>
            </a:prstGeom>
            <a:noFill/>
            <a:ln w="12700">
              <a:solidFill>
                <a:schemeClr val="tx2"/>
              </a:solidFill>
              <a:round/>
              <a:headEnd/>
              <a:tailEnd/>
            </a:ln>
          </p:spPr>
          <p:txBody>
            <a:bodyPr/>
            <a:lstStyle/>
            <a:p>
              <a:endParaRPr lang="en-US"/>
            </a:p>
          </p:txBody>
        </p:sp>
        <p:sp>
          <p:nvSpPr>
            <p:cNvPr id="90596" name="Line 1508"/>
            <p:cNvSpPr>
              <a:spLocks noChangeShapeType="1"/>
            </p:cNvSpPr>
            <p:nvPr/>
          </p:nvSpPr>
          <p:spPr bwMode="auto">
            <a:xfrm>
              <a:off x="4857" y="3027"/>
              <a:ext cx="1" cy="16"/>
            </a:xfrm>
            <a:prstGeom prst="line">
              <a:avLst/>
            </a:prstGeom>
            <a:noFill/>
            <a:ln w="12700">
              <a:solidFill>
                <a:schemeClr val="tx2"/>
              </a:solidFill>
              <a:round/>
              <a:headEnd/>
              <a:tailEnd/>
            </a:ln>
          </p:spPr>
          <p:txBody>
            <a:bodyPr/>
            <a:lstStyle/>
            <a:p>
              <a:endParaRPr lang="en-US"/>
            </a:p>
          </p:txBody>
        </p:sp>
        <p:sp>
          <p:nvSpPr>
            <p:cNvPr id="90597" name="Line 1509"/>
            <p:cNvSpPr>
              <a:spLocks noChangeShapeType="1"/>
            </p:cNvSpPr>
            <p:nvPr/>
          </p:nvSpPr>
          <p:spPr bwMode="auto">
            <a:xfrm>
              <a:off x="4857" y="3075"/>
              <a:ext cx="1" cy="16"/>
            </a:xfrm>
            <a:prstGeom prst="line">
              <a:avLst/>
            </a:prstGeom>
            <a:noFill/>
            <a:ln w="12700">
              <a:solidFill>
                <a:schemeClr val="tx2"/>
              </a:solidFill>
              <a:round/>
              <a:headEnd/>
              <a:tailEnd/>
            </a:ln>
          </p:spPr>
          <p:txBody>
            <a:bodyPr/>
            <a:lstStyle/>
            <a:p>
              <a:endParaRPr lang="en-US"/>
            </a:p>
          </p:txBody>
        </p:sp>
        <p:sp>
          <p:nvSpPr>
            <p:cNvPr id="90598" name="Line 1510"/>
            <p:cNvSpPr>
              <a:spLocks noChangeShapeType="1"/>
            </p:cNvSpPr>
            <p:nvPr/>
          </p:nvSpPr>
          <p:spPr bwMode="auto">
            <a:xfrm>
              <a:off x="4857" y="3123"/>
              <a:ext cx="1" cy="16"/>
            </a:xfrm>
            <a:prstGeom prst="line">
              <a:avLst/>
            </a:prstGeom>
            <a:noFill/>
            <a:ln w="12700">
              <a:solidFill>
                <a:schemeClr val="tx2"/>
              </a:solidFill>
              <a:round/>
              <a:headEnd/>
              <a:tailEnd/>
            </a:ln>
          </p:spPr>
          <p:txBody>
            <a:bodyPr/>
            <a:lstStyle/>
            <a:p>
              <a:endParaRPr lang="en-US"/>
            </a:p>
          </p:txBody>
        </p:sp>
        <p:sp>
          <p:nvSpPr>
            <p:cNvPr id="90599" name="Line 1511"/>
            <p:cNvSpPr>
              <a:spLocks noChangeShapeType="1"/>
            </p:cNvSpPr>
            <p:nvPr/>
          </p:nvSpPr>
          <p:spPr bwMode="auto">
            <a:xfrm>
              <a:off x="4857" y="3171"/>
              <a:ext cx="1" cy="16"/>
            </a:xfrm>
            <a:prstGeom prst="line">
              <a:avLst/>
            </a:prstGeom>
            <a:noFill/>
            <a:ln w="12700">
              <a:solidFill>
                <a:schemeClr val="tx2"/>
              </a:solidFill>
              <a:round/>
              <a:headEnd/>
              <a:tailEnd/>
            </a:ln>
          </p:spPr>
          <p:txBody>
            <a:bodyPr/>
            <a:lstStyle/>
            <a:p>
              <a:endParaRPr lang="en-US"/>
            </a:p>
          </p:txBody>
        </p:sp>
        <p:sp>
          <p:nvSpPr>
            <p:cNvPr id="90600" name="Line 1512"/>
            <p:cNvSpPr>
              <a:spLocks noChangeShapeType="1"/>
            </p:cNvSpPr>
            <p:nvPr/>
          </p:nvSpPr>
          <p:spPr bwMode="auto">
            <a:xfrm>
              <a:off x="4857" y="3218"/>
              <a:ext cx="1" cy="16"/>
            </a:xfrm>
            <a:prstGeom prst="line">
              <a:avLst/>
            </a:prstGeom>
            <a:noFill/>
            <a:ln w="12700">
              <a:solidFill>
                <a:schemeClr val="tx2"/>
              </a:solidFill>
              <a:round/>
              <a:headEnd/>
              <a:tailEnd/>
            </a:ln>
          </p:spPr>
          <p:txBody>
            <a:bodyPr/>
            <a:lstStyle/>
            <a:p>
              <a:endParaRPr lang="en-US"/>
            </a:p>
          </p:txBody>
        </p:sp>
        <p:sp>
          <p:nvSpPr>
            <p:cNvPr id="90601" name="Line 1513"/>
            <p:cNvSpPr>
              <a:spLocks noChangeShapeType="1"/>
            </p:cNvSpPr>
            <p:nvPr/>
          </p:nvSpPr>
          <p:spPr bwMode="auto">
            <a:xfrm>
              <a:off x="4857" y="3266"/>
              <a:ext cx="1" cy="16"/>
            </a:xfrm>
            <a:prstGeom prst="line">
              <a:avLst/>
            </a:prstGeom>
            <a:noFill/>
            <a:ln w="12700">
              <a:solidFill>
                <a:schemeClr val="tx2"/>
              </a:solidFill>
              <a:round/>
              <a:headEnd/>
              <a:tailEnd/>
            </a:ln>
          </p:spPr>
          <p:txBody>
            <a:bodyPr/>
            <a:lstStyle/>
            <a:p>
              <a:endParaRPr lang="en-US"/>
            </a:p>
          </p:txBody>
        </p:sp>
        <p:sp>
          <p:nvSpPr>
            <p:cNvPr id="90602" name="Line 1514"/>
            <p:cNvSpPr>
              <a:spLocks noChangeShapeType="1"/>
            </p:cNvSpPr>
            <p:nvPr/>
          </p:nvSpPr>
          <p:spPr bwMode="auto">
            <a:xfrm>
              <a:off x="4857" y="3314"/>
              <a:ext cx="1" cy="16"/>
            </a:xfrm>
            <a:prstGeom prst="line">
              <a:avLst/>
            </a:prstGeom>
            <a:noFill/>
            <a:ln w="12700">
              <a:solidFill>
                <a:schemeClr val="tx2"/>
              </a:solidFill>
              <a:round/>
              <a:headEnd/>
              <a:tailEnd/>
            </a:ln>
          </p:spPr>
          <p:txBody>
            <a:bodyPr/>
            <a:lstStyle/>
            <a:p>
              <a:endParaRPr lang="en-US"/>
            </a:p>
          </p:txBody>
        </p:sp>
        <p:sp>
          <p:nvSpPr>
            <p:cNvPr id="90603" name="Line 1515"/>
            <p:cNvSpPr>
              <a:spLocks noChangeShapeType="1"/>
            </p:cNvSpPr>
            <p:nvPr/>
          </p:nvSpPr>
          <p:spPr bwMode="auto">
            <a:xfrm>
              <a:off x="4857" y="3362"/>
              <a:ext cx="1" cy="16"/>
            </a:xfrm>
            <a:prstGeom prst="line">
              <a:avLst/>
            </a:prstGeom>
            <a:noFill/>
            <a:ln w="12700">
              <a:solidFill>
                <a:schemeClr val="tx2"/>
              </a:solidFill>
              <a:round/>
              <a:headEnd/>
              <a:tailEnd/>
            </a:ln>
          </p:spPr>
          <p:txBody>
            <a:bodyPr/>
            <a:lstStyle/>
            <a:p>
              <a:endParaRPr lang="en-US"/>
            </a:p>
          </p:txBody>
        </p:sp>
        <p:sp>
          <p:nvSpPr>
            <p:cNvPr id="90604" name="Line 1516"/>
            <p:cNvSpPr>
              <a:spLocks noChangeShapeType="1"/>
            </p:cNvSpPr>
            <p:nvPr/>
          </p:nvSpPr>
          <p:spPr bwMode="auto">
            <a:xfrm>
              <a:off x="4857" y="3410"/>
              <a:ext cx="1" cy="16"/>
            </a:xfrm>
            <a:prstGeom prst="line">
              <a:avLst/>
            </a:prstGeom>
            <a:noFill/>
            <a:ln w="12700">
              <a:solidFill>
                <a:schemeClr val="tx2"/>
              </a:solidFill>
              <a:round/>
              <a:headEnd/>
              <a:tailEnd/>
            </a:ln>
          </p:spPr>
          <p:txBody>
            <a:bodyPr/>
            <a:lstStyle/>
            <a:p>
              <a:endParaRPr lang="en-US"/>
            </a:p>
          </p:txBody>
        </p:sp>
        <p:sp>
          <p:nvSpPr>
            <p:cNvPr id="90605" name="Line 1517"/>
            <p:cNvSpPr>
              <a:spLocks noChangeShapeType="1"/>
            </p:cNvSpPr>
            <p:nvPr/>
          </p:nvSpPr>
          <p:spPr bwMode="auto">
            <a:xfrm>
              <a:off x="4857" y="3458"/>
              <a:ext cx="1" cy="16"/>
            </a:xfrm>
            <a:prstGeom prst="line">
              <a:avLst/>
            </a:prstGeom>
            <a:noFill/>
            <a:ln w="12700">
              <a:solidFill>
                <a:schemeClr val="tx2"/>
              </a:solidFill>
              <a:round/>
              <a:headEnd/>
              <a:tailEnd/>
            </a:ln>
          </p:spPr>
          <p:txBody>
            <a:bodyPr/>
            <a:lstStyle/>
            <a:p>
              <a:endParaRPr lang="en-US"/>
            </a:p>
          </p:txBody>
        </p:sp>
        <p:sp>
          <p:nvSpPr>
            <p:cNvPr id="90606" name="Line 1518"/>
            <p:cNvSpPr>
              <a:spLocks noChangeShapeType="1"/>
            </p:cNvSpPr>
            <p:nvPr/>
          </p:nvSpPr>
          <p:spPr bwMode="auto">
            <a:xfrm>
              <a:off x="4857" y="3506"/>
              <a:ext cx="1" cy="16"/>
            </a:xfrm>
            <a:prstGeom prst="line">
              <a:avLst/>
            </a:prstGeom>
            <a:noFill/>
            <a:ln w="12700">
              <a:solidFill>
                <a:schemeClr val="tx2"/>
              </a:solidFill>
              <a:round/>
              <a:headEnd/>
              <a:tailEnd/>
            </a:ln>
          </p:spPr>
          <p:txBody>
            <a:bodyPr/>
            <a:lstStyle/>
            <a:p>
              <a:endParaRPr lang="en-US"/>
            </a:p>
          </p:txBody>
        </p:sp>
        <p:sp>
          <p:nvSpPr>
            <p:cNvPr id="90607" name="Line 1519"/>
            <p:cNvSpPr>
              <a:spLocks noChangeShapeType="1"/>
            </p:cNvSpPr>
            <p:nvPr/>
          </p:nvSpPr>
          <p:spPr bwMode="auto">
            <a:xfrm>
              <a:off x="4857" y="3554"/>
              <a:ext cx="1" cy="16"/>
            </a:xfrm>
            <a:prstGeom prst="line">
              <a:avLst/>
            </a:prstGeom>
            <a:noFill/>
            <a:ln w="12700">
              <a:solidFill>
                <a:schemeClr val="tx2"/>
              </a:solidFill>
              <a:round/>
              <a:headEnd/>
              <a:tailEnd/>
            </a:ln>
          </p:spPr>
          <p:txBody>
            <a:bodyPr/>
            <a:lstStyle/>
            <a:p>
              <a:endParaRPr lang="en-US"/>
            </a:p>
          </p:txBody>
        </p:sp>
        <p:sp>
          <p:nvSpPr>
            <p:cNvPr id="90608" name="Line 1520"/>
            <p:cNvSpPr>
              <a:spLocks noChangeShapeType="1"/>
            </p:cNvSpPr>
            <p:nvPr/>
          </p:nvSpPr>
          <p:spPr bwMode="auto">
            <a:xfrm>
              <a:off x="4897" y="1351"/>
              <a:ext cx="1" cy="16"/>
            </a:xfrm>
            <a:prstGeom prst="line">
              <a:avLst/>
            </a:prstGeom>
            <a:noFill/>
            <a:ln w="12700">
              <a:solidFill>
                <a:schemeClr val="tx2"/>
              </a:solidFill>
              <a:round/>
              <a:headEnd/>
              <a:tailEnd/>
            </a:ln>
          </p:spPr>
          <p:txBody>
            <a:bodyPr/>
            <a:lstStyle/>
            <a:p>
              <a:endParaRPr lang="en-US"/>
            </a:p>
          </p:txBody>
        </p:sp>
        <p:sp>
          <p:nvSpPr>
            <p:cNvPr id="90609" name="Line 1521"/>
            <p:cNvSpPr>
              <a:spLocks noChangeShapeType="1"/>
            </p:cNvSpPr>
            <p:nvPr/>
          </p:nvSpPr>
          <p:spPr bwMode="auto">
            <a:xfrm>
              <a:off x="4897" y="1399"/>
              <a:ext cx="1" cy="16"/>
            </a:xfrm>
            <a:prstGeom prst="line">
              <a:avLst/>
            </a:prstGeom>
            <a:noFill/>
            <a:ln w="12700">
              <a:solidFill>
                <a:schemeClr val="tx2"/>
              </a:solidFill>
              <a:round/>
              <a:headEnd/>
              <a:tailEnd/>
            </a:ln>
          </p:spPr>
          <p:txBody>
            <a:bodyPr/>
            <a:lstStyle/>
            <a:p>
              <a:endParaRPr lang="en-US"/>
            </a:p>
          </p:txBody>
        </p:sp>
        <p:sp>
          <p:nvSpPr>
            <p:cNvPr id="90610" name="Line 1522"/>
            <p:cNvSpPr>
              <a:spLocks noChangeShapeType="1"/>
            </p:cNvSpPr>
            <p:nvPr/>
          </p:nvSpPr>
          <p:spPr bwMode="auto">
            <a:xfrm>
              <a:off x="4897" y="1447"/>
              <a:ext cx="1" cy="16"/>
            </a:xfrm>
            <a:prstGeom prst="line">
              <a:avLst/>
            </a:prstGeom>
            <a:noFill/>
            <a:ln w="12700">
              <a:solidFill>
                <a:schemeClr val="tx2"/>
              </a:solidFill>
              <a:round/>
              <a:headEnd/>
              <a:tailEnd/>
            </a:ln>
          </p:spPr>
          <p:txBody>
            <a:bodyPr/>
            <a:lstStyle/>
            <a:p>
              <a:endParaRPr lang="en-US"/>
            </a:p>
          </p:txBody>
        </p:sp>
        <p:sp>
          <p:nvSpPr>
            <p:cNvPr id="90611" name="Line 1523"/>
            <p:cNvSpPr>
              <a:spLocks noChangeShapeType="1"/>
            </p:cNvSpPr>
            <p:nvPr/>
          </p:nvSpPr>
          <p:spPr bwMode="auto">
            <a:xfrm>
              <a:off x="4897" y="1495"/>
              <a:ext cx="1" cy="16"/>
            </a:xfrm>
            <a:prstGeom prst="line">
              <a:avLst/>
            </a:prstGeom>
            <a:noFill/>
            <a:ln w="12700">
              <a:solidFill>
                <a:schemeClr val="tx2"/>
              </a:solidFill>
              <a:round/>
              <a:headEnd/>
              <a:tailEnd/>
            </a:ln>
          </p:spPr>
          <p:txBody>
            <a:bodyPr/>
            <a:lstStyle/>
            <a:p>
              <a:endParaRPr lang="en-US"/>
            </a:p>
          </p:txBody>
        </p:sp>
        <p:sp>
          <p:nvSpPr>
            <p:cNvPr id="90612" name="Line 1524"/>
            <p:cNvSpPr>
              <a:spLocks noChangeShapeType="1"/>
            </p:cNvSpPr>
            <p:nvPr/>
          </p:nvSpPr>
          <p:spPr bwMode="auto">
            <a:xfrm>
              <a:off x="4897" y="1543"/>
              <a:ext cx="1" cy="16"/>
            </a:xfrm>
            <a:prstGeom prst="line">
              <a:avLst/>
            </a:prstGeom>
            <a:noFill/>
            <a:ln w="12700">
              <a:solidFill>
                <a:schemeClr val="tx2"/>
              </a:solidFill>
              <a:round/>
              <a:headEnd/>
              <a:tailEnd/>
            </a:ln>
          </p:spPr>
          <p:txBody>
            <a:bodyPr/>
            <a:lstStyle/>
            <a:p>
              <a:endParaRPr lang="en-US"/>
            </a:p>
          </p:txBody>
        </p:sp>
        <p:sp>
          <p:nvSpPr>
            <p:cNvPr id="90613" name="Line 1525"/>
            <p:cNvSpPr>
              <a:spLocks noChangeShapeType="1"/>
            </p:cNvSpPr>
            <p:nvPr/>
          </p:nvSpPr>
          <p:spPr bwMode="auto">
            <a:xfrm>
              <a:off x="4897" y="1591"/>
              <a:ext cx="1" cy="16"/>
            </a:xfrm>
            <a:prstGeom prst="line">
              <a:avLst/>
            </a:prstGeom>
            <a:noFill/>
            <a:ln w="12700">
              <a:solidFill>
                <a:schemeClr val="tx2"/>
              </a:solidFill>
              <a:round/>
              <a:headEnd/>
              <a:tailEnd/>
            </a:ln>
          </p:spPr>
          <p:txBody>
            <a:bodyPr/>
            <a:lstStyle/>
            <a:p>
              <a:endParaRPr lang="en-US"/>
            </a:p>
          </p:txBody>
        </p:sp>
        <p:sp>
          <p:nvSpPr>
            <p:cNvPr id="90614" name="Line 1526"/>
            <p:cNvSpPr>
              <a:spLocks noChangeShapeType="1"/>
            </p:cNvSpPr>
            <p:nvPr/>
          </p:nvSpPr>
          <p:spPr bwMode="auto">
            <a:xfrm>
              <a:off x="4897" y="1639"/>
              <a:ext cx="1" cy="16"/>
            </a:xfrm>
            <a:prstGeom prst="line">
              <a:avLst/>
            </a:prstGeom>
            <a:noFill/>
            <a:ln w="12700">
              <a:solidFill>
                <a:schemeClr val="tx2"/>
              </a:solidFill>
              <a:round/>
              <a:headEnd/>
              <a:tailEnd/>
            </a:ln>
          </p:spPr>
          <p:txBody>
            <a:bodyPr/>
            <a:lstStyle/>
            <a:p>
              <a:endParaRPr lang="en-US"/>
            </a:p>
          </p:txBody>
        </p:sp>
        <p:sp>
          <p:nvSpPr>
            <p:cNvPr id="90615" name="Line 1527"/>
            <p:cNvSpPr>
              <a:spLocks noChangeShapeType="1"/>
            </p:cNvSpPr>
            <p:nvPr/>
          </p:nvSpPr>
          <p:spPr bwMode="auto">
            <a:xfrm>
              <a:off x="4897" y="1687"/>
              <a:ext cx="1" cy="15"/>
            </a:xfrm>
            <a:prstGeom prst="line">
              <a:avLst/>
            </a:prstGeom>
            <a:noFill/>
            <a:ln w="12700">
              <a:solidFill>
                <a:schemeClr val="tx2"/>
              </a:solidFill>
              <a:round/>
              <a:headEnd/>
              <a:tailEnd/>
            </a:ln>
          </p:spPr>
          <p:txBody>
            <a:bodyPr/>
            <a:lstStyle/>
            <a:p>
              <a:endParaRPr lang="en-US"/>
            </a:p>
          </p:txBody>
        </p:sp>
        <p:sp>
          <p:nvSpPr>
            <p:cNvPr id="90616" name="Line 1528"/>
            <p:cNvSpPr>
              <a:spLocks noChangeShapeType="1"/>
            </p:cNvSpPr>
            <p:nvPr/>
          </p:nvSpPr>
          <p:spPr bwMode="auto">
            <a:xfrm>
              <a:off x="4897" y="1734"/>
              <a:ext cx="1" cy="16"/>
            </a:xfrm>
            <a:prstGeom prst="line">
              <a:avLst/>
            </a:prstGeom>
            <a:noFill/>
            <a:ln w="12700">
              <a:solidFill>
                <a:schemeClr val="tx2"/>
              </a:solidFill>
              <a:round/>
              <a:headEnd/>
              <a:tailEnd/>
            </a:ln>
          </p:spPr>
          <p:txBody>
            <a:bodyPr/>
            <a:lstStyle/>
            <a:p>
              <a:endParaRPr lang="en-US"/>
            </a:p>
          </p:txBody>
        </p:sp>
        <p:sp>
          <p:nvSpPr>
            <p:cNvPr id="90617" name="Line 1529"/>
            <p:cNvSpPr>
              <a:spLocks noChangeShapeType="1"/>
            </p:cNvSpPr>
            <p:nvPr/>
          </p:nvSpPr>
          <p:spPr bwMode="auto">
            <a:xfrm>
              <a:off x="4897" y="1782"/>
              <a:ext cx="1" cy="16"/>
            </a:xfrm>
            <a:prstGeom prst="line">
              <a:avLst/>
            </a:prstGeom>
            <a:noFill/>
            <a:ln w="12700">
              <a:solidFill>
                <a:schemeClr val="tx2"/>
              </a:solidFill>
              <a:round/>
              <a:headEnd/>
              <a:tailEnd/>
            </a:ln>
          </p:spPr>
          <p:txBody>
            <a:bodyPr/>
            <a:lstStyle/>
            <a:p>
              <a:endParaRPr lang="en-US"/>
            </a:p>
          </p:txBody>
        </p:sp>
        <p:sp>
          <p:nvSpPr>
            <p:cNvPr id="90618" name="Line 1530"/>
            <p:cNvSpPr>
              <a:spLocks noChangeShapeType="1"/>
            </p:cNvSpPr>
            <p:nvPr/>
          </p:nvSpPr>
          <p:spPr bwMode="auto">
            <a:xfrm>
              <a:off x="4897" y="1830"/>
              <a:ext cx="1" cy="16"/>
            </a:xfrm>
            <a:prstGeom prst="line">
              <a:avLst/>
            </a:prstGeom>
            <a:noFill/>
            <a:ln w="12700">
              <a:solidFill>
                <a:schemeClr val="tx2"/>
              </a:solidFill>
              <a:round/>
              <a:headEnd/>
              <a:tailEnd/>
            </a:ln>
          </p:spPr>
          <p:txBody>
            <a:bodyPr/>
            <a:lstStyle/>
            <a:p>
              <a:endParaRPr lang="en-US"/>
            </a:p>
          </p:txBody>
        </p:sp>
        <p:sp>
          <p:nvSpPr>
            <p:cNvPr id="90619" name="Line 1531"/>
            <p:cNvSpPr>
              <a:spLocks noChangeShapeType="1"/>
            </p:cNvSpPr>
            <p:nvPr/>
          </p:nvSpPr>
          <p:spPr bwMode="auto">
            <a:xfrm>
              <a:off x="4897" y="1878"/>
              <a:ext cx="1" cy="16"/>
            </a:xfrm>
            <a:prstGeom prst="line">
              <a:avLst/>
            </a:prstGeom>
            <a:noFill/>
            <a:ln w="12700">
              <a:solidFill>
                <a:schemeClr val="tx2"/>
              </a:solidFill>
              <a:round/>
              <a:headEnd/>
              <a:tailEnd/>
            </a:ln>
          </p:spPr>
          <p:txBody>
            <a:bodyPr/>
            <a:lstStyle/>
            <a:p>
              <a:endParaRPr lang="en-US"/>
            </a:p>
          </p:txBody>
        </p:sp>
        <p:sp>
          <p:nvSpPr>
            <p:cNvPr id="90620" name="Line 1532"/>
            <p:cNvSpPr>
              <a:spLocks noChangeShapeType="1"/>
            </p:cNvSpPr>
            <p:nvPr/>
          </p:nvSpPr>
          <p:spPr bwMode="auto">
            <a:xfrm>
              <a:off x="4897" y="1926"/>
              <a:ext cx="1" cy="16"/>
            </a:xfrm>
            <a:prstGeom prst="line">
              <a:avLst/>
            </a:prstGeom>
            <a:noFill/>
            <a:ln w="12700">
              <a:solidFill>
                <a:schemeClr val="tx2"/>
              </a:solidFill>
              <a:round/>
              <a:headEnd/>
              <a:tailEnd/>
            </a:ln>
          </p:spPr>
          <p:txBody>
            <a:bodyPr/>
            <a:lstStyle/>
            <a:p>
              <a:endParaRPr lang="en-US"/>
            </a:p>
          </p:txBody>
        </p:sp>
        <p:sp>
          <p:nvSpPr>
            <p:cNvPr id="90621" name="Line 1533"/>
            <p:cNvSpPr>
              <a:spLocks noChangeShapeType="1"/>
            </p:cNvSpPr>
            <p:nvPr/>
          </p:nvSpPr>
          <p:spPr bwMode="auto">
            <a:xfrm>
              <a:off x="4897" y="1974"/>
              <a:ext cx="1" cy="16"/>
            </a:xfrm>
            <a:prstGeom prst="line">
              <a:avLst/>
            </a:prstGeom>
            <a:noFill/>
            <a:ln w="12700">
              <a:solidFill>
                <a:schemeClr val="tx2"/>
              </a:solidFill>
              <a:round/>
              <a:headEnd/>
              <a:tailEnd/>
            </a:ln>
          </p:spPr>
          <p:txBody>
            <a:bodyPr/>
            <a:lstStyle/>
            <a:p>
              <a:endParaRPr lang="en-US"/>
            </a:p>
          </p:txBody>
        </p:sp>
        <p:sp>
          <p:nvSpPr>
            <p:cNvPr id="90622" name="Line 1534"/>
            <p:cNvSpPr>
              <a:spLocks noChangeShapeType="1"/>
            </p:cNvSpPr>
            <p:nvPr/>
          </p:nvSpPr>
          <p:spPr bwMode="auto">
            <a:xfrm>
              <a:off x="4897" y="2022"/>
              <a:ext cx="1" cy="16"/>
            </a:xfrm>
            <a:prstGeom prst="line">
              <a:avLst/>
            </a:prstGeom>
            <a:noFill/>
            <a:ln w="12700">
              <a:solidFill>
                <a:schemeClr val="tx2"/>
              </a:solidFill>
              <a:round/>
              <a:headEnd/>
              <a:tailEnd/>
            </a:ln>
          </p:spPr>
          <p:txBody>
            <a:bodyPr/>
            <a:lstStyle/>
            <a:p>
              <a:endParaRPr lang="en-US"/>
            </a:p>
          </p:txBody>
        </p:sp>
        <p:sp>
          <p:nvSpPr>
            <p:cNvPr id="90623" name="Line 1535"/>
            <p:cNvSpPr>
              <a:spLocks noChangeShapeType="1"/>
            </p:cNvSpPr>
            <p:nvPr/>
          </p:nvSpPr>
          <p:spPr bwMode="auto">
            <a:xfrm>
              <a:off x="4897" y="2070"/>
              <a:ext cx="1" cy="15"/>
            </a:xfrm>
            <a:prstGeom prst="line">
              <a:avLst/>
            </a:prstGeom>
            <a:noFill/>
            <a:ln w="12700">
              <a:solidFill>
                <a:schemeClr val="tx2"/>
              </a:solidFill>
              <a:round/>
              <a:headEnd/>
              <a:tailEnd/>
            </a:ln>
          </p:spPr>
          <p:txBody>
            <a:bodyPr/>
            <a:lstStyle/>
            <a:p>
              <a:endParaRPr lang="en-US"/>
            </a:p>
          </p:txBody>
        </p:sp>
        <p:sp>
          <p:nvSpPr>
            <p:cNvPr id="90624" name="Line 1536"/>
            <p:cNvSpPr>
              <a:spLocks noChangeShapeType="1"/>
            </p:cNvSpPr>
            <p:nvPr/>
          </p:nvSpPr>
          <p:spPr bwMode="auto">
            <a:xfrm>
              <a:off x="4897" y="2117"/>
              <a:ext cx="1" cy="16"/>
            </a:xfrm>
            <a:prstGeom prst="line">
              <a:avLst/>
            </a:prstGeom>
            <a:noFill/>
            <a:ln w="12700">
              <a:solidFill>
                <a:schemeClr val="tx2"/>
              </a:solidFill>
              <a:round/>
              <a:headEnd/>
              <a:tailEnd/>
            </a:ln>
          </p:spPr>
          <p:txBody>
            <a:bodyPr/>
            <a:lstStyle/>
            <a:p>
              <a:endParaRPr lang="en-US"/>
            </a:p>
          </p:txBody>
        </p:sp>
        <p:sp>
          <p:nvSpPr>
            <p:cNvPr id="90625" name="Line 1537"/>
            <p:cNvSpPr>
              <a:spLocks noChangeShapeType="1"/>
            </p:cNvSpPr>
            <p:nvPr/>
          </p:nvSpPr>
          <p:spPr bwMode="auto">
            <a:xfrm>
              <a:off x="4897" y="2165"/>
              <a:ext cx="1" cy="16"/>
            </a:xfrm>
            <a:prstGeom prst="line">
              <a:avLst/>
            </a:prstGeom>
            <a:noFill/>
            <a:ln w="12700">
              <a:solidFill>
                <a:schemeClr val="tx2"/>
              </a:solidFill>
              <a:round/>
              <a:headEnd/>
              <a:tailEnd/>
            </a:ln>
          </p:spPr>
          <p:txBody>
            <a:bodyPr/>
            <a:lstStyle/>
            <a:p>
              <a:endParaRPr lang="en-US"/>
            </a:p>
          </p:txBody>
        </p:sp>
        <p:sp>
          <p:nvSpPr>
            <p:cNvPr id="90626" name="Line 1538"/>
            <p:cNvSpPr>
              <a:spLocks noChangeShapeType="1"/>
            </p:cNvSpPr>
            <p:nvPr/>
          </p:nvSpPr>
          <p:spPr bwMode="auto">
            <a:xfrm>
              <a:off x="4897" y="2213"/>
              <a:ext cx="1" cy="16"/>
            </a:xfrm>
            <a:prstGeom prst="line">
              <a:avLst/>
            </a:prstGeom>
            <a:noFill/>
            <a:ln w="12700">
              <a:solidFill>
                <a:schemeClr val="tx2"/>
              </a:solidFill>
              <a:round/>
              <a:headEnd/>
              <a:tailEnd/>
            </a:ln>
          </p:spPr>
          <p:txBody>
            <a:bodyPr/>
            <a:lstStyle/>
            <a:p>
              <a:endParaRPr lang="en-US"/>
            </a:p>
          </p:txBody>
        </p:sp>
        <p:sp>
          <p:nvSpPr>
            <p:cNvPr id="90627" name="Line 1539"/>
            <p:cNvSpPr>
              <a:spLocks noChangeShapeType="1"/>
            </p:cNvSpPr>
            <p:nvPr/>
          </p:nvSpPr>
          <p:spPr bwMode="auto">
            <a:xfrm>
              <a:off x="4897" y="2261"/>
              <a:ext cx="1" cy="16"/>
            </a:xfrm>
            <a:prstGeom prst="line">
              <a:avLst/>
            </a:prstGeom>
            <a:noFill/>
            <a:ln w="12700">
              <a:solidFill>
                <a:schemeClr val="tx2"/>
              </a:solidFill>
              <a:round/>
              <a:headEnd/>
              <a:tailEnd/>
            </a:ln>
          </p:spPr>
          <p:txBody>
            <a:bodyPr/>
            <a:lstStyle/>
            <a:p>
              <a:endParaRPr lang="en-US"/>
            </a:p>
          </p:txBody>
        </p:sp>
        <p:sp>
          <p:nvSpPr>
            <p:cNvPr id="90628" name="Line 1540"/>
            <p:cNvSpPr>
              <a:spLocks noChangeShapeType="1"/>
            </p:cNvSpPr>
            <p:nvPr/>
          </p:nvSpPr>
          <p:spPr bwMode="auto">
            <a:xfrm>
              <a:off x="4897" y="2309"/>
              <a:ext cx="1" cy="16"/>
            </a:xfrm>
            <a:prstGeom prst="line">
              <a:avLst/>
            </a:prstGeom>
            <a:noFill/>
            <a:ln w="12700">
              <a:solidFill>
                <a:schemeClr val="tx2"/>
              </a:solidFill>
              <a:round/>
              <a:headEnd/>
              <a:tailEnd/>
            </a:ln>
          </p:spPr>
          <p:txBody>
            <a:bodyPr/>
            <a:lstStyle/>
            <a:p>
              <a:endParaRPr lang="en-US"/>
            </a:p>
          </p:txBody>
        </p:sp>
        <p:sp>
          <p:nvSpPr>
            <p:cNvPr id="90629" name="Line 1541"/>
            <p:cNvSpPr>
              <a:spLocks noChangeShapeType="1"/>
            </p:cNvSpPr>
            <p:nvPr/>
          </p:nvSpPr>
          <p:spPr bwMode="auto">
            <a:xfrm>
              <a:off x="4897" y="2357"/>
              <a:ext cx="1" cy="16"/>
            </a:xfrm>
            <a:prstGeom prst="line">
              <a:avLst/>
            </a:prstGeom>
            <a:noFill/>
            <a:ln w="12700">
              <a:solidFill>
                <a:schemeClr val="tx2"/>
              </a:solidFill>
              <a:round/>
              <a:headEnd/>
              <a:tailEnd/>
            </a:ln>
          </p:spPr>
          <p:txBody>
            <a:bodyPr/>
            <a:lstStyle/>
            <a:p>
              <a:endParaRPr lang="en-US"/>
            </a:p>
          </p:txBody>
        </p:sp>
        <p:sp>
          <p:nvSpPr>
            <p:cNvPr id="90630" name="Line 1542"/>
            <p:cNvSpPr>
              <a:spLocks noChangeShapeType="1"/>
            </p:cNvSpPr>
            <p:nvPr/>
          </p:nvSpPr>
          <p:spPr bwMode="auto">
            <a:xfrm>
              <a:off x="4897" y="2405"/>
              <a:ext cx="1" cy="16"/>
            </a:xfrm>
            <a:prstGeom prst="line">
              <a:avLst/>
            </a:prstGeom>
            <a:noFill/>
            <a:ln w="12700">
              <a:solidFill>
                <a:schemeClr val="tx2"/>
              </a:solidFill>
              <a:round/>
              <a:headEnd/>
              <a:tailEnd/>
            </a:ln>
          </p:spPr>
          <p:txBody>
            <a:bodyPr/>
            <a:lstStyle/>
            <a:p>
              <a:endParaRPr lang="en-US"/>
            </a:p>
          </p:txBody>
        </p:sp>
        <p:sp>
          <p:nvSpPr>
            <p:cNvPr id="90631" name="Line 1543"/>
            <p:cNvSpPr>
              <a:spLocks noChangeShapeType="1"/>
            </p:cNvSpPr>
            <p:nvPr/>
          </p:nvSpPr>
          <p:spPr bwMode="auto">
            <a:xfrm>
              <a:off x="4897" y="2452"/>
              <a:ext cx="1" cy="16"/>
            </a:xfrm>
            <a:prstGeom prst="line">
              <a:avLst/>
            </a:prstGeom>
            <a:noFill/>
            <a:ln w="12700">
              <a:solidFill>
                <a:schemeClr val="tx2"/>
              </a:solidFill>
              <a:round/>
              <a:headEnd/>
              <a:tailEnd/>
            </a:ln>
          </p:spPr>
          <p:txBody>
            <a:bodyPr/>
            <a:lstStyle/>
            <a:p>
              <a:endParaRPr lang="en-US"/>
            </a:p>
          </p:txBody>
        </p:sp>
        <p:sp>
          <p:nvSpPr>
            <p:cNvPr id="90632" name="Line 1544"/>
            <p:cNvSpPr>
              <a:spLocks noChangeShapeType="1"/>
            </p:cNvSpPr>
            <p:nvPr/>
          </p:nvSpPr>
          <p:spPr bwMode="auto">
            <a:xfrm>
              <a:off x="4897" y="2500"/>
              <a:ext cx="1" cy="16"/>
            </a:xfrm>
            <a:prstGeom prst="line">
              <a:avLst/>
            </a:prstGeom>
            <a:noFill/>
            <a:ln w="12700">
              <a:solidFill>
                <a:schemeClr val="tx2"/>
              </a:solidFill>
              <a:round/>
              <a:headEnd/>
              <a:tailEnd/>
            </a:ln>
          </p:spPr>
          <p:txBody>
            <a:bodyPr/>
            <a:lstStyle/>
            <a:p>
              <a:endParaRPr lang="en-US"/>
            </a:p>
          </p:txBody>
        </p:sp>
        <p:sp>
          <p:nvSpPr>
            <p:cNvPr id="90633" name="Line 1545"/>
            <p:cNvSpPr>
              <a:spLocks noChangeShapeType="1"/>
            </p:cNvSpPr>
            <p:nvPr/>
          </p:nvSpPr>
          <p:spPr bwMode="auto">
            <a:xfrm>
              <a:off x="4897" y="2548"/>
              <a:ext cx="1" cy="16"/>
            </a:xfrm>
            <a:prstGeom prst="line">
              <a:avLst/>
            </a:prstGeom>
            <a:noFill/>
            <a:ln w="12700">
              <a:solidFill>
                <a:schemeClr val="tx2"/>
              </a:solidFill>
              <a:round/>
              <a:headEnd/>
              <a:tailEnd/>
            </a:ln>
          </p:spPr>
          <p:txBody>
            <a:bodyPr/>
            <a:lstStyle/>
            <a:p>
              <a:endParaRPr lang="en-US"/>
            </a:p>
          </p:txBody>
        </p:sp>
        <p:sp>
          <p:nvSpPr>
            <p:cNvPr id="90634" name="Line 1546"/>
            <p:cNvSpPr>
              <a:spLocks noChangeShapeType="1"/>
            </p:cNvSpPr>
            <p:nvPr/>
          </p:nvSpPr>
          <p:spPr bwMode="auto">
            <a:xfrm>
              <a:off x="4897" y="2596"/>
              <a:ext cx="1" cy="16"/>
            </a:xfrm>
            <a:prstGeom prst="line">
              <a:avLst/>
            </a:prstGeom>
            <a:noFill/>
            <a:ln w="12700">
              <a:solidFill>
                <a:schemeClr val="tx2"/>
              </a:solidFill>
              <a:round/>
              <a:headEnd/>
              <a:tailEnd/>
            </a:ln>
          </p:spPr>
          <p:txBody>
            <a:bodyPr/>
            <a:lstStyle/>
            <a:p>
              <a:endParaRPr lang="en-US"/>
            </a:p>
          </p:txBody>
        </p:sp>
        <p:sp>
          <p:nvSpPr>
            <p:cNvPr id="90635" name="Line 1547"/>
            <p:cNvSpPr>
              <a:spLocks noChangeShapeType="1"/>
            </p:cNvSpPr>
            <p:nvPr/>
          </p:nvSpPr>
          <p:spPr bwMode="auto">
            <a:xfrm>
              <a:off x="4897" y="2644"/>
              <a:ext cx="1" cy="16"/>
            </a:xfrm>
            <a:prstGeom prst="line">
              <a:avLst/>
            </a:prstGeom>
            <a:noFill/>
            <a:ln w="12700">
              <a:solidFill>
                <a:schemeClr val="tx2"/>
              </a:solidFill>
              <a:round/>
              <a:headEnd/>
              <a:tailEnd/>
            </a:ln>
          </p:spPr>
          <p:txBody>
            <a:bodyPr/>
            <a:lstStyle/>
            <a:p>
              <a:endParaRPr lang="en-US"/>
            </a:p>
          </p:txBody>
        </p:sp>
        <p:sp>
          <p:nvSpPr>
            <p:cNvPr id="90636" name="Line 1548"/>
            <p:cNvSpPr>
              <a:spLocks noChangeShapeType="1"/>
            </p:cNvSpPr>
            <p:nvPr/>
          </p:nvSpPr>
          <p:spPr bwMode="auto">
            <a:xfrm>
              <a:off x="4897" y="2692"/>
              <a:ext cx="1" cy="16"/>
            </a:xfrm>
            <a:prstGeom prst="line">
              <a:avLst/>
            </a:prstGeom>
            <a:noFill/>
            <a:ln w="12700">
              <a:solidFill>
                <a:schemeClr val="tx2"/>
              </a:solidFill>
              <a:round/>
              <a:headEnd/>
              <a:tailEnd/>
            </a:ln>
          </p:spPr>
          <p:txBody>
            <a:bodyPr/>
            <a:lstStyle/>
            <a:p>
              <a:endParaRPr lang="en-US"/>
            </a:p>
          </p:txBody>
        </p:sp>
        <p:sp>
          <p:nvSpPr>
            <p:cNvPr id="90637" name="Line 1549"/>
            <p:cNvSpPr>
              <a:spLocks noChangeShapeType="1"/>
            </p:cNvSpPr>
            <p:nvPr/>
          </p:nvSpPr>
          <p:spPr bwMode="auto">
            <a:xfrm>
              <a:off x="4897" y="2740"/>
              <a:ext cx="1" cy="16"/>
            </a:xfrm>
            <a:prstGeom prst="line">
              <a:avLst/>
            </a:prstGeom>
            <a:noFill/>
            <a:ln w="12700">
              <a:solidFill>
                <a:schemeClr val="tx2"/>
              </a:solidFill>
              <a:round/>
              <a:headEnd/>
              <a:tailEnd/>
            </a:ln>
          </p:spPr>
          <p:txBody>
            <a:bodyPr/>
            <a:lstStyle/>
            <a:p>
              <a:endParaRPr lang="en-US"/>
            </a:p>
          </p:txBody>
        </p:sp>
        <p:sp>
          <p:nvSpPr>
            <p:cNvPr id="90638" name="Line 1550"/>
            <p:cNvSpPr>
              <a:spLocks noChangeShapeType="1"/>
            </p:cNvSpPr>
            <p:nvPr/>
          </p:nvSpPr>
          <p:spPr bwMode="auto">
            <a:xfrm>
              <a:off x="4897" y="2788"/>
              <a:ext cx="1" cy="16"/>
            </a:xfrm>
            <a:prstGeom prst="line">
              <a:avLst/>
            </a:prstGeom>
            <a:noFill/>
            <a:ln w="12700">
              <a:solidFill>
                <a:schemeClr val="tx2"/>
              </a:solidFill>
              <a:round/>
              <a:headEnd/>
              <a:tailEnd/>
            </a:ln>
          </p:spPr>
          <p:txBody>
            <a:bodyPr/>
            <a:lstStyle/>
            <a:p>
              <a:endParaRPr lang="en-US"/>
            </a:p>
          </p:txBody>
        </p:sp>
        <p:sp>
          <p:nvSpPr>
            <p:cNvPr id="90639" name="Line 1551"/>
            <p:cNvSpPr>
              <a:spLocks noChangeShapeType="1"/>
            </p:cNvSpPr>
            <p:nvPr/>
          </p:nvSpPr>
          <p:spPr bwMode="auto">
            <a:xfrm>
              <a:off x="4897" y="2835"/>
              <a:ext cx="1" cy="16"/>
            </a:xfrm>
            <a:prstGeom prst="line">
              <a:avLst/>
            </a:prstGeom>
            <a:noFill/>
            <a:ln w="12700">
              <a:solidFill>
                <a:schemeClr val="tx2"/>
              </a:solidFill>
              <a:round/>
              <a:headEnd/>
              <a:tailEnd/>
            </a:ln>
          </p:spPr>
          <p:txBody>
            <a:bodyPr/>
            <a:lstStyle/>
            <a:p>
              <a:endParaRPr lang="en-US"/>
            </a:p>
          </p:txBody>
        </p:sp>
        <p:sp>
          <p:nvSpPr>
            <p:cNvPr id="90640" name="Line 1552"/>
            <p:cNvSpPr>
              <a:spLocks noChangeShapeType="1"/>
            </p:cNvSpPr>
            <p:nvPr/>
          </p:nvSpPr>
          <p:spPr bwMode="auto">
            <a:xfrm>
              <a:off x="4897" y="2883"/>
              <a:ext cx="1" cy="16"/>
            </a:xfrm>
            <a:prstGeom prst="line">
              <a:avLst/>
            </a:prstGeom>
            <a:noFill/>
            <a:ln w="12700">
              <a:solidFill>
                <a:schemeClr val="tx2"/>
              </a:solidFill>
              <a:round/>
              <a:headEnd/>
              <a:tailEnd/>
            </a:ln>
          </p:spPr>
          <p:txBody>
            <a:bodyPr/>
            <a:lstStyle/>
            <a:p>
              <a:endParaRPr lang="en-US"/>
            </a:p>
          </p:txBody>
        </p:sp>
        <p:sp>
          <p:nvSpPr>
            <p:cNvPr id="90641" name="Line 1553"/>
            <p:cNvSpPr>
              <a:spLocks noChangeShapeType="1"/>
            </p:cNvSpPr>
            <p:nvPr/>
          </p:nvSpPr>
          <p:spPr bwMode="auto">
            <a:xfrm>
              <a:off x="4897" y="2931"/>
              <a:ext cx="1" cy="16"/>
            </a:xfrm>
            <a:prstGeom prst="line">
              <a:avLst/>
            </a:prstGeom>
            <a:noFill/>
            <a:ln w="12700">
              <a:solidFill>
                <a:schemeClr val="tx2"/>
              </a:solidFill>
              <a:round/>
              <a:headEnd/>
              <a:tailEnd/>
            </a:ln>
          </p:spPr>
          <p:txBody>
            <a:bodyPr/>
            <a:lstStyle/>
            <a:p>
              <a:endParaRPr lang="en-US"/>
            </a:p>
          </p:txBody>
        </p:sp>
        <p:sp>
          <p:nvSpPr>
            <p:cNvPr id="90642" name="Line 1554"/>
            <p:cNvSpPr>
              <a:spLocks noChangeShapeType="1"/>
            </p:cNvSpPr>
            <p:nvPr/>
          </p:nvSpPr>
          <p:spPr bwMode="auto">
            <a:xfrm>
              <a:off x="4897" y="2979"/>
              <a:ext cx="1" cy="16"/>
            </a:xfrm>
            <a:prstGeom prst="line">
              <a:avLst/>
            </a:prstGeom>
            <a:noFill/>
            <a:ln w="12700">
              <a:solidFill>
                <a:schemeClr val="tx2"/>
              </a:solidFill>
              <a:round/>
              <a:headEnd/>
              <a:tailEnd/>
            </a:ln>
          </p:spPr>
          <p:txBody>
            <a:bodyPr/>
            <a:lstStyle/>
            <a:p>
              <a:endParaRPr lang="en-US"/>
            </a:p>
          </p:txBody>
        </p:sp>
      </p:grpSp>
      <p:sp>
        <p:nvSpPr>
          <p:cNvPr id="90644" name="Line 1556"/>
          <p:cNvSpPr>
            <a:spLocks noChangeShapeType="1"/>
          </p:cNvSpPr>
          <p:nvPr/>
        </p:nvSpPr>
        <p:spPr bwMode="auto">
          <a:xfrm>
            <a:off x="7773988" y="4805363"/>
            <a:ext cx="1587" cy="25400"/>
          </a:xfrm>
          <a:prstGeom prst="line">
            <a:avLst/>
          </a:prstGeom>
          <a:noFill/>
          <a:ln w="12700">
            <a:solidFill>
              <a:schemeClr val="tx2"/>
            </a:solidFill>
            <a:round/>
            <a:headEnd/>
            <a:tailEnd/>
          </a:ln>
        </p:spPr>
        <p:txBody>
          <a:bodyPr/>
          <a:lstStyle/>
          <a:p>
            <a:endParaRPr lang="en-US"/>
          </a:p>
        </p:txBody>
      </p:sp>
      <p:sp>
        <p:nvSpPr>
          <p:cNvPr id="90645" name="Line 1557"/>
          <p:cNvSpPr>
            <a:spLocks noChangeShapeType="1"/>
          </p:cNvSpPr>
          <p:nvPr/>
        </p:nvSpPr>
        <p:spPr bwMode="auto">
          <a:xfrm>
            <a:off x="7773988" y="4881563"/>
            <a:ext cx="1587" cy="25400"/>
          </a:xfrm>
          <a:prstGeom prst="line">
            <a:avLst/>
          </a:prstGeom>
          <a:noFill/>
          <a:ln w="12700">
            <a:solidFill>
              <a:schemeClr val="tx2"/>
            </a:solidFill>
            <a:round/>
            <a:headEnd/>
            <a:tailEnd/>
          </a:ln>
        </p:spPr>
        <p:txBody>
          <a:bodyPr/>
          <a:lstStyle/>
          <a:p>
            <a:endParaRPr lang="en-US"/>
          </a:p>
        </p:txBody>
      </p:sp>
      <p:sp>
        <p:nvSpPr>
          <p:cNvPr id="90646" name="Line 1558"/>
          <p:cNvSpPr>
            <a:spLocks noChangeShapeType="1"/>
          </p:cNvSpPr>
          <p:nvPr/>
        </p:nvSpPr>
        <p:spPr bwMode="auto">
          <a:xfrm>
            <a:off x="7773988" y="4957763"/>
            <a:ext cx="1587" cy="25400"/>
          </a:xfrm>
          <a:prstGeom prst="line">
            <a:avLst/>
          </a:prstGeom>
          <a:noFill/>
          <a:ln w="12700">
            <a:solidFill>
              <a:schemeClr val="tx2"/>
            </a:solidFill>
            <a:round/>
            <a:headEnd/>
            <a:tailEnd/>
          </a:ln>
        </p:spPr>
        <p:txBody>
          <a:bodyPr/>
          <a:lstStyle/>
          <a:p>
            <a:endParaRPr lang="en-US"/>
          </a:p>
        </p:txBody>
      </p:sp>
      <p:sp>
        <p:nvSpPr>
          <p:cNvPr id="90647" name="Line 1559"/>
          <p:cNvSpPr>
            <a:spLocks noChangeShapeType="1"/>
          </p:cNvSpPr>
          <p:nvPr/>
        </p:nvSpPr>
        <p:spPr bwMode="auto">
          <a:xfrm>
            <a:off x="7773988" y="5033963"/>
            <a:ext cx="1587" cy="25400"/>
          </a:xfrm>
          <a:prstGeom prst="line">
            <a:avLst/>
          </a:prstGeom>
          <a:noFill/>
          <a:ln w="12700">
            <a:solidFill>
              <a:schemeClr val="tx2"/>
            </a:solidFill>
            <a:round/>
            <a:headEnd/>
            <a:tailEnd/>
          </a:ln>
        </p:spPr>
        <p:txBody>
          <a:bodyPr/>
          <a:lstStyle/>
          <a:p>
            <a:endParaRPr lang="en-US"/>
          </a:p>
        </p:txBody>
      </p:sp>
      <p:sp>
        <p:nvSpPr>
          <p:cNvPr id="90648" name="Line 1560"/>
          <p:cNvSpPr>
            <a:spLocks noChangeShapeType="1"/>
          </p:cNvSpPr>
          <p:nvPr/>
        </p:nvSpPr>
        <p:spPr bwMode="auto">
          <a:xfrm>
            <a:off x="7773988" y="5108575"/>
            <a:ext cx="1587" cy="25400"/>
          </a:xfrm>
          <a:prstGeom prst="line">
            <a:avLst/>
          </a:prstGeom>
          <a:noFill/>
          <a:ln w="12700">
            <a:solidFill>
              <a:schemeClr val="tx2"/>
            </a:solidFill>
            <a:round/>
            <a:headEnd/>
            <a:tailEnd/>
          </a:ln>
        </p:spPr>
        <p:txBody>
          <a:bodyPr/>
          <a:lstStyle/>
          <a:p>
            <a:endParaRPr lang="en-US"/>
          </a:p>
        </p:txBody>
      </p:sp>
      <p:sp>
        <p:nvSpPr>
          <p:cNvPr id="90649" name="Line 1561"/>
          <p:cNvSpPr>
            <a:spLocks noChangeShapeType="1"/>
          </p:cNvSpPr>
          <p:nvPr/>
        </p:nvSpPr>
        <p:spPr bwMode="auto">
          <a:xfrm>
            <a:off x="7773988" y="5184775"/>
            <a:ext cx="1587" cy="25400"/>
          </a:xfrm>
          <a:prstGeom prst="line">
            <a:avLst/>
          </a:prstGeom>
          <a:noFill/>
          <a:ln w="12700">
            <a:solidFill>
              <a:schemeClr val="tx2"/>
            </a:solidFill>
            <a:round/>
            <a:headEnd/>
            <a:tailEnd/>
          </a:ln>
        </p:spPr>
        <p:txBody>
          <a:bodyPr/>
          <a:lstStyle/>
          <a:p>
            <a:endParaRPr lang="en-US"/>
          </a:p>
        </p:txBody>
      </p:sp>
      <p:sp>
        <p:nvSpPr>
          <p:cNvPr id="90650" name="Line 1562"/>
          <p:cNvSpPr>
            <a:spLocks noChangeShapeType="1"/>
          </p:cNvSpPr>
          <p:nvPr/>
        </p:nvSpPr>
        <p:spPr bwMode="auto">
          <a:xfrm>
            <a:off x="7773988" y="5260975"/>
            <a:ext cx="1587" cy="25400"/>
          </a:xfrm>
          <a:prstGeom prst="line">
            <a:avLst/>
          </a:prstGeom>
          <a:noFill/>
          <a:ln w="12700">
            <a:solidFill>
              <a:schemeClr val="tx2"/>
            </a:solidFill>
            <a:round/>
            <a:headEnd/>
            <a:tailEnd/>
          </a:ln>
        </p:spPr>
        <p:txBody>
          <a:bodyPr/>
          <a:lstStyle/>
          <a:p>
            <a:endParaRPr lang="en-US"/>
          </a:p>
        </p:txBody>
      </p:sp>
      <p:sp>
        <p:nvSpPr>
          <p:cNvPr id="90651" name="Line 1563"/>
          <p:cNvSpPr>
            <a:spLocks noChangeShapeType="1"/>
          </p:cNvSpPr>
          <p:nvPr/>
        </p:nvSpPr>
        <p:spPr bwMode="auto">
          <a:xfrm>
            <a:off x="7773988" y="5337175"/>
            <a:ext cx="1587" cy="25400"/>
          </a:xfrm>
          <a:prstGeom prst="line">
            <a:avLst/>
          </a:prstGeom>
          <a:noFill/>
          <a:ln w="12700">
            <a:solidFill>
              <a:schemeClr val="tx2"/>
            </a:solidFill>
            <a:round/>
            <a:headEnd/>
            <a:tailEnd/>
          </a:ln>
        </p:spPr>
        <p:txBody>
          <a:bodyPr/>
          <a:lstStyle/>
          <a:p>
            <a:endParaRPr lang="en-US"/>
          </a:p>
        </p:txBody>
      </p:sp>
      <p:sp>
        <p:nvSpPr>
          <p:cNvPr id="90652" name="Line 1564"/>
          <p:cNvSpPr>
            <a:spLocks noChangeShapeType="1"/>
          </p:cNvSpPr>
          <p:nvPr/>
        </p:nvSpPr>
        <p:spPr bwMode="auto">
          <a:xfrm>
            <a:off x="7773988" y="5413375"/>
            <a:ext cx="1587" cy="25400"/>
          </a:xfrm>
          <a:prstGeom prst="line">
            <a:avLst/>
          </a:prstGeom>
          <a:noFill/>
          <a:ln w="12700">
            <a:solidFill>
              <a:schemeClr val="tx2"/>
            </a:solidFill>
            <a:round/>
            <a:headEnd/>
            <a:tailEnd/>
          </a:ln>
        </p:spPr>
        <p:txBody>
          <a:bodyPr/>
          <a:lstStyle/>
          <a:p>
            <a:endParaRPr lang="en-US"/>
          </a:p>
        </p:txBody>
      </p:sp>
      <p:sp>
        <p:nvSpPr>
          <p:cNvPr id="90653" name="Line 1565"/>
          <p:cNvSpPr>
            <a:spLocks noChangeShapeType="1"/>
          </p:cNvSpPr>
          <p:nvPr/>
        </p:nvSpPr>
        <p:spPr bwMode="auto">
          <a:xfrm>
            <a:off x="7773988" y="5489575"/>
            <a:ext cx="1587" cy="25400"/>
          </a:xfrm>
          <a:prstGeom prst="line">
            <a:avLst/>
          </a:prstGeom>
          <a:noFill/>
          <a:ln w="12700">
            <a:solidFill>
              <a:schemeClr val="tx2"/>
            </a:solidFill>
            <a:round/>
            <a:headEnd/>
            <a:tailEnd/>
          </a:ln>
        </p:spPr>
        <p:txBody>
          <a:bodyPr/>
          <a:lstStyle/>
          <a:p>
            <a:endParaRPr lang="en-US"/>
          </a:p>
        </p:txBody>
      </p:sp>
      <p:sp>
        <p:nvSpPr>
          <p:cNvPr id="90654" name="Line 1566"/>
          <p:cNvSpPr>
            <a:spLocks noChangeShapeType="1"/>
          </p:cNvSpPr>
          <p:nvPr/>
        </p:nvSpPr>
        <p:spPr bwMode="auto">
          <a:xfrm>
            <a:off x="7773988" y="5565775"/>
            <a:ext cx="1587" cy="25400"/>
          </a:xfrm>
          <a:prstGeom prst="line">
            <a:avLst/>
          </a:prstGeom>
          <a:noFill/>
          <a:ln w="12700">
            <a:solidFill>
              <a:schemeClr val="tx2"/>
            </a:solidFill>
            <a:round/>
            <a:headEnd/>
            <a:tailEnd/>
          </a:ln>
        </p:spPr>
        <p:txBody>
          <a:bodyPr/>
          <a:lstStyle/>
          <a:p>
            <a:endParaRPr lang="en-US"/>
          </a:p>
        </p:txBody>
      </p:sp>
      <p:sp>
        <p:nvSpPr>
          <p:cNvPr id="90655" name="Line 1567"/>
          <p:cNvSpPr>
            <a:spLocks noChangeShapeType="1"/>
          </p:cNvSpPr>
          <p:nvPr/>
        </p:nvSpPr>
        <p:spPr bwMode="auto">
          <a:xfrm>
            <a:off x="7773988" y="5641975"/>
            <a:ext cx="1587" cy="25400"/>
          </a:xfrm>
          <a:prstGeom prst="line">
            <a:avLst/>
          </a:prstGeom>
          <a:noFill/>
          <a:ln w="12700">
            <a:solidFill>
              <a:schemeClr val="tx2"/>
            </a:solidFill>
            <a:round/>
            <a:headEnd/>
            <a:tailEnd/>
          </a:ln>
        </p:spPr>
        <p:txBody>
          <a:bodyPr/>
          <a:lstStyle/>
          <a:p>
            <a:endParaRPr lang="en-US"/>
          </a:p>
        </p:txBody>
      </p:sp>
      <p:sp>
        <p:nvSpPr>
          <p:cNvPr id="90656" name="Line 1568"/>
          <p:cNvSpPr>
            <a:spLocks noChangeShapeType="1"/>
          </p:cNvSpPr>
          <p:nvPr/>
        </p:nvSpPr>
        <p:spPr bwMode="auto">
          <a:xfrm>
            <a:off x="3019425" y="2144713"/>
            <a:ext cx="1588" cy="3546475"/>
          </a:xfrm>
          <a:prstGeom prst="line">
            <a:avLst/>
          </a:prstGeom>
          <a:noFill/>
          <a:ln w="12700">
            <a:solidFill>
              <a:schemeClr val="tx2"/>
            </a:solidFill>
            <a:round/>
            <a:headEnd/>
            <a:tailEnd/>
          </a:ln>
        </p:spPr>
        <p:txBody>
          <a:bodyPr/>
          <a:lstStyle/>
          <a:p>
            <a:endParaRPr lang="en-US"/>
          </a:p>
        </p:txBody>
      </p:sp>
      <p:sp>
        <p:nvSpPr>
          <p:cNvPr id="90657" name="Line 1569"/>
          <p:cNvSpPr>
            <a:spLocks noChangeShapeType="1"/>
          </p:cNvSpPr>
          <p:nvPr/>
        </p:nvSpPr>
        <p:spPr bwMode="auto">
          <a:xfrm>
            <a:off x="4222750" y="2144713"/>
            <a:ext cx="1588" cy="3546475"/>
          </a:xfrm>
          <a:prstGeom prst="line">
            <a:avLst/>
          </a:prstGeom>
          <a:noFill/>
          <a:ln w="12700">
            <a:solidFill>
              <a:schemeClr val="tx2"/>
            </a:solidFill>
            <a:round/>
            <a:headEnd/>
            <a:tailEnd/>
          </a:ln>
        </p:spPr>
        <p:txBody>
          <a:bodyPr/>
          <a:lstStyle/>
          <a:p>
            <a:endParaRPr lang="en-US"/>
          </a:p>
        </p:txBody>
      </p:sp>
      <p:sp>
        <p:nvSpPr>
          <p:cNvPr id="90658" name="Line 1570"/>
          <p:cNvSpPr>
            <a:spLocks noChangeShapeType="1"/>
          </p:cNvSpPr>
          <p:nvPr/>
        </p:nvSpPr>
        <p:spPr bwMode="auto">
          <a:xfrm>
            <a:off x="5414963" y="2144713"/>
            <a:ext cx="1587" cy="3546475"/>
          </a:xfrm>
          <a:prstGeom prst="line">
            <a:avLst/>
          </a:prstGeom>
          <a:noFill/>
          <a:ln w="12700">
            <a:solidFill>
              <a:schemeClr val="tx2"/>
            </a:solidFill>
            <a:round/>
            <a:headEnd/>
            <a:tailEnd/>
          </a:ln>
        </p:spPr>
        <p:txBody>
          <a:bodyPr/>
          <a:lstStyle/>
          <a:p>
            <a:endParaRPr lang="en-US"/>
          </a:p>
        </p:txBody>
      </p:sp>
      <p:sp>
        <p:nvSpPr>
          <p:cNvPr id="90659" name="Line 1571"/>
          <p:cNvSpPr>
            <a:spLocks noChangeShapeType="1"/>
          </p:cNvSpPr>
          <p:nvPr/>
        </p:nvSpPr>
        <p:spPr bwMode="auto">
          <a:xfrm>
            <a:off x="6619875" y="2144713"/>
            <a:ext cx="1588" cy="3546475"/>
          </a:xfrm>
          <a:prstGeom prst="line">
            <a:avLst/>
          </a:prstGeom>
          <a:noFill/>
          <a:ln w="12700">
            <a:solidFill>
              <a:schemeClr val="tx2"/>
            </a:solidFill>
            <a:round/>
            <a:headEnd/>
            <a:tailEnd/>
          </a:ln>
        </p:spPr>
        <p:txBody>
          <a:bodyPr/>
          <a:lstStyle/>
          <a:p>
            <a:endParaRPr lang="en-US"/>
          </a:p>
        </p:txBody>
      </p:sp>
      <p:sp>
        <p:nvSpPr>
          <p:cNvPr id="90660" name="Line 1572"/>
          <p:cNvSpPr>
            <a:spLocks noChangeShapeType="1"/>
          </p:cNvSpPr>
          <p:nvPr/>
        </p:nvSpPr>
        <p:spPr bwMode="auto">
          <a:xfrm>
            <a:off x="7824788" y="2144713"/>
            <a:ext cx="1587" cy="3546475"/>
          </a:xfrm>
          <a:prstGeom prst="line">
            <a:avLst/>
          </a:prstGeom>
          <a:noFill/>
          <a:ln w="12700">
            <a:solidFill>
              <a:schemeClr val="tx2"/>
            </a:solidFill>
            <a:round/>
            <a:headEnd/>
            <a:tailEnd/>
          </a:ln>
        </p:spPr>
        <p:txBody>
          <a:bodyPr/>
          <a:lstStyle/>
          <a:p>
            <a:endParaRPr lang="en-US"/>
          </a:p>
        </p:txBody>
      </p:sp>
      <p:sp>
        <p:nvSpPr>
          <p:cNvPr id="90661" name="Rectangle 1573"/>
          <p:cNvSpPr>
            <a:spLocks noChangeArrowheads="1"/>
          </p:cNvSpPr>
          <p:nvPr/>
        </p:nvSpPr>
        <p:spPr bwMode="auto">
          <a:xfrm>
            <a:off x="1814513" y="2144713"/>
            <a:ext cx="6022975" cy="12700"/>
          </a:xfrm>
          <a:prstGeom prst="rect">
            <a:avLst/>
          </a:prstGeom>
          <a:blipFill dpi="0" rotWithShape="0">
            <a:blip r:embed="rId2"/>
            <a:srcRect/>
            <a:tile tx="0" ty="0" sx="100000" sy="100000" flip="none" algn="tl"/>
          </a:blipFill>
          <a:ln w="9525">
            <a:solidFill>
              <a:schemeClr val="tx2"/>
            </a:solidFill>
            <a:miter lim="800000"/>
            <a:headEnd/>
            <a:tailEnd/>
          </a:ln>
        </p:spPr>
        <p:txBody>
          <a:bodyPr/>
          <a:lstStyle/>
          <a:p>
            <a:endParaRPr lang="en-US"/>
          </a:p>
        </p:txBody>
      </p:sp>
      <p:sp>
        <p:nvSpPr>
          <p:cNvPr id="90662" name="Rectangle 1574"/>
          <p:cNvSpPr>
            <a:spLocks noChangeArrowheads="1"/>
          </p:cNvSpPr>
          <p:nvPr/>
        </p:nvSpPr>
        <p:spPr bwMode="auto">
          <a:xfrm>
            <a:off x="7824788" y="2144713"/>
            <a:ext cx="12700" cy="3559175"/>
          </a:xfrm>
          <a:prstGeom prst="rect">
            <a:avLst/>
          </a:prstGeom>
          <a:blipFill dpi="0" rotWithShape="0">
            <a:blip r:embed="rId2"/>
            <a:srcRect/>
            <a:tile tx="0" ty="0" sx="100000" sy="100000" flip="none" algn="tl"/>
          </a:blipFill>
          <a:ln w="9525">
            <a:solidFill>
              <a:schemeClr val="tx2"/>
            </a:solidFill>
            <a:miter lim="800000"/>
            <a:headEnd/>
            <a:tailEnd/>
          </a:ln>
        </p:spPr>
        <p:txBody>
          <a:bodyPr/>
          <a:lstStyle/>
          <a:p>
            <a:endParaRPr lang="en-US"/>
          </a:p>
        </p:txBody>
      </p:sp>
      <p:sp>
        <p:nvSpPr>
          <p:cNvPr id="90663" name="Rectangle 1575"/>
          <p:cNvSpPr>
            <a:spLocks noChangeArrowheads="1"/>
          </p:cNvSpPr>
          <p:nvPr/>
        </p:nvSpPr>
        <p:spPr bwMode="auto">
          <a:xfrm>
            <a:off x="1814513" y="5691188"/>
            <a:ext cx="6022975" cy="12700"/>
          </a:xfrm>
          <a:prstGeom prst="rect">
            <a:avLst/>
          </a:prstGeom>
          <a:blipFill dpi="0" rotWithShape="0">
            <a:blip r:embed="rId2"/>
            <a:srcRect/>
            <a:tile tx="0" ty="0" sx="100000" sy="100000" flip="none" algn="tl"/>
          </a:blipFill>
          <a:ln w="9525">
            <a:solidFill>
              <a:schemeClr val="tx2"/>
            </a:solidFill>
            <a:miter lim="800000"/>
            <a:headEnd/>
            <a:tailEnd/>
          </a:ln>
        </p:spPr>
        <p:txBody>
          <a:bodyPr/>
          <a:lstStyle/>
          <a:p>
            <a:endParaRPr lang="en-US"/>
          </a:p>
        </p:txBody>
      </p:sp>
      <p:sp>
        <p:nvSpPr>
          <p:cNvPr id="90664" name="Rectangle 1576"/>
          <p:cNvSpPr>
            <a:spLocks noChangeArrowheads="1"/>
          </p:cNvSpPr>
          <p:nvPr/>
        </p:nvSpPr>
        <p:spPr bwMode="auto">
          <a:xfrm>
            <a:off x="1814513" y="2144713"/>
            <a:ext cx="12700" cy="3559175"/>
          </a:xfrm>
          <a:prstGeom prst="rect">
            <a:avLst/>
          </a:prstGeom>
          <a:blipFill dpi="0" rotWithShape="0">
            <a:blip r:embed="rId2"/>
            <a:srcRect/>
            <a:tile tx="0" ty="0" sx="100000" sy="100000" flip="none" algn="tl"/>
          </a:blipFill>
          <a:ln w="9525">
            <a:solidFill>
              <a:schemeClr val="tx2"/>
            </a:solidFill>
            <a:miter lim="800000"/>
            <a:headEnd/>
            <a:tailEnd/>
          </a:ln>
        </p:spPr>
        <p:txBody>
          <a:bodyPr/>
          <a:lstStyle/>
          <a:p>
            <a:endParaRPr lang="en-US"/>
          </a:p>
        </p:txBody>
      </p:sp>
      <p:sp>
        <p:nvSpPr>
          <p:cNvPr id="90665" name="Line 1577"/>
          <p:cNvSpPr>
            <a:spLocks noChangeShapeType="1"/>
          </p:cNvSpPr>
          <p:nvPr/>
        </p:nvSpPr>
        <p:spPr bwMode="auto">
          <a:xfrm>
            <a:off x="1814513" y="2144713"/>
            <a:ext cx="1587" cy="3546475"/>
          </a:xfrm>
          <a:prstGeom prst="line">
            <a:avLst/>
          </a:prstGeom>
          <a:noFill/>
          <a:ln w="12700">
            <a:solidFill>
              <a:schemeClr val="tx2"/>
            </a:solidFill>
            <a:round/>
            <a:headEnd/>
            <a:tailEnd/>
          </a:ln>
        </p:spPr>
        <p:txBody>
          <a:bodyPr/>
          <a:lstStyle/>
          <a:p>
            <a:endParaRPr lang="en-US"/>
          </a:p>
        </p:txBody>
      </p:sp>
      <p:sp>
        <p:nvSpPr>
          <p:cNvPr id="90666" name="Line 1578"/>
          <p:cNvSpPr>
            <a:spLocks noChangeShapeType="1"/>
          </p:cNvSpPr>
          <p:nvPr/>
        </p:nvSpPr>
        <p:spPr bwMode="auto">
          <a:xfrm flipH="1">
            <a:off x="1751013" y="5691188"/>
            <a:ext cx="63500" cy="1587"/>
          </a:xfrm>
          <a:prstGeom prst="line">
            <a:avLst/>
          </a:prstGeom>
          <a:noFill/>
          <a:ln w="12700">
            <a:solidFill>
              <a:schemeClr val="tx2"/>
            </a:solidFill>
            <a:round/>
            <a:headEnd/>
            <a:tailEnd/>
          </a:ln>
        </p:spPr>
        <p:txBody>
          <a:bodyPr/>
          <a:lstStyle/>
          <a:p>
            <a:endParaRPr lang="en-US"/>
          </a:p>
        </p:txBody>
      </p:sp>
      <p:sp>
        <p:nvSpPr>
          <p:cNvPr id="90667" name="Line 1579"/>
          <p:cNvSpPr>
            <a:spLocks noChangeShapeType="1"/>
          </p:cNvSpPr>
          <p:nvPr/>
        </p:nvSpPr>
        <p:spPr bwMode="auto">
          <a:xfrm>
            <a:off x="1751013" y="4805363"/>
            <a:ext cx="63500" cy="1587"/>
          </a:xfrm>
          <a:prstGeom prst="line">
            <a:avLst/>
          </a:prstGeom>
          <a:noFill/>
          <a:ln w="12700">
            <a:solidFill>
              <a:schemeClr val="tx2"/>
            </a:solidFill>
            <a:round/>
            <a:headEnd/>
            <a:tailEnd/>
          </a:ln>
        </p:spPr>
        <p:txBody>
          <a:bodyPr/>
          <a:lstStyle/>
          <a:p>
            <a:endParaRPr lang="en-US"/>
          </a:p>
        </p:txBody>
      </p:sp>
      <p:sp>
        <p:nvSpPr>
          <p:cNvPr id="90668" name="Line 1580"/>
          <p:cNvSpPr>
            <a:spLocks noChangeShapeType="1"/>
          </p:cNvSpPr>
          <p:nvPr/>
        </p:nvSpPr>
        <p:spPr bwMode="auto">
          <a:xfrm>
            <a:off x="1751013" y="3917950"/>
            <a:ext cx="63500" cy="1588"/>
          </a:xfrm>
          <a:prstGeom prst="line">
            <a:avLst/>
          </a:prstGeom>
          <a:noFill/>
          <a:ln w="12700">
            <a:solidFill>
              <a:schemeClr val="tx2"/>
            </a:solidFill>
            <a:round/>
            <a:headEnd/>
            <a:tailEnd/>
          </a:ln>
        </p:spPr>
        <p:txBody>
          <a:bodyPr/>
          <a:lstStyle/>
          <a:p>
            <a:endParaRPr lang="en-US"/>
          </a:p>
        </p:txBody>
      </p:sp>
      <p:sp>
        <p:nvSpPr>
          <p:cNvPr id="90669" name="Line 1581"/>
          <p:cNvSpPr>
            <a:spLocks noChangeShapeType="1"/>
          </p:cNvSpPr>
          <p:nvPr/>
        </p:nvSpPr>
        <p:spPr bwMode="auto">
          <a:xfrm>
            <a:off x="1751013" y="3032125"/>
            <a:ext cx="63500" cy="1588"/>
          </a:xfrm>
          <a:prstGeom prst="line">
            <a:avLst/>
          </a:prstGeom>
          <a:noFill/>
          <a:ln w="12700">
            <a:solidFill>
              <a:schemeClr val="tx2"/>
            </a:solidFill>
            <a:round/>
            <a:headEnd/>
            <a:tailEnd/>
          </a:ln>
        </p:spPr>
        <p:txBody>
          <a:bodyPr/>
          <a:lstStyle/>
          <a:p>
            <a:endParaRPr lang="en-US"/>
          </a:p>
        </p:txBody>
      </p:sp>
      <p:sp>
        <p:nvSpPr>
          <p:cNvPr id="90670" name="Line 1582"/>
          <p:cNvSpPr>
            <a:spLocks noChangeShapeType="1"/>
          </p:cNvSpPr>
          <p:nvPr/>
        </p:nvSpPr>
        <p:spPr bwMode="auto">
          <a:xfrm>
            <a:off x="1751013" y="2144713"/>
            <a:ext cx="63500" cy="1587"/>
          </a:xfrm>
          <a:prstGeom prst="line">
            <a:avLst/>
          </a:prstGeom>
          <a:noFill/>
          <a:ln w="12700">
            <a:solidFill>
              <a:schemeClr val="tx2"/>
            </a:solidFill>
            <a:round/>
            <a:headEnd/>
            <a:tailEnd/>
          </a:ln>
        </p:spPr>
        <p:txBody>
          <a:bodyPr/>
          <a:lstStyle/>
          <a:p>
            <a:endParaRPr lang="en-US"/>
          </a:p>
        </p:txBody>
      </p:sp>
      <p:sp>
        <p:nvSpPr>
          <p:cNvPr id="90671" name="Line 1583"/>
          <p:cNvSpPr>
            <a:spLocks noChangeShapeType="1"/>
          </p:cNvSpPr>
          <p:nvPr/>
        </p:nvSpPr>
        <p:spPr bwMode="auto">
          <a:xfrm>
            <a:off x="1814513" y="5691188"/>
            <a:ext cx="6010275" cy="1587"/>
          </a:xfrm>
          <a:prstGeom prst="line">
            <a:avLst/>
          </a:prstGeom>
          <a:noFill/>
          <a:ln w="12700">
            <a:solidFill>
              <a:schemeClr val="tx2"/>
            </a:solidFill>
            <a:round/>
            <a:headEnd/>
            <a:tailEnd/>
          </a:ln>
        </p:spPr>
        <p:txBody>
          <a:bodyPr/>
          <a:lstStyle/>
          <a:p>
            <a:endParaRPr lang="en-US"/>
          </a:p>
        </p:txBody>
      </p:sp>
      <p:sp>
        <p:nvSpPr>
          <p:cNvPr id="90672" name="Line 1584"/>
          <p:cNvSpPr>
            <a:spLocks noChangeShapeType="1"/>
          </p:cNvSpPr>
          <p:nvPr/>
        </p:nvSpPr>
        <p:spPr bwMode="auto">
          <a:xfrm flipV="1">
            <a:off x="1814513" y="5691188"/>
            <a:ext cx="1587" cy="63500"/>
          </a:xfrm>
          <a:prstGeom prst="line">
            <a:avLst/>
          </a:prstGeom>
          <a:noFill/>
          <a:ln w="12700">
            <a:solidFill>
              <a:schemeClr val="tx2"/>
            </a:solidFill>
            <a:round/>
            <a:headEnd/>
            <a:tailEnd/>
          </a:ln>
        </p:spPr>
        <p:txBody>
          <a:bodyPr/>
          <a:lstStyle/>
          <a:p>
            <a:endParaRPr lang="en-US"/>
          </a:p>
        </p:txBody>
      </p:sp>
      <p:sp>
        <p:nvSpPr>
          <p:cNvPr id="90673" name="Line 1585"/>
          <p:cNvSpPr>
            <a:spLocks noChangeShapeType="1"/>
          </p:cNvSpPr>
          <p:nvPr/>
        </p:nvSpPr>
        <p:spPr bwMode="auto">
          <a:xfrm flipV="1">
            <a:off x="3019425" y="5691188"/>
            <a:ext cx="1588" cy="63500"/>
          </a:xfrm>
          <a:prstGeom prst="line">
            <a:avLst/>
          </a:prstGeom>
          <a:noFill/>
          <a:ln w="12700">
            <a:solidFill>
              <a:schemeClr val="tx2"/>
            </a:solidFill>
            <a:round/>
            <a:headEnd/>
            <a:tailEnd/>
          </a:ln>
        </p:spPr>
        <p:txBody>
          <a:bodyPr/>
          <a:lstStyle/>
          <a:p>
            <a:endParaRPr lang="en-US"/>
          </a:p>
        </p:txBody>
      </p:sp>
      <p:sp>
        <p:nvSpPr>
          <p:cNvPr id="90674" name="Line 1586"/>
          <p:cNvSpPr>
            <a:spLocks noChangeShapeType="1"/>
          </p:cNvSpPr>
          <p:nvPr/>
        </p:nvSpPr>
        <p:spPr bwMode="auto">
          <a:xfrm flipV="1">
            <a:off x="4222750" y="5691188"/>
            <a:ext cx="1588" cy="63500"/>
          </a:xfrm>
          <a:prstGeom prst="line">
            <a:avLst/>
          </a:prstGeom>
          <a:noFill/>
          <a:ln w="12700">
            <a:solidFill>
              <a:schemeClr val="tx2"/>
            </a:solidFill>
            <a:round/>
            <a:headEnd/>
            <a:tailEnd/>
          </a:ln>
        </p:spPr>
        <p:txBody>
          <a:bodyPr/>
          <a:lstStyle/>
          <a:p>
            <a:endParaRPr lang="en-US"/>
          </a:p>
        </p:txBody>
      </p:sp>
      <p:sp>
        <p:nvSpPr>
          <p:cNvPr id="90675" name="Line 1587"/>
          <p:cNvSpPr>
            <a:spLocks noChangeShapeType="1"/>
          </p:cNvSpPr>
          <p:nvPr/>
        </p:nvSpPr>
        <p:spPr bwMode="auto">
          <a:xfrm flipV="1">
            <a:off x="5414963" y="5691188"/>
            <a:ext cx="1587" cy="63500"/>
          </a:xfrm>
          <a:prstGeom prst="line">
            <a:avLst/>
          </a:prstGeom>
          <a:noFill/>
          <a:ln w="12700">
            <a:solidFill>
              <a:schemeClr val="tx2"/>
            </a:solidFill>
            <a:round/>
            <a:headEnd/>
            <a:tailEnd/>
          </a:ln>
        </p:spPr>
        <p:txBody>
          <a:bodyPr/>
          <a:lstStyle/>
          <a:p>
            <a:endParaRPr lang="en-US"/>
          </a:p>
        </p:txBody>
      </p:sp>
      <p:sp>
        <p:nvSpPr>
          <p:cNvPr id="90676" name="Line 1588"/>
          <p:cNvSpPr>
            <a:spLocks noChangeShapeType="1"/>
          </p:cNvSpPr>
          <p:nvPr/>
        </p:nvSpPr>
        <p:spPr bwMode="auto">
          <a:xfrm flipV="1">
            <a:off x="6619875" y="5691188"/>
            <a:ext cx="1588" cy="63500"/>
          </a:xfrm>
          <a:prstGeom prst="line">
            <a:avLst/>
          </a:prstGeom>
          <a:noFill/>
          <a:ln w="12700">
            <a:solidFill>
              <a:schemeClr val="tx2"/>
            </a:solidFill>
            <a:round/>
            <a:headEnd/>
            <a:tailEnd/>
          </a:ln>
        </p:spPr>
        <p:txBody>
          <a:bodyPr/>
          <a:lstStyle/>
          <a:p>
            <a:endParaRPr lang="en-US"/>
          </a:p>
        </p:txBody>
      </p:sp>
      <p:sp>
        <p:nvSpPr>
          <p:cNvPr id="90677" name="Line 1589"/>
          <p:cNvSpPr>
            <a:spLocks noChangeShapeType="1"/>
          </p:cNvSpPr>
          <p:nvPr/>
        </p:nvSpPr>
        <p:spPr bwMode="auto">
          <a:xfrm flipV="1">
            <a:off x="7824788" y="5691188"/>
            <a:ext cx="1587" cy="63500"/>
          </a:xfrm>
          <a:prstGeom prst="line">
            <a:avLst/>
          </a:prstGeom>
          <a:noFill/>
          <a:ln w="12700">
            <a:solidFill>
              <a:schemeClr val="tx2"/>
            </a:solidFill>
            <a:round/>
            <a:headEnd/>
            <a:tailEnd/>
          </a:ln>
        </p:spPr>
        <p:txBody>
          <a:bodyPr/>
          <a:lstStyle/>
          <a:p>
            <a:endParaRPr lang="en-US"/>
          </a:p>
        </p:txBody>
      </p:sp>
      <p:sp>
        <p:nvSpPr>
          <p:cNvPr id="90678" name="Rectangle 1590"/>
          <p:cNvSpPr>
            <a:spLocks noChangeArrowheads="1"/>
          </p:cNvSpPr>
          <p:nvPr/>
        </p:nvSpPr>
        <p:spPr bwMode="auto">
          <a:xfrm>
            <a:off x="1370013" y="5551488"/>
            <a:ext cx="285750" cy="274637"/>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0.1</a:t>
            </a:r>
            <a:endParaRPr lang="en-US" sz="3200">
              <a:latin typeface="Times New Roman" pitchFamily="18" charset="0"/>
            </a:endParaRPr>
          </a:p>
        </p:txBody>
      </p:sp>
      <p:sp>
        <p:nvSpPr>
          <p:cNvPr id="90679" name="Rectangle 1591"/>
          <p:cNvSpPr>
            <a:spLocks noChangeArrowheads="1"/>
          </p:cNvSpPr>
          <p:nvPr/>
        </p:nvSpPr>
        <p:spPr bwMode="auto">
          <a:xfrm>
            <a:off x="1535113" y="4665663"/>
            <a:ext cx="114300" cy="274637"/>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1</a:t>
            </a:r>
            <a:endParaRPr lang="en-US" sz="3200">
              <a:latin typeface="Times New Roman" pitchFamily="18" charset="0"/>
            </a:endParaRPr>
          </a:p>
        </p:txBody>
      </p:sp>
      <p:sp>
        <p:nvSpPr>
          <p:cNvPr id="90680" name="Rectangle 1592"/>
          <p:cNvSpPr>
            <a:spLocks noChangeArrowheads="1"/>
          </p:cNvSpPr>
          <p:nvPr/>
        </p:nvSpPr>
        <p:spPr bwMode="auto">
          <a:xfrm>
            <a:off x="1420813" y="3778250"/>
            <a:ext cx="228600" cy="274638"/>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10</a:t>
            </a:r>
            <a:endParaRPr lang="en-US" sz="3200">
              <a:latin typeface="Times New Roman" pitchFamily="18" charset="0"/>
            </a:endParaRPr>
          </a:p>
        </p:txBody>
      </p:sp>
      <p:sp>
        <p:nvSpPr>
          <p:cNvPr id="90681" name="Rectangle 1593"/>
          <p:cNvSpPr>
            <a:spLocks noChangeArrowheads="1"/>
          </p:cNvSpPr>
          <p:nvPr/>
        </p:nvSpPr>
        <p:spPr bwMode="auto">
          <a:xfrm>
            <a:off x="1306513" y="2892425"/>
            <a:ext cx="342900" cy="274638"/>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100</a:t>
            </a:r>
            <a:endParaRPr lang="en-US" sz="3200">
              <a:latin typeface="Times New Roman" pitchFamily="18" charset="0"/>
            </a:endParaRPr>
          </a:p>
        </p:txBody>
      </p:sp>
      <p:sp>
        <p:nvSpPr>
          <p:cNvPr id="90682" name="Rectangle 1594"/>
          <p:cNvSpPr>
            <a:spLocks noChangeArrowheads="1"/>
          </p:cNvSpPr>
          <p:nvPr/>
        </p:nvSpPr>
        <p:spPr bwMode="auto">
          <a:xfrm>
            <a:off x="1193800" y="2005013"/>
            <a:ext cx="457200" cy="274637"/>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1000</a:t>
            </a:r>
            <a:endParaRPr lang="en-US" sz="3200">
              <a:latin typeface="Times New Roman" pitchFamily="18" charset="0"/>
            </a:endParaRPr>
          </a:p>
        </p:txBody>
      </p:sp>
      <p:sp>
        <p:nvSpPr>
          <p:cNvPr id="90683" name="Rectangle 1595"/>
          <p:cNvSpPr>
            <a:spLocks noChangeArrowheads="1"/>
          </p:cNvSpPr>
          <p:nvPr/>
        </p:nvSpPr>
        <p:spPr bwMode="auto">
          <a:xfrm>
            <a:off x="1509713" y="5868988"/>
            <a:ext cx="628650" cy="274637"/>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0.0001</a:t>
            </a:r>
            <a:endParaRPr lang="en-US" sz="3200">
              <a:latin typeface="Times New Roman" pitchFamily="18" charset="0"/>
            </a:endParaRPr>
          </a:p>
        </p:txBody>
      </p:sp>
      <p:sp>
        <p:nvSpPr>
          <p:cNvPr id="90684" name="Rectangle 1596"/>
          <p:cNvSpPr>
            <a:spLocks noChangeArrowheads="1"/>
          </p:cNvSpPr>
          <p:nvPr/>
        </p:nvSpPr>
        <p:spPr bwMode="auto">
          <a:xfrm>
            <a:off x="2765425" y="5868988"/>
            <a:ext cx="514350" cy="274637"/>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0.001</a:t>
            </a:r>
            <a:endParaRPr lang="en-US" sz="3200">
              <a:latin typeface="Times New Roman" pitchFamily="18" charset="0"/>
            </a:endParaRPr>
          </a:p>
        </p:txBody>
      </p:sp>
      <p:sp>
        <p:nvSpPr>
          <p:cNvPr id="90685" name="Rectangle 1597"/>
          <p:cNvSpPr>
            <a:spLocks noChangeArrowheads="1"/>
          </p:cNvSpPr>
          <p:nvPr/>
        </p:nvSpPr>
        <p:spPr bwMode="auto">
          <a:xfrm>
            <a:off x="4033838" y="5868988"/>
            <a:ext cx="400050" cy="274637"/>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0.01</a:t>
            </a:r>
            <a:endParaRPr lang="en-US" sz="3200">
              <a:latin typeface="Times New Roman" pitchFamily="18" charset="0"/>
            </a:endParaRPr>
          </a:p>
        </p:txBody>
      </p:sp>
      <p:sp>
        <p:nvSpPr>
          <p:cNvPr id="90686" name="Rectangle 1598"/>
          <p:cNvSpPr>
            <a:spLocks noChangeArrowheads="1"/>
          </p:cNvSpPr>
          <p:nvPr/>
        </p:nvSpPr>
        <p:spPr bwMode="auto">
          <a:xfrm>
            <a:off x="5275263" y="5868988"/>
            <a:ext cx="285750" cy="274637"/>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0.1</a:t>
            </a:r>
            <a:endParaRPr lang="en-US" sz="3200">
              <a:latin typeface="Times New Roman" pitchFamily="18" charset="0"/>
            </a:endParaRPr>
          </a:p>
        </p:txBody>
      </p:sp>
      <p:sp>
        <p:nvSpPr>
          <p:cNvPr id="90687" name="Rectangle 1599"/>
          <p:cNvSpPr>
            <a:spLocks noChangeArrowheads="1"/>
          </p:cNvSpPr>
          <p:nvPr/>
        </p:nvSpPr>
        <p:spPr bwMode="auto">
          <a:xfrm>
            <a:off x="6569075" y="5868988"/>
            <a:ext cx="114300" cy="274637"/>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1</a:t>
            </a:r>
            <a:endParaRPr lang="en-US" sz="3200">
              <a:latin typeface="Times New Roman" pitchFamily="18" charset="0"/>
            </a:endParaRPr>
          </a:p>
        </p:txBody>
      </p:sp>
      <p:sp>
        <p:nvSpPr>
          <p:cNvPr id="90688" name="Rectangle 1600"/>
          <p:cNvSpPr>
            <a:spLocks noChangeArrowheads="1"/>
          </p:cNvSpPr>
          <p:nvPr/>
        </p:nvSpPr>
        <p:spPr bwMode="auto">
          <a:xfrm>
            <a:off x="7710488" y="5868988"/>
            <a:ext cx="228600" cy="274637"/>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10</a:t>
            </a:r>
            <a:endParaRPr lang="en-US" sz="3200">
              <a:latin typeface="Times New Roman" pitchFamily="18" charset="0"/>
            </a:endParaRPr>
          </a:p>
        </p:txBody>
      </p:sp>
      <p:sp>
        <p:nvSpPr>
          <p:cNvPr id="90689" name="Rectangle 1601"/>
          <p:cNvSpPr>
            <a:spLocks noChangeArrowheads="1"/>
          </p:cNvSpPr>
          <p:nvPr/>
        </p:nvSpPr>
        <p:spPr bwMode="auto">
          <a:xfrm>
            <a:off x="4210050" y="6197600"/>
            <a:ext cx="1085850" cy="274638"/>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Flow (m</a:t>
            </a:r>
            <a:r>
              <a:rPr lang="en-US" sz="1800" baseline="30000">
                <a:latin typeface="Times New Roman" pitchFamily="18" charset="0"/>
              </a:rPr>
              <a:t>3</a:t>
            </a:r>
            <a:r>
              <a:rPr lang="en-US" sz="1800">
                <a:latin typeface="Times New Roman" pitchFamily="18" charset="0"/>
              </a:rPr>
              <a:t>/s)</a:t>
            </a:r>
            <a:endParaRPr lang="en-US" sz="3200">
              <a:latin typeface="Times New Roman" pitchFamily="18" charset="0"/>
            </a:endParaRPr>
          </a:p>
        </p:txBody>
      </p:sp>
      <p:sp>
        <p:nvSpPr>
          <p:cNvPr id="90690" name="Rectangle 1602"/>
          <p:cNvSpPr>
            <a:spLocks noChangeArrowheads="1"/>
          </p:cNvSpPr>
          <p:nvPr/>
        </p:nvSpPr>
        <p:spPr bwMode="auto">
          <a:xfrm rot="16200000">
            <a:off x="161132" y="3915569"/>
            <a:ext cx="1701800" cy="274637"/>
          </a:xfrm>
          <a:prstGeom prst="rect">
            <a:avLst/>
          </a:prstGeom>
          <a:noFill/>
          <a:ln w="9525">
            <a:noFill/>
            <a:miter lim="800000"/>
            <a:headEnd/>
            <a:tailEnd/>
          </a:ln>
        </p:spPr>
        <p:txBody>
          <a:bodyPr wrap="none" lIns="0" tIns="0" rIns="0" bIns="0">
            <a:spAutoFit/>
          </a:bodyPr>
          <a:lstStyle/>
          <a:p>
            <a:pPr marL="342900" indent="-342900">
              <a:spcBef>
                <a:spcPct val="20000"/>
              </a:spcBef>
              <a:buClr>
                <a:schemeClr val="hlink"/>
              </a:buClr>
              <a:buSzPct val="75000"/>
              <a:buFont typeface="Monotype Sorts" pitchFamily="2" charset="2"/>
              <a:buNone/>
            </a:pPr>
            <a:r>
              <a:rPr lang="en-US" sz="1800">
                <a:latin typeface="Times New Roman" pitchFamily="18" charset="0"/>
              </a:rPr>
              <a:t>Pumping head (m)</a:t>
            </a:r>
            <a:endParaRPr lang="en-US" sz="3200">
              <a:latin typeface="Times New Roman" pitchFamily="18" charset="0"/>
            </a:endParaRPr>
          </a:p>
        </p:txBody>
      </p:sp>
      <p:grpSp>
        <p:nvGrpSpPr>
          <p:cNvPr id="60852" name="Group 1460"/>
          <p:cNvGrpSpPr>
            <a:grpSpLocks/>
          </p:cNvGrpSpPr>
          <p:nvPr/>
        </p:nvGrpSpPr>
        <p:grpSpPr bwMode="auto">
          <a:xfrm>
            <a:off x="1809750" y="2139950"/>
            <a:ext cx="6061075" cy="3556000"/>
            <a:chOff x="1140" y="1348"/>
            <a:chExt cx="3818" cy="2240"/>
          </a:xfrm>
        </p:grpSpPr>
        <p:sp>
          <p:nvSpPr>
            <p:cNvPr id="60853" name="Line 1461"/>
            <p:cNvSpPr>
              <a:spLocks noChangeShapeType="1"/>
            </p:cNvSpPr>
            <p:nvPr/>
          </p:nvSpPr>
          <p:spPr bwMode="auto">
            <a:xfrm flipH="1" flipV="1">
              <a:off x="1140" y="1348"/>
              <a:ext cx="3040" cy="2240"/>
            </a:xfrm>
            <a:prstGeom prst="line">
              <a:avLst/>
            </a:prstGeom>
            <a:noFill/>
            <a:ln w="12700">
              <a:solidFill>
                <a:schemeClr val="tx1"/>
              </a:solidFill>
              <a:round/>
              <a:headEnd/>
              <a:tailEnd/>
            </a:ln>
            <a:effectLst/>
          </p:spPr>
          <p:txBody>
            <a:bodyPr wrap="none" anchor="ctr"/>
            <a:lstStyle/>
            <a:p>
              <a:endParaRPr lang="en-US"/>
            </a:p>
          </p:txBody>
        </p:sp>
        <p:sp>
          <p:nvSpPr>
            <p:cNvPr id="60854" name="Line 1462"/>
            <p:cNvSpPr>
              <a:spLocks noChangeShapeType="1"/>
            </p:cNvSpPr>
            <p:nvPr/>
          </p:nvSpPr>
          <p:spPr bwMode="auto">
            <a:xfrm flipH="1" flipV="1">
              <a:off x="1372" y="1348"/>
              <a:ext cx="3040" cy="2240"/>
            </a:xfrm>
            <a:prstGeom prst="line">
              <a:avLst/>
            </a:prstGeom>
            <a:noFill/>
            <a:ln w="12700">
              <a:solidFill>
                <a:schemeClr val="tx1"/>
              </a:solidFill>
              <a:round/>
              <a:headEnd/>
              <a:tailEnd/>
            </a:ln>
            <a:effectLst/>
          </p:spPr>
          <p:txBody>
            <a:bodyPr wrap="none" anchor="ctr"/>
            <a:lstStyle/>
            <a:p>
              <a:endParaRPr lang="en-US"/>
            </a:p>
          </p:txBody>
        </p:sp>
        <p:sp>
          <p:nvSpPr>
            <p:cNvPr id="60855" name="Line 1463"/>
            <p:cNvSpPr>
              <a:spLocks noChangeShapeType="1"/>
            </p:cNvSpPr>
            <p:nvPr/>
          </p:nvSpPr>
          <p:spPr bwMode="auto">
            <a:xfrm flipH="1" flipV="1">
              <a:off x="1604" y="1348"/>
              <a:ext cx="3040" cy="2240"/>
            </a:xfrm>
            <a:prstGeom prst="line">
              <a:avLst/>
            </a:prstGeom>
            <a:noFill/>
            <a:ln w="12700">
              <a:solidFill>
                <a:schemeClr val="tx1"/>
              </a:solidFill>
              <a:round/>
              <a:headEnd/>
              <a:tailEnd/>
            </a:ln>
            <a:effectLst/>
          </p:spPr>
          <p:txBody>
            <a:bodyPr wrap="none" anchor="ctr"/>
            <a:lstStyle/>
            <a:p>
              <a:endParaRPr lang="en-US"/>
            </a:p>
          </p:txBody>
        </p:sp>
        <p:sp>
          <p:nvSpPr>
            <p:cNvPr id="60856" name="Line 1464"/>
            <p:cNvSpPr>
              <a:spLocks noChangeShapeType="1"/>
            </p:cNvSpPr>
            <p:nvPr/>
          </p:nvSpPr>
          <p:spPr bwMode="auto">
            <a:xfrm flipH="1" flipV="1">
              <a:off x="1732" y="1348"/>
              <a:ext cx="3040" cy="2240"/>
            </a:xfrm>
            <a:prstGeom prst="line">
              <a:avLst/>
            </a:prstGeom>
            <a:noFill/>
            <a:ln w="12700">
              <a:solidFill>
                <a:schemeClr val="tx1"/>
              </a:solidFill>
              <a:round/>
              <a:headEnd/>
              <a:tailEnd/>
            </a:ln>
            <a:effectLst/>
          </p:spPr>
          <p:txBody>
            <a:bodyPr wrap="none" anchor="ctr"/>
            <a:lstStyle/>
            <a:p>
              <a:endParaRPr lang="en-US"/>
            </a:p>
          </p:txBody>
        </p:sp>
        <p:sp>
          <p:nvSpPr>
            <p:cNvPr id="60857" name="Line 1465"/>
            <p:cNvSpPr>
              <a:spLocks noChangeShapeType="1"/>
            </p:cNvSpPr>
            <p:nvPr/>
          </p:nvSpPr>
          <p:spPr bwMode="auto">
            <a:xfrm flipH="1" flipV="1">
              <a:off x="1900" y="1348"/>
              <a:ext cx="3040" cy="2240"/>
            </a:xfrm>
            <a:prstGeom prst="line">
              <a:avLst/>
            </a:prstGeom>
            <a:noFill/>
            <a:ln w="12700">
              <a:solidFill>
                <a:schemeClr val="tx1"/>
              </a:solidFill>
              <a:round/>
              <a:headEnd/>
              <a:tailEnd/>
            </a:ln>
            <a:effectLst/>
          </p:spPr>
          <p:txBody>
            <a:bodyPr wrap="none" anchor="ctr"/>
            <a:lstStyle/>
            <a:p>
              <a:endParaRPr lang="en-US"/>
            </a:p>
          </p:txBody>
        </p:sp>
        <p:sp>
          <p:nvSpPr>
            <p:cNvPr id="60858" name="Line 1466"/>
            <p:cNvSpPr>
              <a:spLocks noChangeShapeType="1"/>
            </p:cNvSpPr>
            <p:nvPr/>
          </p:nvSpPr>
          <p:spPr bwMode="auto">
            <a:xfrm flipH="1" flipV="1">
              <a:off x="2132" y="1348"/>
              <a:ext cx="2811" cy="2072"/>
            </a:xfrm>
            <a:prstGeom prst="line">
              <a:avLst/>
            </a:prstGeom>
            <a:noFill/>
            <a:ln w="12700">
              <a:solidFill>
                <a:schemeClr val="tx1"/>
              </a:solidFill>
              <a:round/>
              <a:headEnd/>
              <a:tailEnd/>
            </a:ln>
            <a:effectLst/>
          </p:spPr>
          <p:txBody>
            <a:bodyPr wrap="none" anchor="ctr"/>
            <a:lstStyle/>
            <a:p>
              <a:endParaRPr lang="en-US"/>
            </a:p>
          </p:txBody>
        </p:sp>
        <p:sp>
          <p:nvSpPr>
            <p:cNvPr id="60859" name="Line 1467"/>
            <p:cNvSpPr>
              <a:spLocks noChangeShapeType="1"/>
            </p:cNvSpPr>
            <p:nvPr/>
          </p:nvSpPr>
          <p:spPr bwMode="auto">
            <a:xfrm flipH="1" flipV="1">
              <a:off x="2364" y="1348"/>
              <a:ext cx="2594" cy="1912"/>
            </a:xfrm>
            <a:prstGeom prst="line">
              <a:avLst/>
            </a:prstGeom>
            <a:noFill/>
            <a:ln w="12700">
              <a:solidFill>
                <a:schemeClr val="tx1"/>
              </a:solidFill>
              <a:round/>
              <a:headEnd/>
              <a:tailEnd/>
            </a:ln>
            <a:effectLst/>
          </p:spPr>
          <p:txBody>
            <a:bodyPr wrap="none" anchor="ctr"/>
            <a:lstStyle/>
            <a:p>
              <a:endParaRPr lang="en-US"/>
            </a:p>
          </p:txBody>
        </p:sp>
        <p:sp>
          <p:nvSpPr>
            <p:cNvPr id="60860" name="Line 1468"/>
            <p:cNvSpPr>
              <a:spLocks noChangeShapeType="1"/>
            </p:cNvSpPr>
            <p:nvPr/>
          </p:nvSpPr>
          <p:spPr bwMode="auto">
            <a:xfrm flipH="1" flipV="1">
              <a:off x="2492" y="1348"/>
              <a:ext cx="2456" cy="1810"/>
            </a:xfrm>
            <a:prstGeom prst="line">
              <a:avLst/>
            </a:prstGeom>
            <a:noFill/>
            <a:ln w="12700">
              <a:solidFill>
                <a:schemeClr val="tx1"/>
              </a:solidFill>
              <a:round/>
              <a:headEnd/>
              <a:tailEnd/>
            </a:ln>
            <a:effectLst/>
          </p:spPr>
          <p:txBody>
            <a:bodyPr wrap="none" anchor="ctr"/>
            <a:lstStyle/>
            <a:p>
              <a:endParaRPr lang="en-US"/>
            </a:p>
          </p:txBody>
        </p:sp>
        <p:sp>
          <p:nvSpPr>
            <p:cNvPr id="60861" name="Line 1469"/>
            <p:cNvSpPr>
              <a:spLocks noChangeShapeType="1"/>
            </p:cNvSpPr>
            <p:nvPr/>
          </p:nvSpPr>
          <p:spPr bwMode="auto">
            <a:xfrm flipH="1" flipV="1">
              <a:off x="2660" y="1348"/>
              <a:ext cx="2280" cy="1681"/>
            </a:xfrm>
            <a:prstGeom prst="line">
              <a:avLst/>
            </a:prstGeom>
            <a:noFill/>
            <a:ln w="12700">
              <a:solidFill>
                <a:schemeClr val="tx1"/>
              </a:solidFill>
              <a:round/>
              <a:headEnd/>
              <a:tailEnd/>
            </a:ln>
            <a:effectLst/>
          </p:spPr>
          <p:txBody>
            <a:bodyPr wrap="none" anchor="ctr"/>
            <a:lstStyle/>
            <a:p>
              <a:endParaRPr lang="en-US"/>
            </a:p>
          </p:txBody>
        </p:sp>
        <p:sp>
          <p:nvSpPr>
            <p:cNvPr id="60862" name="Line 1470"/>
            <p:cNvSpPr>
              <a:spLocks noChangeShapeType="1"/>
            </p:cNvSpPr>
            <p:nvPr/>
          </p:nvSpPr>
          <p:spPr bwMode="auto">
            <a:xfrm flipH="1" flipV="1">
              <a:off x="2892" y="1348"/>
              <a:ext cx="2056" cy="1515"/>
            </a:xfrm>
            <a:prstGeom prst="line">
              <a:avLst/>
            </a:prstGeom>
            <a:noFill/>
            <a:ln w="12700">
              <a:solidFill>
                <a:schemeClr val="tx1"/>
              </a:solidFill>
              <a:round/>
              <a:headEnd/>
              <a:tailEnd/>
            </a:ln>
            <a:effectLst/>
          </p:spPr>
          <p:txBody>
            <a:bodyPr wrap="none" anchor="ctr"/>
            <a:lstStyle/>
            <a:p>
              <a:endParaRPr lang="en-US"/>
            </a:p>
          </p:txBody>
        </p:sp>
        <p:sp>
          <p:nvSpPr>
            <p:cNvPr id="60863" name="Line 1471"/>
            <p:cNvSpPr>
              <a:spLocks noChangeShapeType="1"/>
            </p:cNvSpPr>
            <p:nvPr/>
          </p:nvSpPr>
          <p:spPr bwMode="auto">
            <a:xfrm flipH="1" flipV="1">
              <a:off x="3124" y="1348"/>
              <a:ext cx="1816" cy="1339"/>
            </a:xfrm>
            <a:prstGeom prst="line">
              <a:avLst/>
            </a:prstGeom>
            <a:noFill/>
            <a:ln w="12700">
              <a:solidFill>
                <a:schemeClr val="tx1"/>
              </a:solidFill>
              <a:round/>
              <a:headEnd/>
              <a:tailEnd/>
            </a:ln>
            <a:effectLst/>
          </p:spPr>
          <p:txBody>
            <a:bodyPr wrap="none" anchor="ctr"/>
            <a:lstStyle/>
            <a:p>
              <a:endParaRPr lang="en-US"/>
            </a:p>
          </p:txBody>
        </p:sp>
        <p:sp>
          <p:nvSpPr>
            <p:cNvPr id="60864" name="Line 1472"/>
            <p:cNvSpPr>
              <a:spLocks noChangeShapeType="1"/>
            </p:cNvSpPr>
            <p:nvPr/>
          </p:nvSpPr>
          <p:spPr bwMode="auto">
            <a:xfrm flipH="1" flipV="1">
              <a:off x="3252" y="1348"/>
              <a:ext cx="1682" cy="1240"/>
            </a:xfrm>
            <a:prstGeom prst="line">
              <a:avLst/>
            </a:prstGeom>
            <a:noFill/>
            <a:ln w="12700">
              <a:solidFill>
                <a:schemeClr val="tx1"/>
              </a:solidFill>
              <a:round/>
              <a:headEnd/>
              <a:tailEnd/>
            </a:ln>
            <a:effectLst/>
          </p:spPr>
          <p:txBody>
            <a:bodyPr wrap="none" anchor="ctr"/>
            <a:lstStyle/>
            <a:p>
              <a:endParaRPr lang="en-US"/>
            </a:p>
          </p:txBody>
        </p:sp>
        <p:sp>
          <p:nvSpPr>
            <p:cNvPr id="60865" name="Line 1473"/>
            <p:cNvSpPr>
              <a:spLocks noChangeShapeType="1"/>
            </p:cNvSpPr>
            <p:nvPr/>
          </p:nvSpPr>
          <p:spPr bwMode="auto">
            <a:xfrm flipH="1" flipV="1">
              <a:off x="3420" y="1348"/>
              <a:ext cx="1520" cy="1121"/>
            </a:xfrm>
            <a:prstGeom prst="line">
              <a:avLst/>
            </a:prstGeom>
            <a:noFill/>
            <a:ln w="12700">
              <a:solidFill>
                <a:schemeClr val="tx1"/>
              </a:solidFill>
              <a:round/>
              <a:headEnd/>
              <a:tailEnd/>
            </a:ln>
            <a:effectLst/>
          </p:spPr>
          <p:txBody>
            <a:bodyPr wrap="none" anchor="ctr"/>
            <a:lstStyle/>
            <a:p>
              <a:endParaRPr lang="en-US"/>
            </a:p>
          </p:txBody>
        </p:sp>
        <p:sp>
          <p:nvSpPr>
            <p:cNvPr id="60866" name="Line 1474"/>
            <p:cNvSpPr>
              <a:spLocks noChangeShapeType="1"/>
            </p:cNvSpPr>
            <p:nvPr/>
          </p:nvSpPr>
          <p:spPr bwMode="auto">
            <a:xfrm flipH="1" flipV="1">
              <a:off x="3652" y="1348"/>
              <a:ext cx="1290" cy="952"/>
            </a:xfrm>
            <a:prstGeom prst="line">
              <a:avLst/>
            </a:prstGeom>
            <a:noFill/>
            <a:ln w="12700">
              <a:solidFill>
                <a:schemeClr val="tx1"/>
              </a:solidFill>
              <a:round/>
              <a:headEnd/>
              <a:tailEnd/>
            </a:ln>
            <a:effectLst/>
          </p:spPr>
          <p:txBody>
            <a:bodyPr wrap="none" anchor="ctr"/>
            <a:lstStyle/>
            <a:p>
              <a:endParaRPr lang="en-US"/>
            </a:p>
          </p:txBody>
        </p:sp>
        <p:sp>
          <p:nvSpPr>
            <p:cNvPr id="60867" name="Line 1475"/>
            <p:cNvSpPr>
              <a:spLocks noChangeShapeType="1"/>
            </p:cNvSpPr>
            <p:nvPr/>
          </p:nvSpPr>
          <p:spPr bwMode="auto">
            <a:xfrm flipH="1" flipV="1">
              <a:off x="3884" y="1348"/>
              <a:ext cx="1062" cy="784"/>
            </a:xfrm>
            <a:prstGeom prst="line">
              <a:avLst/>
            </a:prstGeom>
            <a:noFill/>
            <a:ln w="12700">
              <a:solidFill>
                <a:schemeClr val="tx1"/>
              </a:solidFill>
              <a:round/>
              <a:headEnd/>
              <a:tailEnd/>
            </a:ln>
            <a:effectLst/>
          </p:spPr>
          <p:txBody>
            <a:bodyPr wrap="none" anchor="ctr"/>
            <a:lstStyle/>
            <a:p>
              <a:endParaRPr lang="en-US"/>
            </a:p>
          </p:txBody>
        </p:sp>
        <p:sp>
          <p:nvSpPr>
            <p:cNvPr id="60868" name="Line 1476"/>
            <p:cNvSpPr>
              <a:spLocks noChangeShapeType="1"/>
            </p:cNvSpPr>
            <p:nvPr/>
          </p:nvSpPr>
          <p:spPr bwMode="auto">
            <a:xfrm flipH="1" flipV="1">
              <a:off x="4012" y="1348"/>
              <a:ext cx="928" cy="686"/>
            </a:xfrm>
            <a:prstGeom prst="line">
              <a:avLst/>
            </a:prstGeom>
            <a:noFill/>
            <a:ln w="12700">
              <a:solidFill>
                <a:schemeClr val="tx1"/>
              </a:solidFill>
              <a:round/>
              <a:headEnd/>
              <a:tailEnd/>
            </a:ln>
            <a:effectLst/>
          </p:spPr>
          <p:txBody>
            <a:bodyPr wrap="none" anchor="ctr"/>
            <a:lstStyle/>
            <a:p>
              <a:endParaRPr lang="en-US"/>
            </a:p>
          </p:txBody>
        </p:sp>
        <p:sp>
          <p:nvSpPr>
            <p:cNvPr id="60869" name="Line 1477"/>
            <p:cNvSpPr>
              <a:spLocks noChangeShapeType="1"/>
            </p:cNvSpPr>
            <p:nvPr/>
          </p:nvSpPr>
          <p:spPr bwMode="auto">
            <a:xfrm flipH="1" flipV="1">
              <a:off x="4180" y="1348"/>
              <a:ext cx="760" cy="561"/>
            </a:xfrm>
            <a:prstGeom prst="line">
              <a:avLst/>
            </a:prstGeom>
            <a:noFill/>
            <a:ln w="12700">
              <a:solidFill>
                <a:schemeClr val="tx1"/>
              </a:solidFill>
              <a:round/>
              <a:headEnd/>
              <a:tailEnd/>
            </a:ln>
            <a:effectLst/>
          </p:spPr>
          <p:txBody>
            <a:bodyPr wrap="none" anchor="ctr"/>
            <a:lstStyle/>
            <a:p>
              <a:endParaRPr lang="en-US"/>
            </a:p>
          </p:txBody>
        </p:sp>
        <p:sp>
          <p:nvSpPr>
            <p:cNvPr id="60870" name="Line 1478"/>
            <p:cNvSpPr>
              <a:spLocks noChangeShapeType="1"/>
            </p:cNvSpPr>
            <p:nvPr/>
          </p:nvSpPr>
          <p:spPr bwMode="auto">
            <a:xfrm flipH="1" flipV="1">
              <a:off x="4412" y="1348"/>
              <a:ext cx="531" cy="392"/>
            </a:xfrm>
            <a:prstGeom prst="line">
              <a:avLst/>
            </a:prstGeom>
            <a:noFill/>
            <a:ln w="12700">
              <a:solidFill>
                <a:schemeClr val="tx1"/>
              </a:solidFill>
              <a:round/>
              <a:headEnd/>
              <a:tailEnd/>
            </a:ln>
            <a:effectLst/>
          </p:spPr>
          <p:txBody>
            <a:bodyPr wrap="none" anchor="ctr"/>
            <a:lstStyle/>
            <a:p>
              <a:endParaRPr lang="en-US"/>
            </a:p>
          </p:txBody>
        </p:sp>
        <p:sp>
          <p:nvSpPr>
            <p:cNvPr id="60871" name="Line 1479"/>
            <p:cNvSpPr>
              <a:spLocks noChangeShapeType="1"/>
            </p:cNvSpPr>
            <p:nvPr/>
          </p:nvSpPr>
          <p:spPr bwMode="auto">
            <a:xfrm flipH="1" flipV="1">
              <a:off x="4644" y="1348"/>
              <a:ext cx="300" cy="224"/>
            </a:xfrm>
            <a:prstGeom prst="line">
              <a:avLst/>
            </a:prstGeom>
            <a:noFill/>
            <a:ln w="12700">
              <a:solidFill>
                <a:schemeClr val="tx1"/>
              </a:solidFill>
              <a:round/>
              <a:headEnd/>
              <a:tailEnd/>
            </a:ln>
            <a:effectLst/>
          </p:spPr>
          <p:txBody>
            <a:bodyPr wrap="none" anchor="ctr"/>
            <a:lstStyle/>
            <a:p>
              <a:endParaRPr lang="en-US"/>
            </a:p>
          </p:txBody>
        </p:sp>
        <p:sp>
          <p:nvSpPr>
            <p:cNvPr id="60872" name="Line 1480"/>
            <p:cNvSpPr>
              <a:spLocks noChangeShapeType="1"/>
            </p:cNvSpPr>
            <p:nvPr/>
          </p:nvSpPr>
          <p:spPr bwMode="auto">
            <a:xfrm flipH="1" flipV="1">
              <a:off x="4772" y="1348"/>
              <a:ext cx="168" cy="126"/>
            </a:xfrm>
            <a:prstGeom prst="line">
              <a:avLst/>
            </a:prstGeom>
            <a:noFill/>
            <a:ln w="12700">
              <a:solidFill>
                <a:schemeClr val="tx1"/>
              </a:solidFill>
              <a:round/>
              <a:headEnd/>
              <a:tailEnd/>
            </a:ln>
            <a:effectLst/>
          </p:spPr>
          <p:txBody>
            <a:bodyPr wrap="none" anchor="ctr"/>
            <a:lstStyle/>
            <a:p>
              <a:endParaRPr lang="en-US"/>
            </a:p>
          </p:txBody>
        </p:sp>
      </p:grpSp>
      <p:sp>
        <p:nvSpPr>
          <p:cNvPr id="60873" name="Rectangle 1481"/>
          <p:cNvSpPr>
            <a:spLocks noChangeArrowheads="1"/>
          </p:cNvSpPr>
          <p:nvPr/>
        </p:nvSpPr>
        <p:spPr bwMode="auto">
          <a:xfrm>
            <a:off x="5770563" y="4665663"/>
            <a:ext cx="857250" cy="454025"/>
          </a:xfrm>
          <a:prstGeom prst="rect">
            <a:avLst/>
          </a:prstGeom>
          <a:solidFill>
            <a:schemeClr val="bg1"/>
          </a:solidFill>
          <a:ln w="12700">
            <a:noFill/>
            <a:miter lim="800000"/>
            <a:headEnd/>
            <a:tailEnd/>
          </a:ln>
          <a:effectLst/>
        </p:spPr>
        <p:txBody>
          <a:bodyPr wrap="none" lIns="90488" tIns="44450" rIns="90488" bIns="44450">
            <a:spAutoFit/>
          </a:bodyPr>
          <a:lstStyle/>
          <a:p>
            <a:r>
              <a:rPr lang="en-US" sz="2400">
                <a:latin typeface="Times New Roman" pitchFamily="18" charset="0"/>
              </a:rPr>
              <a:t>Axial</a:t>
            </a:r>
          </a:p>
        </p:txBody>
      </p:sp>
      <p:sp>
        <p:nvSpPr>
          <p:cNvPr id="60874" name="Rectangle 1482"/>
          <p:cNvSpPr>
            <a:spLocks noChangeArrowheads="1"/>
          </p:cNvSpPr>
          <p:nvPr/>
        </p:nvSpPr>
        <p:spPr bwMode="auto">
          <a:xfrm>
            <a:off x="6724650" y="3629025"/>
            <a:ext cx="976313" cy="454025"/>
          </a:xfrm>
          <a:prstGeom prst="rect">
            <a:avLst/>
          </a:prstGeom>
          <a:solidFill>
            <a:schemeClr val="bg1"/>
          </a:solidFill>
          <a:ln w="12700">
            <a:noFill/>
            <a:miter lim="800000"/>
            <a:headEnd/>
            <a:tailEnd/>
          </a:ln>
          <a:effectLst/>
        </p:spPr>
        <p:txBody>
          <a:bodyPr wrap="none" lIns="90488" tIns="44450" rIns="90488" bIns="44450">
            <a:spAutoFit/>
          </a:bodyPr>
          <a:lstStyle/>
          <a:p>
            <a:r>
              <a:rPr lang="en-US" sz="2400">
                <a:latin typeface="Times New Roman" pitchFamily="18" charset="0"/>
              </a:rPr>
              <a:t>Mixed</a:t>
            </a:r>
          </a:p>
        </p:txBody>
      </p:sp>
      <p:sp>
        <p:nvSpPr>
          <p:cNvPr id="60875" name="Rectangle 1483"/>
          <p:cNvSpPr>
            <a:spLocks noChangeArrowheads="1"/>
          </p:cNvSpPr>
          <p:nvPr/>
        </p:nvSpPr>
        <p:spPr bwMode="auto">
          <a:xfrm>
            <a:off x="4335463" y="2697163"/>
            <a:ext cx="974725" cy="454025"/>
          </a:xfrm>
          <a:prstGeom prst="rect">
            <a:avLst/>
          </a:prstGeom>
          <a:solidFill>
            <a:schemeClr val="bg1"/>
          </a:solidFill>
          <a:ln w="12700">
            <a:noFill/>
            <a:miter lim="800000"/>
            <a:headEnd/>
            <a:tailEnd/>
          </a:ln>
          <a:effectLst/>
        </p:spPr>
        <p:txBody>
          <a:bodyPr wrap="none" lIns="90488" tIns="44450" rIns="90488" bIns="44450">
            <a:spAutoFit/>
          </a:bodyPr>
          <a:lstStyle/>
          <a:p>
            <a:r>
              <a:rPr lang="en-US" sz="2400">
                <a:latin typeface="Times New Roman" pitchFamily="18" charset="0"/>
              </a:rPr>
              <a:t>Radial</a:t>
            </a:r>
          </a:p>
        </p:txBody>
      </p:sp>
      <p:sp>
        <p:nvSpPr>
          <p:cNvPr id="60876" name="Rectangle 1484"/>
          <p:cNvSpPr>
            <a:spLocks noChangeArrowheads="1"/>
          </p:cNvSpPr>
          <p:nvPr/>
        </p:nvSpPr>
        <p:spPr bwMode="auto">
          <a:xfrm>
            <a:off x="2133600" y="2246313"/>
            <a:ext cx="1558925" cy="638175"/>
          </a:xfrm>
          <a:prstGeom prst="rect">
            <a:avLst/>
          </a:prstGeom>
          <a:solidFill>
            <a:schemeClr val="bg1"/>
          </a:solidFill>
          <a:ln w="12700">
            <a:noFill/>
            <a:miter lim="800000"/>
            <a:headEnd/>
            <a:tailEnd/>
          </a:ln>
          <a:effectLst/>
        </p:spPr>
        <p:txBody>
          <a:bodyPr lIns="90488" tIns="44450" rIns="90488" bIns="44450">
            <a:spAutoFit/>
          </a:bodyPr>
          <a:lstStyle/>
          <a:p>
            <a:pPr algn="ctr"/>
            <a:r>
              <a:rPr lang="en-US" sz="1800">
                <a:latin typeface="Times New Roman" pitchFamily="18" charset="0"/>
              </a:rPr>
              <a:t>Positive displacement</a:t>
            </a:r>
          </a:p>
        </p:txBody>
      </p:sp>
      <p:grpSp>
        <p:nvGrpSpPr>
          <p:cNvPr id="60877" name="Group 1485"/>
          <p:cNvGrpSpPr>
            <a:grpSpLocks/>
          </p:cNvGrpSpPr>
          <p:nvPr/>
        </p:nvGrpSpPr>
        <p:grpSpPr bwMode="auto">
          <a:xfrm>
            <a:off x="7827963" y="4832350"/>
            <a:ext cx="384175" cy="1044575"/>
            <a:chOff x="4931" y="3044"/>
            <a:chExt cx="242" cy="658"/>
          </a:xfrm>
        </p:grpSpPr>
        <p:sp>
          <p:nvSpPr>
            <p:cNvPr id="60878" name="Rectangle 1486"/>
            <p:cNvSpPr>
              <a:spLocks noChangeArrowheads="1"/>
            </p:cNvSpPr>
            <p:nvPr/>
          </p:nvSpPr>
          <p:spPr bwMode="auto">
            <a:xfrm>
              <a:off x="4931" y="3332"/>
              <a:ext cx="242"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20</a:t>
              </a:r>
            </a:p>
          </p:txBody>
        </p:sp>
        <p:sp>
          <p:nvSpPr>
            <p:cNvPr id="60879" name="Rectangle 1487"/>
            <p:cNvSpPr>
              <a:spLocks noChangeArrowheads="1"/>
            </p:cNvSpPr>
            <p:nvPr/>
          </p:nvSpPr>
          <p:spPr bwMode="auto">
            <a:xfrm>
              <a:off x="4931" y="3156"/>
              <a:ext cx="242"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40</a:t>
              </a:r>
            </a:p>
          </p:txBody>
        </p:sp>
        <p:sp>
          <p:nvSpPr>
            <p:cNvPr id="60880" name="Rectangle 1488"/>
            <p:cNvSpPr>
              <a:spLocks noChangeArrowheads="1"/>
            </p:cNvSpPr>
            <p:nvPr/>
          </p:nvSpPr>
          <p:spPr bwMode="auto">
            <a:xfrm>
              <a:off x="4931" y="3044"/>
              <a:ext cx="242"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60</a:t>
              </a:r>
            </a:p>
          </p:txBody>
        </p:sp>
        <p:sp>
          <p:nvSpPr>
            <p:cNvPr id="60881" name="Rectangle 1489"/>
            <p:cNvSpPr>
              <a:spLocks noChangeArrowheads="1"/>
            </p:cNvSpPr>
            <p:nvPr/>
          </p:nvSpPr>
          <p:spPr bwMode="auto">
            <a:xfrm>
              <a:off x="4931" y="3492"/>
              <a:ext cx="242"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10</a:t>
              </a:r>
            </a:p>
          </p:txBody>
        </p:sp>
      </p:grpSp>
      <p:grpSp>
        <p:nvGrpSpPr>
          <p:cNvPr id="60882" name="Group 1490"/>
          <p:cNvGrpSpPr>
            <a:grpSpLocks/>
          </p:cNvGrpSpPr>
          <p:nvPr/>
        </p:nvGrpSpPr>
        <p:grpSpPr bwMode="auto">
          <a:xfrm>
            <a:off x="7802563" y="3917950"/>
            <a:ext cx="485775" cy="1044575"/>
            <a:chOff x="4915" y="2468"/>
            <a:chExt cx="306" cy="658"/>
          </a:xfrm>
        </p:grpSpPr>
        <p:sp>
          <p:nvSpPr>
            <p:cNvPr id="60883" name="Rectangle 1491"/>
            <p:cNvSpPr>
              <a:spLocks noChangeArrowheads="1"/>
            </p:cNvSpPr>
            <p:nvPr/>
          </p:nvSpPr>
          <p:spPr bwMode="auto">
            <a:xfrm>
              <a:off x="4915" y="2756"/>
              <a:ext cx="306"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200</a:t>
              </a:r>
            </a:p>
          </p:txBody>
        </p:sp>
        <p:sp>
          <p:nvSpPr>
            <p:cNvPr id="60884" name="Rectangle 1492"/>
            <p:cNvSpPr>
              <a:spLocks noChangeArrowheads="1"/>
            </p:cNvSpPr>
            <p:nvPr/>
          </p:nvSpPr>
          <p:spPr bwMode="auto">
            <a:xfrm>
              <a:off x="4915" y="2580"/>
              <a:ext cx="306"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400</a:t>
              </a:r>
            </a:p>
          </p:txBody>
        </p:sp>
        <p:sp>
          <p:nvSpPr>
            <p:cNvPr id="60885" name="Rectangle 1493"/>
            <p:cNvSpPr>
              <a:spLocks noChangeArrowheads="1"/>
            </p:cNvSpPr>
            <p:nvPr/>
          </p:nvSpPr>
          <p:spPr bwMode="auto">
            <a:xfrm>
              <a:off x="4915" y="2468"/>
              <a:ext cx="306"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600</a:t>
              </a:r>
            </a:p>
          </p:txBody>
        </p:sp>
        <p:sp>
          <p:nvSpPr>
            <p:cNvPr id="60886" name="Rectangle 1494"/>
            <p:cNvSpPr>
              <a:spLocks noChangeArrowheads="1"/>
            </p:cNvSpPr>
            <p:nvPr/>
          </p:nvSpPr>
          <p:spPr bwMode="auto">
            <a:xfrm>
              <a:off x="4915" y="2916"/>
              <a:ext cx="306"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100</a:t>
              </a:r>
            </a:p>
          </p:txBody>
        </p:sp>
      </p:grpSp>
      <p:grpSp>
        <p:nvGrpSpPr>
          <p:cNvPr id="60887" name="Group 1495"/>
          <p:cNvGrpSpPr>
            <a:grpSpLocks/>
          </p:cNvGrpSpPr>
          <p:nvPr/>
        </p:nvGrpSpPr>
        <p:grpSpPr bwMode="auto">
          <a:xfrm>
            <a:off x="7777163" y="3028950"/>
            <a:ext cx="587375" cy="1044575"/>
            <a:chOff x="4899" y="1908"/>
            <a:chExt cx="370" cy="658"/>
          </a:xfrm>
        </p:grpSpPr>
        <p:sp>
          <p:nvSpPr>
            <p:cNvPr id="60888" name="Rectangle 1496"/>
            <p:cNvSpPr>
              <a:spLocks noChangeArrowheads="1"/>
            </p:cNvSpPr>
            <p:nvPr/>
          </p:nvSpPr>
          <p:spPr bwMode="auto">
            <a:xfrm>
              <a:off x="4899" y="2196"/>
              <a:ext cx="370"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2000</a:t>
              </a:r>
            </a:p>
          </p:txBody>
        </p:sp>
        <p:sp>
          <p:nvSpPr>
            <p:cNvPr id="60889" name="Rectangle 1497"/>
            <p:cNvSpPr>
              <a:spLocks noChangeArrowheads="1"/>
            </p:cNvSpPr>
            <p:nvPr/>
          </p:nvSpPr>
          <p:spPr bwMode="auto">
            <a:xfrm>
              <a:off x="4899" y="2020"/>
              <a:ext cx="370"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4000</a:t>
              </a:r>
            </a:p>
          </p:txBody>
        </p:sp>
        <p:sp>
          <p:nvSpPr>
            <p:cNvPr id="60890" name="Rectangle 1498"/>
            <p:cNvSpPr>
              <a:spLocks noChangeArrowheads="1"/>
            </p:cNvSpPr>
            <p:nvPr/>
          </p:nvSpPr>
          <p:spPr bwMode="auto">
            <a:xfrm>
              <a:off x="4899" y="1908"/>
              <a:ext cx="370"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6000</a:t>
              </a:r>
            </a:p>
          </p:txBody>
        </p:sp>
        <p:sp>
          <p:nvSpPr>
            <p:cNvPr id="60891" name="Rectangle 1499"/>
            <p:cNvSpPr>
              <a:spLocks noChangeArrowheads="1"/>
            </p:cNvSpPr>
            <p:nvPr/>
          </p:nvSpPr>
          <p:spPr bwMode="auto">
            <a:xfrm>
              <a:off x="4899" y="2356"/>
              <a:ext cx="370" cy="210"/>
            </a:xfrm>
            <a:prstGeom prst="rect">
              <a:avLst/>
            </a:prstGeom>
            <a:noFill/>
            <a:ln w="12700">
              <a:noFill/>
              <a:miter lim="800000"/>
              <a:headEnd/>
              <a:tailEnd/>
            </a:ln>
            <a:effectLst/>
          </p:spPr>
          <p:txBody>
            <a:bodyPr wrap="none" lIns="90488" tIns="44450" rIns="90488" bIns="44450">
              <a:spAutoFit/>
            </a:bodyPr>
            <a:lstStyle/>
            <a:p>
              <a:r>
                <a:rPr lang="en-US" sz="1600">
                  <a:latin typeface="Times New Roman" pitchFamily="18" charset="0"/>
                </a:rPr>
                <a:t>1000</a:t>
              </a:r>
            </a:p>
          </p:txBody>
        </p:sp>
      </p:grpSp>
      <p:grpSp>
        <p:nvGrpSpPr>
          <p:cNvPr id="60892" name="Group 1500"/>
          <p:cNvGrpSpPr>
            <a:grpSpLocks/>
          </p:cNvGrpSpPr>
          <p:nvPr/>
        </p:nvGrpSpPr>
        <p:grpSpPr bwMode="auto">
          <a:xfrm>
            <a:off x="6164263" y="5278438"/>
            <a:ext cx="1133475" cy="333375"/>
            <a:chOff x="3883" y="3325"/>
            <a:chExt cx="714" cy="210"/>
          </a:xfrm>
        </p:grpSpPr>
        <p:sp>
          <p:nvSpPr>
            <p:cNvPr id="60893" name="Rectangle 1501"/>
            <p:cNvSpPr>
              <a:spLocks noChangeArrowheads="1"/>
            </p:cNvSpPr>
            <p:nvPr/>
          </p:nvSpPr>
          <p:spPr bwMode="auto">
            <a:xfrm>
              <a:off x="3883" y="3325"/>
              <a:ext cx="186" cy="210"/>
            </a:xfrm>
            <a:prstGeom prst="rect">
              <a:avLst/>
            </a:prstGeom>
            <a:solidFill>
              <a:schemeClr val="bg1"/>
            </a:solidFill>
            <a:ln w="12700">
              <a:noFill/>
              <a:miter lim="800000"/>
              <a:headEnd/>
              <a:tailEnd/>
            </a:ln>
            <a:effectLst/>
          </p:spPr>
          <p:txBody>
            <a:bodyPr lIns="90488" tIns="44450" rIns="90488" bIns="44450">
              <a:spAutoFit/>
            </a:bodyPr>
            <a:lstStyle/>
            <a:p>
              <a:r>
                <a:rPr lang="en-US" sz="1600">
                  <a:latin typeface="Times New Roman" pitchFamily="18" charset="0"/>
                </a:rPr>
                <a:t>1</a:t>
              </a:r>
            </a:p>
          </p:txBody>
        </p:sp>
        <p:sp>
          <p:nvSpPr>
            <p:cNvPr id="60894" name="Rectangle 1502"/>
            <p:cNvSpPr>
              <a:spLocks noChangeArrowheads="1"/>
            </p:cNvSpPr>
            <p:nvPr/>
          </p:nvSpPr>
          <p:spPr bwMode="auto">
            <a:xfrm>
              <a:off x="4123" y="3325"/>
              <a:ext cx="186" cy="210"/>
            </a:xfrm>
            <a:prstGeom prst="rect">
              <a:avLst/>
            </a:prstGeom>
            <a:solidFill>
              <a:schemeClr val="bg1"/>
            </a:solidFill>
            <a:ln w="12700">
              <a:noFill/>
              <a:miter lim="800000"/>
              <a:headEnd/>
              <a:tailEnd/>
            </a:ln>
            <a:effectLst/>
          </p:spPr>
          <p:txBody>
            <a:bodyPr lIns="90488" tIns="44450" rIns="90488" bIns="44450">
              <a:spAutoFit/>
            </a:bodyPr>
            <a:lstStyle/>
            <a:p>
              <a:r>
                <a:rPr lang="en-US" sz="1600">
                  <a:latin typeface="Times New Roman" pitchFamily="18" charset="0"/>
                </a:rPr>
                <a:t>2</a:t>
              </a:r>
            </a:p>
          </p:txBody>
        </p:sp>
        <p:sp>
          <p:nvSpPr>
            <p:cNvPr id="60895" name="Rectangle 1503"/>
            <p:cNvSpPr>
              <a:spLocks noChangeArrowheads="1"/>
            </p:cNvSpPr>
            <p:nvPr/>
          </p:nvSpPr>
          <p:spPr bwMode="auto">
            <a:xfrm>
              <a:off x="4267" y="3325"/>
              <a:ext cx="186" cy="210"/>
            </a:xfrm>
            <a:prstGeom prst="rect">
              <a:avLst/>
            </a:prstGeom>
            <a:solidFill>
              <a:schemeClr val="bg1"/>
            </a:solidFill>
            <a:ln w="12700">
              <a:noFill/>
              <a:miter lim="800000"/>
              <a:headEnd/>
              <a:tailEnd/>
            </a:ln>
            <a:effectLst/>
          </p:spPr>
          <p:txBody>
            <a:bodyPr lIns="90488" tIns="44450" rIns="90488" bIns="44450">
              <a:spAutoFit/>
            </a:bodyPr>
            <a:lstStyle/>
            <a:p>
              <a:r>
                <a:rPr lang="en-US" sz="1600">
                  <a:latin typeface="Times New Roman" pitchFamily="18" charset="0"/>
                </a:rPr>
                <a:t>4</a:t>
              </a:r>
            </a:p>
          </p:txBody>
        </p:sp>
        <p:sp>
          <p:nvSpPr>
            <p:cNvPr id="60896" name="Rectangle 1504"/>
            <p:cNvSpPr>
              <a:spLocks noChangeArrowheads="1"/>
            </p:cNvSpPr>
            <p:nvPr/>
          </p:nvSpPr>
          <p:spPr bwMode="auto">
            <a:xfrm>
              <a:off x="4411" y="3325"/>
              <a:ext cx="186" cy="210"/>
            </a:xfrm>
            <a:prstGeom prst="rect">
              <a:avLst/>
            </a:prstGeom>
            <a:solidFill>
              <a:schemeClr val="bg1"/>
            </a:solidFill>
            <a:ln w="12700">
              <a:noFill/>
              <a:miter lim="800000"/>
              <a:headEnd/>
              <a:tailEnd/>
            </a:ln>
            <a:effectLst/>
          </p:spPr>
          <p:txBody>
            <a:bodyPr lIns="90488" tIns="44450" rIns="90488" bIns="44450">
              <a:spAutoFit/>
            </a:bodyPr>
            <a:lstStyle/>
            <a:p>
              <a:r>
                <a:rPr lang="en-US" sz="1600">
                  <a:latin typeface="Times New Roman" pitchFamily="18" charset="0"/>
                </a:rPr>
                <a:t>6</a:t>
              </a:r>
            </a:p>
          </p:txBody>
        </p:sp>
      </p:grpSp>
      <p:sp>
        <p:nvSpPr>
          <p:cNvPr id="9221" name="Rectangle 5"/>
          <p:cNvSpPr>
            <a:spLocks noGrp="1" noChangeArrowheads="1"/>
          </p:cNvSpPr>
          <p:nvPr>
            <p:ph type="title"/>
          </p:nvPr>
        </p:nvSpPr>
        <p:spPr>
          <a:noFill/>
          <a:ln/>
          <a:effectLst/>
        </p:spPr>
        <p:txBody>
          <a:bodyPr lIns="90488" tIns="44450" rIns="90488" bIns="44450" anchor="b"/>
          <a:lstStyle/>
          <a:p>
            <a:r>
              <a:rPr lang="en-US"/>
              <a:t>Selection of Pump Type</a:t>
            </a:r>
          </a:p>
        </p:txBody>
      </p:sp>
      <p:sp>
        <p:nvSpPr>
          <p:cNvPr id="60851" name="Freeform 1459"/>
          <p:cNvSpPr>
            <a:spLocks/>
          </p:cNvSpPr>
          <p:nvPr/>
        </p:nvSpPr>
        <p:spPr bwMode="auto">
          <a:xfrm>
            <a:off x="1816100" y="2146300"/>
            <a:ext cx="2859088" cy="1208088"/>
          </a:xfrm>
          <a:custGeom>
            <a:avLst/>
            <a:gdLst/>
            <a:ahLst/>
            <a:cxnLst>
              <a:cxn ang="0">
                <a:pos x="0" y="760"/>
              </a:cxn>
              <a:cxn ang="0">
                <a:pos x="432" y="688"/>
              </a:cxn>
              <a:cxn ang="0">
                <a:pos x="968" y="536"/>
              </a:cxn>
              <a:cxn ang="0">
                <a:pos x="1400" y="320"/>
              </a:cxn>
              <a:cxn ang="0">
                <a:pos x="1800" y="0"/>
              </a:cxn>
            </a:cxnLst>
            <a:rect l="0" t="0" r="r" b="b"/>
            <a:pathLst>
              <a:path w="1801" h="761">
                <a:moveTo>
                  <a:pt x="0" y="760"/>
                </a:moveTo>
                <a:lnTo>
                  <a:pt x="432" y="688"/>
                </a:lnTo>
                <a:lnTo>
                  <a:pt x="968" y="536"/>
                </a:lnTo>
                <a:lnTo>
                  <a:pt x="1400" y="320"/>
                </a:lnTo>
                <a:lnTo>
                  <a:pt x="1800" y="0"/>
                </a:lnTo>
              </a:path>
            </a:pathLst>
          </a:custGeom>
          <a:noFill/>
          <a:ln w="127000" cap="rnd" cmpd="sng">
            <a:solidFill>
              <a:schemeClr val="hlink"/>
            </a:solidFill>
            <a:prstDash val="solid"/>
            <a:round/>
            <a:headEnd type="none" w="med" len="med"/>
            <a:tailEnd type="none" w="med" len="med"/>
          </a:ln>
          <a:effectLst/>
        </p:spPr>
        <p:txBody>
          <a:bodyPr/>
          <a:lstStyle/>
          <a:p>
            <a:endParaRPr lang="en-US"/>
          </a:p>
        </p:txBody>
      </p:sp>
      <p:sp>
        <p:nvSpPr>
          <p:cNvPr id="60850" name="Freeform 1458"/>
          <p:cNvSpPr>
            <a:spLocks/>
          </p:cNvSpPr>
          <p:nvPr/>
        </p:nvSpPr>
        <p:spPr bwMode="auto">
          <a:xfrm>
            <a:off x="3441700" y="3378200"/>
            <a:ext cx="4395788" cy="2312988"/>
          </a:xfrm>
          <a:custGeom>
            <a:avLst/>
            <a:gdLst/>
            <a:ahLst/>
            <a:cxnLst>
              <a:cxn ang="0">
                <a:pos x="0" y="1456"/>
              </a:cxn>
              <a:cxn ang="0">
                <a:pos x="904" y="832"/>
              </a:cxn>
              <a:cxn ang="0">
                <a:pos x="1456" y="472"/>
              </a:cxn>
              <a:cxn ang="0">
                <a:pos x="2112" y="176"/>
              </a:cxn>
              <a:cxn ang="0">
                <a:pos x="2768" y="0"/>
              </a:cxn>
            </a:cxnLst>
            <a:rect l="0" t="0" r="r" b="b"/>
            <a:pathLst>
              <a:path w="2769" h="1457">
                <a:moveTo>
                  <a:pt x="0" y="1456"/>
                </a:moveTo>
                <a:lnTo>
                  <a:pt x="904" y="832"/>
                </a:lnTo>
                <a:lnTo>
                  <a:pt x="1456" y="472"/>
                </a:lnTo>
                <a:lnTo>
                  <a:pt x="2112" y="176"/>
                </a:lnTo>
                <a:lnTo>
                  <a:pt x="2768" y="0"/>
                </a:lnTo>
              </a:path>
            </a:pathLst>
          </a:custGeom>
          <a:noFill/>
          <a:ln w="127000" cap="rnd" cmpd="sng">
            <a:solidFill>
              <a:schemeClr val="hlink"/>
            </a:solidFill>
            <a:prstDash val="solid"/>
            <a:round/>
            <a:headEnd type="none" w="med" len="med"/>
            <a:tailEnd type="none" w="med" len="med"/>
          </a:ln>
          <a:effectLst/>
        </p:spPr>
        <p:txBody>
          <a:bodyPr/>
          <a:lstStyle/>
          <a:p>
            <a:endParaRPr lang="en-US"/>
          </a:p>
        </p:txBody>
      </p:sp>
      <p:sp>
        <p:nvSpPr>
          <p:cNvPr id="60849" name="Freeform 1457"/>
          <p:cNvSpPr>
            <a:spLocks/>
          </p:cNvSpPr>
          <p:nvPr/>
        </p:nvSpPr>
        <p:spPr bwMode="auto">
          <a:xfrm>
            <a:off x="3429000" y="4076700"/>
            <a:ext cx="4408488" cy="1627188"/>
          </a:xfrm>
          <a:custGeom>
            <a:avLst/>
            <a:gdLst/>
            <a:ahLst/>
            <a:cxnLst>
              <a:cxn ang="0">
                <a:pos x="0" y="1024"/>
              </a:cxn>
              <a:cxn ang="0">
                <a:pos x="864" y="464"/>
              </a:cxn>
              <a:cxn ang="0">
                <a:pos x="1568" y="160"/>
              </a:cxn>
              <a:cxn ang="0">
                <a:pos x="1920" y="56"/>
              </a:cxn>
              <a:cxn ang="0">
                <a:pos x="2776" y="0"/>
              </a:cxn>
              <a:cxn ang="0">
                <a:pos x="2776" y="0"/>
              </a:cxn>
            </a:cxnLst>
            <a:rect l="0" t="0" r="r" b="b"/>
            <a:pathLst>
              <a:path w="2777" h="1025">
                <a:moveTo>
                  <a:pt x="0" y="1024"/>
                </a:moveTo>
                <a:lnTo>
                  <a:pt x="864" y="464"/>
                </a:lnTo>
                <a:lnTo>
                  <a:pt x="1568" y="160"/>
                </a:lnTo>
                <a:lnTo>
                  <a:pt x="1920" y="56"/>
                </a:lnTo>
                <a:lnTo>
                  <a:pt x="2776" y="0"/>
                </a:lnTo>
                <a:lnTo>
                  <a:pt x="2776" y="0"/>
                </a:lnTo>
              </a:path>
            </a:pathLst>
          </a:custGeom>
          <a:noFill/>
          <a:ln w="127000" cap="rnd" cmpd="sng">
            <a:solidFill>
              <a:schemeClr val="hlink"/>
            </a:solidFill>
            <a:prstDash val="solid"/>
            <a:round/>
            <a:headEnd type="none" w="med" len="med"/>
            <a:tailEnd type="none" w="med" len="med"/>
          </a:ln>
          <a:effectLst/>
        </p:spPr>
        <p:txBody>
          <a:bodyPr/>
          <a:lstStyle/>
          <a:p>
            <a:endParaRPr lang="en-US"/>
          </a:p>
        </p:txBody>
      </p:sp>
      <p:sp>
        <p:nvSpPr>
          <p:cNvPr id="90692" name="Text Box 1604"/>
          <p:cNvSpPr txBox="1">
            <a:spLocks noChangeArrowheads="1"/>
          </p:cNvSpPr>
          <p:nvPr/>
        </p:nvSpPr>
        <p:spPr bwMode="auto">
          <a:xfrm rot="-5400000">
            <a:off x="7740650" y="4016375"/>
            <a:ext cx="1682750" cy="457200"/>
          </a:xfrm>
          <a:prstGeom prst="rect">
            <a:avLst/>
          </a:prstGeom>
          <a:noFill/>
          <a:ln w="12700">
            <a:noFill/>
            <a:miter lim="800000"/>
            <a:headEnd type="none" w="lg" len="med"/>
            <a:tailEnd type="none" w="lg" len="med"/>
          </a:ln>
          <a:effectLst/>
        </p:spPr>
        <p:txBody>
          <a:bodyPr wrap="none" anchor="ctr">
            <a:spAutoFit/>
          </a:bodyPr>
          <a:lstStyle/>
          <a:p>
            <a:pPr marL="342900" indent="-342900">
              <a:spcBef>
                <a:spcPct val="20000"/>
              </a:spcBef>
              <a:buClr>
                <a:schemeClr val="hlink"/>
              </a:buClr>
              <a:buSzPct val="75000"/>
              <a:buFont typeface="Monotype Sorts" pitchFamily="2" charset="2"/>
              <a:buNone/>
            </a:pPr>
            <a:r>
              <a:rPr lang="en-US" sz="2400">
                <a:latin typeface="Times New Roman" pitchFamily="18" charset="0"/>
              </a:rPr>
              <a:t>Power (kW)</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noFill/>
          <a:ln/>
          <a:effectLst/>
        </p:spPr>
        <p:txBody>
          <a:bodyPr lIns="90488" tIns="44450" rIns="90488" bIns="44450" anchor="b"/>
          <a:lstStyle/>
          <a:p>
            <a:r>
              <a:rPr lang="en-US"/>
              <a:t>Rotary Pumps</a:t>
            </a:r>
          </a:p>
        </p:txBody>
      </p:sp>
      <p:sp>
        <p:nvSpPr>
          <p:cNvPr id="32771" name="Rectangle 3"/>
          <p:cNvSpPr>
            <a:spLocks noGrp="1" noChangeArrowheads="1"/>
          </p:cNvSpPr>
          <p:nvPr>
            <p:ph type="body" idx="1"/>
          </p:nvPr>
        </p:nvSpPr>
        <p:spPr>
          <a:xfrm>
            <a:off x="2289175" y="1790700"/>
            <a:ext cx="7772400" cy="4114800"/>
          </a:xfrm>
          <a:noFill/>
          <a:ln/>
          <a:effectLst/>
        </p:spPr>
        <p:txBody>
          <a:bodyPr lIns="90488" tIns="44450" rIns="90488" bIns="44450"/>
          <a:lstStyle/>
          <a:p>
            <a:r>
              <a:rPr lang="en-US"/>
              <a:t>Gear Pump</a:t>
            </a:r>
          </a:p>
          <a:p>
            <a:pPr lvl="1"/>
            <a:r>
              <a:rPr lang="en-US"/>
              <a:t>fluid is trapped between gear teeth and the housing</a:t>
            </a:r>
          </a:p>
          <a:p>
            <a:r>
              <a:rPr lang="en-US"/>
              <a:t>Two-lobe Rotary Pump </a:t>
            </a:r>
          </a:p>
          <a:p>
            <a:pPr lvl="1"/>
            <a:r>
              <a:rPr lang="en-US"/>
              <a:t>(gear pump with two “teeth” on each gear)</a:t>
            </a:r>
          </a:p>
          <a:p>
            <a:pPr lvl="1"/>
            <a:r>
              <a:rPr lang="en-US"/>
              <a:t>same principle as gear pump</a:t>
            </a:r>
          </a:p>
          <a:p>
            <a:pPr lvl="1"/>
            <a:r>
              <a:rPr lang="en-US"/>
              <a:t>fewer chambers - more extreme pulsation</a:t>
            </a:r>
          </a:p>
        </p:txBody>
      </p:sp>
      <p:grpSp>
        <p:nvGrpSpPr>
          <p:cNvPr id="32803" name="Group 35"/>
          <p:cNvGrpSpPr>
            <a:grpSpLocks/>
          </p:cNvGrpSpPr>
          <p:nvPr/>
        </p:nvGrpSpPr>
        <p:grpSpPr bwMode="auto">
          <a:xfrm>
            <a:off x="90488" y="4594225"/>
            <a:ext cx="2717800" cy="1841500"/>
            <a:chOff x="1100" y="2868"/>
            <a:chExt cx="1712" cy="1160"/>
          </a:xfrm>
        </p:grpSpPr>
        <p:sp>
          <p:nvSpPr>
            <p:cNvPr id="32804" name="Rectangle 36"/>
            <p:cNvSpPr>
              <a:spLocks noChangeArrowheads="1"/>
            </p:cNvSpPr>
            <p:nvPr/>
          </p:nvSpPr>
          <p:spPr bwMode="auto">
            <a:xfrm>
              <a:off x="1664" y="2868"/>
              <a:ext cx="575" cy="1160"/>
            </a:xfrm>
            <a:prstGeom prst="rect">
              <a:avLst/>
            </a:prstGeom>
            <a:solidFill>
              <a:schemeClr val="accent1"/>
            </a:solidFill>
            <a:ln w="12700">
              <a:noFill/>
              <a:miter lim="800000"/>
              <a:headEnd/>
              <a:tailEnd/>
            </a:ln>
            <a:effectLst/>
          </p:spPr>
          <p:txBody>
            <a:bodyPr wrap="none" anchor="ctr"/>
            <a:lstStyle/>
            <a:p>
              <a:endParaRPr lang="en-US"/>
            </a:p>
          </p:txBody>
        </p:sp>
        <p:sp>
          <p:nvSpPr>
            <p:cNvPr id="32805" name="Oval 37"/>
            <p:cNvSpPr>
              <a:spLocks noChangeArrowheads="1"/>
            </p:cNvSpPr>
            <p:nvPr/>
          </p:nvSpPr>
          <p:spPr bwMode="auto">
            <a:xfrm>
              <a:off x="1692" y="2868"/>
              <a:ext cx="1120" cy="1160"/>
            </a:xfrm>
            <a:prstGeom prst="ellipse">
              <a:avLst/>
            </a:prstGeom>
            <a:solidFill>
              <a:schemeClr val="accent1"/>
            </a:solidFill>
            <a:ln w="12700">
              <a:noFill/>
              <a:round/>
              <a:headEnd/>
              <a:tailEnd/>
            </a:ln>
            <a:effectLst/>
          </p:spPr>
          <p:txBody>
            <a:bodyPr wrap="none" anchor="ctr"/>
            <a:lstStyle/>
            <a:p>
              <a:endParaRPr lang="en-US"/>
            </a:p>
          </p:txBody>
        </p:sp>
        <p:sp>
          <p:nvSpPr>
            <p:cNvPr id="32806" name="Oval 38"/>
            <p:cNvSpPr>
              <a:spLocks noChangeArrowheads="1"/>
            </p:cNvSpPr>
            <p:nvPr/>
          </p:nvSpPr>
          <p:spPr bwMode="auto">
            <a:xfrm>
              <a:off x="1100" y="2868"/>
              <a:ext cx="1120" cy="1160"/>
            </a:xfrm>
            <a:prstGeom prst="ellipse">
              <a:avLst/>
            </a:prstGeom>
            <a:solidFill>
              <a:schemeClr val="accent1"/>
            </a:solidFill>
            <a:ln w="12700">
              <a:noFill/>
              <a:round/>
              <a:headEnd/>
              <a:tailEnd/>
            </a:ln>
            <a:effectLst/>
          </p:spPr>
          <p:txBody>
            <a:bodyPr wrap="none" anchor="ctr"/>
            <a:lstStyle/>
            <a:p>
              <a:endParaRPr lang="en-US"/>
            </a:p>
          </p:txBody>
        </p:sp>
      </p:grpSp>
      <p:grpSp>
        <p:nvGrpSpPr>
          <p:cNvPr id="32807" name="Group 39"/>
          <p:cNvGrpSpPr>
            <a:grpSpLocks/>
          </p:cNvGrpSpPr>
          <p:nvPr/>
        </p:nvGrpSpPr>
        <p:grpSpPr bwMode="auto">
          <a:xfrm>
            <a:off x="261938" y="4714875"/>
            <a:ext cx="2400300" cy="1574800"/>
            <a:chOff x="1208" y="2944"/>
            <a:chExt cx="1512" cy="992"/>
          </a:xfrm>
        </p:grpSpPr>
        <p:sp>
          <p:nvSpPr>
            <p:cNvPr id="32808" name="Rectangle 40"/>
            <p:cNvSpPr>
              <a:spLocks noChangeArrowheads="1"/>
            </p:cNvSpPr>
            <p:nvPr/>
          </p:nvSpPr>
          <p:spPr bwMode="auto">
            <a:xfrm>
              <a:off x="1704" y="2944"/>
              <a:ext cx="512" cy="992"/>
            </a:xfrm>
            <a:prstGeom prst="rect">
              <a:avLst/>
            </a:prstGeom>
            <a:solidFill>
              <a:schemeClr val="hlink"/>
            </a:solidFill>
            <a:ln w="12700">
              <a:noFill/>
              <a:miter lim="800000"/>
              <a:headEnd/>
              <a:tailEnd/>
            </a:ln>
            <a:effectLst/>
          </p:spPr>
          <p:txBody>
            <a:bodyPr wrap="none" anchor="ctr"/>
            <a:lstStyle/>
            <a:p>
              <a:endParaRPr lang="en-US"/>
            </a:p>
          </p:txBody>
        </p:sp>
        <p:sp>
          <p:nvSpPr>
            <p:cNvPr id="32809" name="Oval 41"/>
            <p:cNvSpPr>
              <a:spLocks noChangeArrowheads="1"/>
            </p:cNvSpPr>
            <p:nvPr/>
          </p:nvSpPr>
          <p:spPr bwMode="auto">
            <a:xfrm>
              <a:off x="1728" y="2944"/>
              <a:ext cx="992" cy="992"/>
            </a:xfrm>
            <a:prstGeom prst="ellipse">
              <a:avLst/>
            </a:prstGeom>
            <a:solidFill>
              <a:schemeClr val="hlink"/>
            </a:solidFill>
            <a:ln w="12700">
              <a:noFill/>
              <a:round/>
              <a:headEnd/>
              <a:tailEnd/>
            </a:ln>
            <a:effectLst/>
          </p:spPr>
          <p:txBody>
            <a:bodyPr wrap="none" anchor="ctr"/>
            <a:lstStyle/>
            <a:p>
              <a:endParaRPr lang="en-US"/>
            </a:p>
          </p:txBody>
        </p:sp>
        <p:sp>
          <p:nvSpPr>
            <p:cNvPr id="32810" name="Oval 42"/>
            <p:cNvSpPr>
              <a:spLocks noChangeArrowheads="1"/>
            </p:cNvSpPr>
            <p:nvPr/>
          </p:nvSpPr>
          <p:spPr bwMode="auto">
            <a:xfrm>
              <a:off x="1208" y="2944"/>
              <a:ext cx="992" cy="992"/>
            </a:xfrm>
            <a:prstGeom prst="ellipse">
              <a:avLst/>
            </a:prstGeom>
            <a:solidFill>
              <a:schemeClr val="hlink"/>
            </a:solidFill>
            <a:ln w="12700">
              <a:noFill/>
              <a:round/>
              <a:headEnd/>
              <a:tailEnd/>
            </a:ln>
            <a:effectLst/>
          </p:spPr>
          <p:txBody>
            <a:bodyPr wrap="none" anchor="ctr"/>
            <a:lstStyle/>
            <a:p>
              <a:endParaRPr lang="en-US"/>
            </a:p>
          </p:txBody>
        </p:sp>
      </p:grpSp>
      <p:grpSp>
        <p:nvGrpSpPr>
          <p:cNvPr id="32834" name="Group 66"/>
          <p:cNvGrpSpPr>
            <a:grpSpLocks/>
          </p:cNvGrpSpPr>
          <p:nvPr/>
        </p:nvGrpSpPr>
        <p:grpSpPr bwMode="auto">
          <a:xfrm>
            <a:off x="300038" y="5045075"/>
            <a:ext cx="1498600" cy="927100"/>
            <a:chOff x="189" y="3178"/>
            <a:chExt cx="944" cy="584"/>
          </a:xfrm>
        </p:grpSpPr>
        <p:grpSp>
          <p:nvGrpSpPr>
            <p:cNvPr id="32833" name="Group 65"/>
            <p:cNvGrpSpPr>
              <a:grpSpLocks/>
            </p:cNvGrpSpPr>
            <p:nvPr/>
          </p:nvGrpSpPr>
          <p:grpSpPr bwMode="auto">
            <a:xfrm>
              <a:off x="189" y="3178"/>
              <a:ext cx="944" cy="584"/>
              <a:chOff x="189" y="3178"/>
              <a:chExt cx="944" cy="584"/>
            </a:xfrm>
          </p:grpSpPr>
          <p:sp>
            <p:nvSpPr>
              <p:cNvPr id="32812" name="Oval 44"/>
              <p:cNvSpPr>
                <a:spLocks noChangeArrowheads="1"/>
              </p:cNvSpPr>
              <p:nvPr/>
            </p:nvSpPr>
            <p:spPr bwMode="auto">
              <a:xfrm>
                <a:off x="189" y="3402"/>
                <a:ext cx="360" cy="360"/>
              </a:xfrm>
              <a:prstGeom prst="ellipse">
                <a:avLst/>
              </a:prstGeom>
              <a:solidFill>
                <a:schemeClr val="accent1"/>
              </a:solidFill>
              <a:ln w="12700">
                <a:noFill/>
                <a:round/>
                <a:headEnd/>
                <a:tailEnd/>
              </a:ln>
              <a:effectLst/>
            </p:spPr>
            <p:txBody>
              <a:bodyPr wrap="none" anchor="ctr"/>
              <a:lstStyle/>
              <a:p>
                <a:endParaRPr lang="en-US"/>
              </a:p>
            </p:txBody>
          </p:sp>
          <p:sp>
            <p:nvSpPr>
              <p:cNvPr id="32813" name="Oval 45"/>
              <p:cNvSpPr>
                <a:spLocks noChangeArrowheads="1"/>
              </p:cNvSpPr>
              <p:nvPr/>
            </p:nvSpPr>
            <p:spPr bwMode="auto">
              <a:xfrm>
                <a:off x="773" y="3178"/>
                <a:ext cx="360" cy="360"/>
              </a:xfrm>
              <a:prstGeom prst="ellipse">
                <a:avLst/>
              </a:prstGeom>
              <a:solidFill>
                <a:schemeClr val="accent1"/>
              </a:solidFill>
              <a:ln w="12700">
                <a:noFill/>
                <a:round/>
                <a:headEnd/>
                <a:tailEnd/>
              </a:ln>
              <a:effectLst/>
            </p:spPr>
            <p:txBody>
              <a:bodyPr wrap="none" anchor="ctr"/>
              <a:lstStyle/>
              <a:p>
                <a:endParaRPr lang="en-US"/>
              </a:p>
            </p:txBody>
          </p:sp>
          <p:sp>
            <p:nvSpPr>
              <p:cNvPr id="32814" name="Freeform 46"/>
              <p:cNvSpPr>
                <a:spLocks/>
              </p:cNvSpPr>
              <p:nvPr/>
            </p:nvSpPr>
            <p:spPr bwMode="auto">
              <a:xfrm>
                <a:off x="285" y="3186"/>
                <a:ext cx="769" cy="561"/>
              </a:xfrm>
              <a:custGeom>
                <a:avLst/>
                <a:gdLst/>
                <a:ahLst/>
                <a:cxnLst>
                  <a:cxn ang="0">
                    <a:pos x="144" y="560"/>
                  </a:cxn>
                  <a:cxn ang="0">
                    <a:pos x="0" y="232"/>
                  </a:cxn>
                  <a:cxn ang="0">
                    <a:pos x="256" y="192"/>
                  </a:cxn>
                  <a:cxn ang="0">
                    <a:pos x="400" y="144"/>
                  </a:cxn>
                  <a:cxn ang="0">
                    <a:pos x="480" y="80"/>
                  </a:cxn>
                  <a:cxn ang="0">
                    <a:pos x="608" y="0"/>
                  </a:cxn>
                  <a:cxn ang="0">
                    <a:pos x="768" y="328"/>
                  </a:cxn>
                  <a:cxn ang="0">
                    <a:pos x="640" y="368"/>
                  </a:cxn>
                  <a:cxn ang="0">
                    <a:pos x="528" y="376"/>
                  </a:cxn>
                  <a:cxn ang="0">
                    <a:pos x="408" y="384"/>
                  </a:cxn>
                  <a:cxn ang="0">
                    <a:pos x="304" y="432"/>
                  </a:cxn>
                  <a:cxn ang="0">
                    <a:pos x="232" y="504"/>
                  </a:cxn>
                  <a:cxn ang="0">
                    <a:pos x="144" y="560"/>
                  </a:cxn>
                </a:cxnLst>
                <a:rect l="0" t="0" r="r" b="b"/>
                <a:pathLst>
                  <a:path w="769" h="561">
                    <a:moveTo>
                      <a:pt x="144" y="560"/>
                    </a:moveTo>
                    <a:lnTo>
                      <a:pt x="0" y="232"/>
                    </a:lnTo>
                    <a:lnTo>
                      <a:pt x="256" y="192"/>
                    </a:lnTo>
                    <a:lnTo>
                      <a:pt x="400" y="144"/>
                    </a:lnTo>
                    <a:lnTo>
                      <a:pt x="480" y="80"/>
                    </a:lnTo>
                    <a:lnTo>
                      <a:pt x="608" y="0"/>
                    </a:lnTo>
                    <a:lnTo>
                      <a:pt x="768" y="328"/>
                    </a:lnTo>
                    <a:lnTo>
                      <a:pt x="640" y="368"/>
                    </a:lnTo>
                    <a:lnTo>
                      <a:pt x="528" y="376"/>
                    </a:lnTo>
                    <a:lnTo>
                      <a:pt x="408" y="384"/>
                    </a:lnTo>
                    <a:lnTo>
                      <a:pt x="304" y="432"/>
                    </a:lnTo>
                    <a:lnTo>
                      <a:pt x="232" y="504"/>
                    </a:lnTo>
                    <a:lnTo>
                      <a:pt x="144" y="560"/>
                    </a:lnTo>
                  </a:path>
                </a:pathLst>
              </a:custGeom>
              <a:solidFill>
                <a:schemeClr val="accent1"/>
              </a:solidFill>
              <a:ln w="12700" cap="rnd" cmpd="sng">
                <a:noFill/>
                <a:prstDash val="solid"/>
                <a:round/>
                <a:headEnd type="none" w="med" len="med"/>
                <a:tailEnd type="none" w="med" len="med"/>
              </a:ln>
              <a:effectLst/>
            </p:spPr>
            <p:txBody>
              <a:bodyPr/>
              <a:lstStyle/>
              <a:p>
                <a:endParaRPr lang="en-US"/>
              </a:p>
            </p:txBody>
          </p:sp>
        </p:grpSp>
        <p:sp>
          <p:nvSpPr>
            <p:cNvPr id="32815" name="Oval 47" descr="Light upward diagonal"/>
            <p:cNvSpPr>
              <a:spLocks noChangeArrowheads="1"/>
            </p:cNvSpPr>
            <p:nvPr/>
          </p:nvSpPr>
          <p:spPr bwMode="auto">
            <a:xfrm>
              <a:off x="545" y="3350"/>
              <a:ext cx="232" cy="232"/>
            </a:xfrm>
            <a:prstGeom prst="ellipse">
              <a:avLst/>
            </a:prstGeom>
            <a:pattFill prst="ltUpDiag">
              <a:fgClr>
                <a:schemeClr val="tx1"/>
              </a:fgClr>
              <a:bgClr>
                <a:schemeClr val="accent1"/>
              </a:bgClr>
            </a:pattFill>
            <a:ln w="12700">
              <a:solidFill>
                <a:schemeClr val="tx1"/>
              </a:solidFill>
              <a:round/>
              <a:headEnd/>
              <a:tailEnd/>
            </a:ln>
            <a:effectLst/>
          </p:spPr>
          <p:txBody>
            <a:bodyPr wrap="none" anchor="ctr"/>
            <a:lstStyle/>
            <a:p>
              <a:endParaRPr lang="en-US"/>
            </a:p>
          </p:txBody>
        </p:sp>
      </p:grpSp>
      <p:sp>
        <p:nvSpPr>
          <p:cNvPr id="32821" name="Arc 53"/>
          <p:cNvSpPr>
            <a:spLocks/>
          </p:cNvSpPr>
          <p:nvPr/>
        </p:nvSpPr>
        <p:spPr bwMode="auto">
          <a:xfrm>
            <a:off x="1989138" y="4900613"/>
            <a:ext cx="336550" cy="33655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tx1"/>
            </a:solidFill>
            <a:round/>
            <a:headEnd type="triangle" w="med" len="med"/>
            <a:tailEnd/>
          </a:ln>
          <a:effectLst/>
        </p:spPr>
        <p:txBody>
          <a:bodyPr wrap="none" anchor="ctr"/>
          <a:lstStyle/>
          <a:p>
            <a:endParaRPr lang="en-US"/>
          </a:p>
        </p:txBody>
      </p:sp>
      <p:sp>
        <p:nvSpPr>
          <p:cNvPr id="32822" name="Arc 54"/>
          <p:cNvSpPr>
            <a:spLocks/>
          </p:cNvSpPr>
          <p:nvPr/>
        </p:nvSpPr>
        <p:spPr bwMode="auto">
          <a:xfrm rot="16200000">
            <a:off x="503238" y="4989513"/>
            <a:ext cx="336550" cy="33655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cap="rnd">
            <a:solidFill>
              <a:schemeClr val="tx1"/>
            </a:solidFill>
            <a:round/>
            <a:headEnd/>
            <a:tailEnd type="triangle" w="med" len="med"/>
          </a:ln>
          <a:effectLst/>
        </p:spPr>
        <p:txBody>
          <a:bodyPr wrap="none" anchor="ctr"/>
          <a:lstStyle/>
          <a:p>
            <a:endParaRPr lang="en-US"/>
          </a:p>
        </p:txBody>
      </p:sp>
      <p:sp>
        <p:nvSpPr>
          <p:cNvPr id="32824" name="Line 56"/>
          <p:cNvSpPr>
            <a:spLocks noChangeShapeType="1"/>
          </p:cNvSpPr>
          <p:nvPr/>
        </p:nvSpPr>
        <p:spPr bwMode="auto">
          <a:xfrm>
            <a:off x="2427288" y="5781675"/>
            <a:ext cx="736600" cy="0"/>
          </a:xfrm>
          <a:prstGeom prst="line">
            <a:avLst/>
          </a:prstGeom>
          <a:noFill/>
          <a:ln w="28575">
            <a:solidFill>
              <a:schemeClr val="tx1"/>
            </a:solidFill>
            <a:round/>
            <a:headEnd type="triangle" w="med" len="med"/>
            <a:tailEnd/>
          </a:ln>
          <a:effectLst/>
        </p:spPr>
        <p:txBody>
          <a:bodyPr wrap="none" anchor="ctr"/>
          <a:lstStyle/>
          <a:p>
            <a:endParaRPr lang="en-US"/>
          </a:p>
        </p:txBody>
      </p:sp>
      <p:sp>
        <p:nvSpPr>
          <p:cNvPr id="32825" name="Rectangle 57"/>
          <p:cNvSpPr>
            <a:spLocks noChangeArrowheads="1"/>
          </p:cNvSpPr>
          <p:nvPr/>
        </p:nvSpPr>
        <p:spPr bwMode="auto">
          <a:xfrm>
            <a:off x="979488" y="4359275"/>
            <a:ext cx="939800" cy="342900"/>
          </a:xfrm>
          <a:prstGeom prst="rect">
            <a:avLst/>
          </a:prstGeom>
          <a:solidFill>
            <a:schemeClr val="accent1"/>
          </a:solidFill>
          <a:ln w="12700">
            <a:noFill/>
            <a:miter lim="800000"/>
            <a:headEnd/>
            <a:tailEnd/>
          </a:ln>
          <a:effectLst/>
        </p:spPr>
        <p:txBody>
          <a:bodyPr wrap="none" anchor="ctr"/>
          <a:lstStyle/>
          <a:p>
            <a:endParaRPr lang="en-US"/>
          </a:p>
        </p:txBody>
      </p:sp>
      <p:sp>
        <p:nvSpPr>
          <p:cNvPr id="32826" name="Rectangle 58"/>
          <p:cNvSpPr>
            <a:spLocks noChangeArrowheads="1"/>
          </p:cNvSpPr>
          <p:nvPr/>
        </p:nvSpPr>
        <p:spPr bwMode="auto">
          <a:xfrm>
            <a:off x="1189038" y="4357688"/>
            <a:ext cx="520700" cy="355600"/>
          </a:xfrm>
          <a:prstGeom prst="rect">
            <a:avLst/>
          </a:prstGeom>
          <a:solidFill>
            <a:schemeClr val="hlink"/>
          </a:solidFill>
          <a:ln w="12700">
            <a:noFill/>
            <a:miter lim="800000"/>
            <a:headEnd/>
            <a:tailEnd/>
          </a:ln>
          <a:effectLst/>
        </p:spPr>
        <p:txBody>
          <a:bodyPr wrap="none" anchor="ctr"/>
          <a:lstStyle/>
          <a:p>
            <a:endParaRPr lang="en-US"/>
          </a:p>
        </p:txBody>
      </p:sp>
      <p:sp>
        <p:nvSpPr>
          <p:cNvPr id="32827" name="Rectangle 59"/>
          <p:cNvSpPr>
            <a:spLocks noChangeArrowheads="1"/>
          </p:cNvSpPr>
          <p:nvPr/>
        </p:nvSpPr>
        <p:spPr bwMode="auto">
          <a:xfrm>
            <a:off x="954088" y="6302375"/>
            <a:ext cx="939800" cy="342900"/>
          </a:xfrm>
          <a:prstGeom prst="rect">
            <a:avLst/>
          </a:prstGeom>
          <a:solidFill>
            <a:schemeClr val="accent1"/>
          </a:solidFill>
          <a:ln w="12700">
            <a:noFill/>
            <a:miter lim="800000"/>
            <a:headEnd/>
            <a:tailEnd/>
          </a:ln>
          <a:effectLst/>
        </p:spPr>
        <p:txBody>
          <a:bodyPr wrap="none" anchor="ctr"/>
          <a:lstStyle/>
          <a:p>
            <a:endParaRPr lang="en-US"/>
          </a:p>
        </p:txBody>
      </p:sp>
      <p:sp>
        <p:nvSpPr>
          <p:cNvPr id="32828" name="Rectangle 60"/>
          <p:cNvSpPr>
            <a:spLocks noChangeArrowheads="1"/>
          </p:cNvSpPr>
          <p:nvPr/>
        </p:nvSpPr>
        <p:spPr bwMode="auto">
          <a:xfrm>
            <a:off x="1163638" y="6286500"/>
            <a:ext cx="520700" cy="355600"/>
          </a:xfrm>
          <a:prstGeom prst="rect">
            <a:avLst/>
          </a:prstGeom>
          <a:solidFill>
            <a:schemeClr val="hlink"/>
          </a:solidFill>
          <a:ln w="12700">
            <a:noFill/>
            <a:miter lim="800000"/>
            <a:headEnd/>
            <a:tailEnd/>
          </a:ln>
          <a:effectLst/>
        </p:spPr>
        <p:txBody>
          <a:bodyPr wrap="none" anchor="ctr"/>
          <a:lstStyle/>
          <a:p>
            <a:endParaRPr lang="en-US"/>
          </a:p>
        </p:txBody>
      </p:sp>
      <p:sp>
        <p:nvSpPr>
          <p:cNvPr id="32823" name="Rectangle 55"/>
          <p:cNvSpPr>
            <a:spLocks noChangeArrowheads="1"/>
          </p:cNvSpPr>
          <p:nvPr/>
        </p:nvSpPr>
        <p:spPr bwMode="auto">
          <a:xfrm>
            <a:off x="3173413" y="5468938"/>
            <a:ext cx="2006600" cy="515937"/>
          </a:xfrm>
          <a:prstGeom prst="rect">
            <a:avLst/>
          </a:prstGeom>
          <a:noFill/>
          <a:ln w="12700">
            <a:noFill/>
            <a:miter lim="800000"/>
            <a:headEnd/>
            <a:tailEnd/>
          </a:ln>
          <a:effectLst/>
        </p:spPr>
        <p:txBody>
          <a:bodyPr wrap="none" lIns="90488" tIns="44450" rIns="90488" bIns="44450">
            <a:spAutoFit/>
          </a:bodyPr>
          <a:lstStyle/>
          <a:p>
            <a:pPr algn="ctr"/>
            <a:r>
              <a:rPr lang="en-US">
                <a:solidFill>
                  <a:schemeClr val="folHlink"/>
                </a:solidFill>
                <a:latin typeface="Times New Roman" pitchFamily="18" charset="0"/>
              </a:rPr>
              <a:t>trapped fluid</a:t>
            </a:r>
          </a:p>
        </p:txBody>
      </p:sp>
      <p:sp>
        <p:nvSpPr>
          <p:cNvPr id="32829" name="Line 61"/>
          <p:cNvSpPr>
            <a:spLocks noChangeShapeType="1"/>
          </p:cNvSpPr>
          <p:nvPr/>
        </p:nvSpPr>
        <p:spPr bwMode="auto">
          <a:xfrm>
            <a:off x="1417638" y="6461125"/>
            <a:ext cx="0" cy="419100"/>
          </a:xfrm>
          <a:prstGeom prst="line">
            <a:avLst/>
          </a:prstGeom>
          <a:noFill/>
          <a:ln w="28575">
            <a:solidFill>
              <a:schemeClr val="tx1"/>
            </a:solidFill>
            <a:round/>
            <a:headEnd type="triangle" w="med" len="med"/>
            <a:tailEnd/>
          </a:ln>
          <a:effectLst/>
        </p:spPr>
        <p:txBody>
          <a:bodyPr wrap="none" anchor="ctr"/>
          <a:lstStyle/>
          <a:p>
            <a:endParaRPr lang="en-US"/>
          </a:p>
        </p:txBody>
      </p:sp>
      <p:grpSp>
        <p:nvGrpSpPr>
          <p:cNvPr id="32835" name="Group 67"/>
          <p:cNvGrpSpPr>
            <a:grpSpLocks/>
          </p:cNvGrpSpPr>
          <p:nvPr/>
        </p:nvGrpSpPr>
        <p:grpSpPr bwMode="auto">
          <a:xfrm rot="16200000" flipV="1">
            <a:off x="1181100" y="5065713"/>
            <a:ext cx="1498600" cy="927100"/>
            <a:chOff x="189" y="3178"/>
            <a:chExt cx="944" cy="584"/>
          </a:xfrm>
        </p:grpSpPr>
        <p:grpSp>
          <p:nvGrpSpPr>
            <p:cNvPr id="32836" name="Group 68"/>
            <p:cNvGrpSpPr>
              <a:grpSpLocks/>
            </p:cNvGrpSpPr>
            <p:nvPr/>
          </p:nvGrpSpPr>
          <p:grpSpPr bwMode="auto">
            <a:xfrm>
              <a:off x="189" y="3178"/>
              <a:ext cx="944" cy="584"/>
              <a:chOff x="189" y="3178"/>
              <a:chExt cx="944" cy="584"/>
            </a:xfrm>
          </p:grpSpPr>
          <p:sp>
            <p:nvSpPr>
              <p:cNvPr id="32837" name="Oval 69"/>
              <p:cNvSpPr>
                <a:spLocks noChangeArrowheads="1"/>
              </p:cNvSpPr>
              <p:nvPr/>
            </p:nvSpPr>
            <p:spPr bwMode="auto">
              <a:xfrm>
                <a:off x="189" y="3402"/>
                <a:ext cx="360" cy="360"/>
              </a:xfrm>
              <a:prstGeom prst="ellipse">
                <a:avLst/>
              </a:prstGeom>
              <a:solidFill>
                <a:schemeClr val="accent1"/>
              </a:solidFill>
              <a:ln w="12700">
                <a:noFill/>
                <a:round/>
                <a:headEnd/>
                <a:tailEnd/>
              </a:ln>
              <a:effectLst/>
            </p:spPr>
            <p:txBody>
              <a:bodyPr wrap="none" anchor="ctr"/>
              <a:lstStyle/>
              <a:p>
                <a:endParaRPr lang="en-US"/>
              </a:p>
            </p:txBody>
          </p:sp>
          <p:sp>
            <p:nvSpPr>
              <p:cNvPr id="32838" name="Oval 70"/>
              <p:cNvSpPr>
                <a:spLocks noChangeArrowheads="1"/>
              </p:cNvSpPr>
              <p:nvPr/>
            </p:nvSpPr>
            <p:spPr bwMode="auto">
              <a:xfrm>
                <a:off x="773" y="3178"/>
                <a:ext cx="360" cy="360"/>
              </a:xfrm>
              <a:prstGeom prst="ellipse">
                <a:avLst/>
              </a:prstGeom>
              <a:solidFill>
                <a:schemeClr val="accent1"/>
              </a:solidFill>
              <a:ln w="12700">
                <a:noFill/>
                <a:round/>
                <a:headEnd/>
                <a:tailEnd/>
              </a:ln>
              <a:effectLst/>
            </p:spPr>
            <p:txBody>
              <a:bodyPr wrap="none" anchor="ctr"/>
              <a:lstStyle/>
              <a:p>
                <a:endParaRPr lang="en-US"/>
              </a:p>
            </p:txBody>
          </p:sp>
          <p:sp>
            <p:nvSpPr>
              <p:cNvPr id="32839" name="Freeform 71"/>
              <p:cNvSpPr>
                <a:spLocks/>
              </p:cNvSpPr>
              <p:nvPr/>
            </p:nvSpPr>
            <p:spPr bwMode="auto">
              <a:xfrm>
                <a:off x="285" y="3186"/>
                <a:ext cx="769" cy="561"/>
              </a:xfrm>
              <a:custGeom>
                <a:avLst/>
                <a:gdLst/>
                <a:ahLst/>
                <a:cxnLst>
                  <a:cxn ang="0">
                    <a:pos x="144" y="560"/>
                  </a:cxn>
                  <a:cxn ang="0">
                    <a:pos x="0" y="232"/>
                  </a:cxn>
                  <a:cxn ang="0">
                    <a:pos x="256" y="192"/>
                  </a:cxn>
                  <a:cxn ang="0">
                    <a:pos x="400" y="144"/>
                  </a:cxn>
                  <a:cxn ang="0">
                    <a:pos x="480" y="80"/>
                  </a:cxn>
                  <a:cxn ang="0">
                    <a:pos x="608" y="0"/>
                  </a:cxn>
                  <a:cxn ang="0">
                    <a:pos x="768" y="328"/>
                  </a:cxn>
                  <a:cxn ang="0">
                    <a:pos x="640" y="368"/>
                  </a:cxn>
                  <a:cxn ang="0">
                    <a:pos x="528" y="376"/>
                  </a:cxn>
                  <a:cxn ang="0">
                    <a:pos x="408" y="384"/>
                  </a:cxn>
                  <a:cxn ang="0">
                    <a:pos x="304" y="432"/>
                  </a:cxn>
                  <a:cxn ang="0">
                    <a:pos x="232" y="504"/>
                  </a:cxn>
                  <a:cxn ang="0">
                    <a:pos x="144" y="560"/>
                  </a:cxn>
                </a:cxnLst>
                <a:rect l="0" t="0" r="r" b="b"/>
                <a:pathLst>
                  <a:path w="769" h="561">
                    <a:moveTo>
                      <a:pt x="144" y="560"/>
                    </a:moveTo>
                    <a:lnTo>
                      <a:pt x="0" y="232"/>
                    </a:lnTo>
                    <a:lnTo>
                      <a:pt x="256" y="192"/>
                    </a:lnTo>
                    <a:lnTo>
                      <a:pt x="400" y="144"/>
                    </a:lnTo>
                    <a:lnTo>
                      <a:pt x="480" y="80"/>
                    </a:lnTo>
                    <a:lnTo>
                      <a:pt x="608" y="0"/>
                    </a:lnTo>
                    <a:lnTo>
                      <a:pt x="768" y="328"/>
                    </a:lnTo>
                    <a:lnTo>
                      <a:pt x="640" y="368"/>
                    </a:lnTo>
                    <a:lnTo>
                      <a:pt x="528" y="376"/>
                    </a:lnTo>
                    <a:lnTo>
                      <a:pt x="408" y="384"/>
                    </a:lnTo>
                    <a:lnTo>
                      <a:pt x="304" y="432"/>
                    </a:lnTo>
                    <a:lnTo>
                      <a:pt x="232" y="504"/>
                    </a:lnTo>
                    <a:lnTo>
                      <a:pt x="144" y="560"/>
                    </a:lnTo>
                  </a:path>
                </a:pathLst>
              </a:custGeom>
              <a:solidFill>
                <a:schemeClr val="accent1"/>
              </a:solidFill>
              <a:ln w="12700" cap="rnd" cmpd="sng">
                <a:noFill/>
                <a:prstDash val="solid"/>
                <a:round/>
                <a:headEnd type="none" w="med" len="med"/>
                <a:tailEnd type="none" w="med" len="med"/>
              </a:ln>
              <a:effectLst/>
            </p:spPr>
            <p:txBody>
              <a:bodyPr/>
              <a:lstStyle/>
              <a:p>
                <a:endParaRPr lang="en-US"/>
              </a:p>
            </p:txBody>
          </p:sp>
        </p:grpSp>
        <p:sp>
          <p:nvSpPr>
            <p:cNvPr id="32840" name="Oval 72" descr="Light upward diagonal"/>
            <p:cNvSpPr>
              <a:spLocks noChangeArrowheads="1"/>
            </p:cNvSpPr>
            <p:nvPr/>
          </p:nvSpPr>
          <p:spPr bwMode="auto">
            <a:xfrm>
              <a:off x="545" y="3350"/>
              <a:ext cx="232" cy="232"/>
            </a:xfrm>
            <a:prstGeom prst="ellipse">
              <a:avLst/>
            </a:prstGeom>
            <a:pattFill prst="ltUpDiag">
              <a:fgClr>
                <a:schemeClr val="tx1"/>
              </a:fgClr>
              <a:bgClr>
                <a:schemeClr val="accent1"/>
              </a:bgClr>
            </a:pattFill>
            <a:ln w="12700">
              <a:solidFill>
                <a:schemeClr val="tx1"/>
              </a:solidFill>
              <a:round/>
              <a:headEnd/>
              <a:tailEnd/>
            </a:ln>
            <a:effectLst/>
          </p:spPr>
          <p:txBody>
            <a:bodyPr wrap="none" anchor="ctr"/>
            <a:lstStyle/>
            <a:p>
              <a:endParaRPr lang="en-US"/>
            </a:p>
          </p:txBody>
        </p:sp>
      </p:grpSp>
      <p:sp>
        <p:nvSpPr>
          <p:cNvPr id="32841" name="Arc 73"/>
          <p:cNvSpPr>
            <a:spLocks/>
          </p:cNvSpPr>
          <p:nvPr/>
        </p:nvSpPr>
        <p:spPr bwMode="auto">
          <a:xfrm rot="5400000" flipH="1">
            <a:off x="2089150" y="5083175"/>
            <a:ext cx="336550" cy="33655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cap="rnd">
            <a:solidFill>
              <a:schemeClr val="tx1"/>
            </a:solidFill>
            <a:round/>
            <a:headEnd/>
            <a:tailEnd type="triangle" w="med" len="med"/>
          </a:ln>
          <a:effectLst/>
        </p:spPr>
        <p:txBody>
          <a:bodyPr wrap="none" anchor="ctr"/>
          <a:lstStyle/>
          <a:p>
            <a:endParaRPr lang="en-US"/>
          </a:p>
        </p:txBody>
      </p:sp>
      <p:sp>
        <p:nvSpPr>
          <p:cNvPr id="32842" name="Line 74"/>
          <p:cNvSpPr>
            <a:spLocks noChangeShapeType="1"/>
          </p:cNvSpPr>
          <p:nvPr/>
        </p:nvSpPr>
        <p:spPr bwMode="auto">
          <a:xfrm>
            <a:off x="3284538" y="5946775"/>
            <a:ext cx="1819275"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32843" name="Rectangle 75"/>
          <p:cNvSpPr>
            <a:spLocks noChangeArrowheads="1"/>
          </p:cNvSpPr>
          <p:nvPr/>
        </p:nvSpPr>
        <p:spPr bwMode="auto">
          <a:xfrm>
            <a:off x="-130175" y="-536575"/>
            <a:ext cx="9144000" cy="0"/>
          </a:xfrm>
          <a:prstGeom prst="rect">
            <a:avLst/>
          </a:prstGeom>
          <a:noFill/>
          <a:ln w="12700">
            <a:noFill/>
            <a:miter lim="800000"/>
            <a:headEnd type="none" w="lg" len="med"/>
            <a:tailEnd type="none" w="lg" len="med"/>
          </a:ln>
          <a:effectLst/>
        </p:spPr>
        <p:txBody>
          <a:bodyPr>
            <a:spAutoFit/>
          </a:bodyPr>
          <a:lstStyle/>
          <a:p>
            <a:endParaRPr lang="en-US"/>
          </a:p>
        </p:txBody>
      </p:sp>
      <p:pic>
        <p:nvPicPr>
          <p:cNvPr id="32845" name="Picture 77" descr="combinedgif">
            <a:hlinkClick r:id="rId2"/>
          </p:cNvPr>
          <p:cNvPicPr>
            <a:picLocks noChangeAspect="1" noChangeArrowheads="1"/>
          </p:cNvPicPr>
          <p:nvPr/>
        </p:nvPicPr>
        <p:blipFill>
          <a:blip r:embed="rId3"/>
          <a:srcRect t="6256" b="40251"/>
          <a:stretch>
            <a:fillRect/>
          </a:stretch>
        </p:blipFill>
        <p:spPr bwMode="auto">
          <a:xfrm>
            <a:off x="612775" y="2136775"/>
            <a:ext cx="1333500" cy="11239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8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2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noFill/>
          <a:ln/>
          <a:effectLst/>
        </p:spPr>
        <p:txBody>
          <a:bodyPr lIns="90488" tIns="44450" rIns="90488" bIns="44450" anchor="b"/>
          <a:lstStyle/>
          <a:p>
            <a:r>
              <a:rPr lang="en-US"/>
              <a:t>Rotary Pumps</a:t>
            </a:r>
          </a:p>
        </p:txBody>
      </p:sp>
      <p:sp>
        <p:nvSpPr>
          <p:cNvPr id="33795" name="Rectangle 3"/>
          <p:cNvSpPr>
            <a:spLocks noGrp="1" noChangeArrowheads="1"/>
          </p:cNvSpPr>
          <p:nvPr>
            <p:ph type="body" idx="1"/>
          </p:nvPr>
        </p:nvSpPr>
        <p:spPr>
          <a:noFill/>
          <a:ln/>
          <a:effectLst/>
        </p:spPr>
        <p:txBody>
          <a:bodyPr lIns="90488" tIns="44450" rIns="90488" bIns="44450"/>
          <a:lstStyle/>
          <a:p>
            <a:r>
              <a:rPr lang="en-US" sz="2800"/>
              <a:t>Disadvantages</a:t>
            </a:r>
          </a:p>
          <a:p>
            <a:pPr lvl="1"/>
            <a:r>
              <a:rPr lang="en-US" sz="2400"/>
              <a:t>precise machining</a:t>
            </a:r>
          </a:p>
          <a:p>
            <a:pPr lvl="1"/>
            <a:r>
              <a:rPr lang="en-US" sz="2400"/>
              <a:t>abrasives wear surfaces rapidly</a:t>
            </a:r>
          </a:p>
          <a:p>
            <a:pPr lvl="1"/>
            <a:r>
              <a:rPr lang="en-US" sz="2400"/>
              <a:t>pulsating output</a:t>
            </a:r>
          </a:p>
          <a:p>
            <a:r>
              <a:rPr lang="en-US" sz="2800"/>
              <a:t>Uses</a:t>
            </a:r>
          </a:p>
          <a:p>
            <a:pPr lvl="1"/>
            <a:r>
              <a:rPr lang="en-US" sz="2400"/>
              <a:t>vacuum pumps</a:t>
            </a:r>
          </a:p>
          <a:p>
            <a:pPr lvl="1"/>
            <a:r>
              <a:rPr lang="en-US" sz="2400"/>
              <a:t>air compressors</a:t>
            </a:r>
          </a:p>
          <a:p>
            <a:pPr lvl="1"/>
            <a:r>
              <a:rPr lang="en-US" sz="2400"/>
              <a:t>hydraulic fluid pumps</a:t>
            </a:r>
          </a:p>
          <a:p>
            <a:pPr lvl="1"/>
            <a:r>
              <a:rPr lang="en-US" sz="2400"/>
              <a:t>food handling</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noFill/>
          <a:ln/>
          <a:effectLst/>
        </p:spPr>
        <p:txBody>
          <a:bodyPr lIns="90488" tIns="44450" rIns="90488" bIns="44450" anchor="b"/>
          <a:lstStyle/>
          <a:p>
            <a:r>
              <a:rPr lang="en-US"/>
              <a:t>Screw Pump</a:t>
            </a:r>
          </a:p>
        </p:txBody>
      </p:sp>
      <p:sp>
        <p:nvSpPr>
          <p:cNvPr id="34819" name="Rectangle 3"/>
          <p:cNvSpPr>
            <a:spLocks noGrp="1" noChangeArrowheads="1"/>
          </p:cNvSpPr>
          <p:nvPr>
            <p:ph type="body" idx="1"/>
          </p:nvPr>
        </p:nvSpPr>
        <p:spPr>
          <a:xfrm>
            <a:off x="304800" y="1892300"/>
            <a:ext cx="3378200" cy="4114800"/>
          </a:xfrm>
          <a:noFill/>
          <a:ln/>
          <a:effectLst/>
        </p:spPr>
        <p:txBody>
          <a:bodyPr lIns="90488" tIns="44450" rIns="90488" bIns="44450"/>
          <a:lstStyle/>
          <a:p>
            <a:pPr>
              <a:lnSpc>
                <a:spcPct val="90000"/>
              </a:lnSpc>
            </a:pPr>
            <a:r>
              <a:rPr lang="en-US" sz="2800"/>
              <a:t>Can handle debris</a:t>
            </a:r>
          </a:p>
          <a:p>
            <a:pPr>
              <a:lnSpc>
                <a:spcPct val="90000"/>
              </a:lnSpc>
            </a:pPr>
            <a:r>
              <a:rPr lang="en-US" sz="2800"/>
              <a:t>Used to raise the level of wastewater</a:t>
            </a:r>
          </a:p>
          <a:p>
            <a:pPr>
              <a:lnSpc>
                <a:spcPct val="90000"/>
              </a:lnSpc>
            </a:pPr>
            <a:r>
              <a:rPr lang="en-US" sz="2800"/>
              <a:t>Abrasive material will damage the seal between screw and the housing</a:t>
            </a:r>
          </a:p>
          <a:p>
            <a:pPr>
              <a:lnSpc>
                <a:spcPct val="90000"/>
              </a:lnSpc>
            </a:pPr>
            <a:r>
              <a:rPr lang="en-US" sz="2800"/>
              <a:t>Grain augers use the same principle</a:t>
            </a:r>
          </a:p>
        </p:txBody>
      </p:sp>
      <p:pic>
        <p:nvPicPr>
          <p:cNvPr id="34821" name="Picture 5"/>
          <p:cNvPicPr>
            <a:picLocks noChangeArrowheads="1"/>
          </p:cNvPicPr>
          <p:nvPr/>
        </p:nvPicPr>
        <p:blipFill>
          <a:blip r:embed="rId2"/>
          <a:srcRect/>
          <a:stretch>
            <a:fillRect/>
          </a:stretch>
        </p:blipFill>
        <p:spPr bwMode="auto">
          <a:xfrm>
            <a:off x="4430713" y="2244725"/>
            <a:ext cx="3924300" cy="1562100"/>
          </a:xfrm>
          <a:prstGeom prst="rect">
            <a:avLst/>
          </a:prstGeom>
          <a:noFill/>
          <a:ln w="12700">
            <a:noFill/>
            <a:miter lim="800000"/>
            <a:headEnd/>
            <a:tailEnd/>
          </a:ln>
          <a:effectLst/>
        </p:spPr>
      </p:pic>
      <p:pic>
        <p:nvPicPr>
          <p:cNvPr id="34823" name="Picture 7" descr="http://www.animatedsoftware.com/pics/pumps/hugequim.gif"/>
          <p:cNvPicPr>
            <a:picLocks noChangeAspect="1" noChangeArrowheads="1"/>
          </p:cNvPicPr>
          <p:nvPr/>
        </p:nvPicPr>
        <p:blipFill>
          <a:blip r:embed="rId3">
            <a:clrChange>
              <a:clrFrom>
                <a:srgbClr val="001C70"/>
              </a:clrFrom>
              <a:clrTo>
                <a:srgbClr val="001C70">
                  <a:alpha val="0"/>
                </a:srgbClr>
              </a:clrTo>
            </a:clrChange>
          </a:blip>
          <a:srcRect/>
          <a:stretch>
            <a:fillRect/>
          </a:stretch>
        </p:blipFill>
        <p:spPr bwMode="auto">
          <a:xfrm>
            <a:off x="4002088" y="4044950"/>
            <a:ext cx="5141912" cy="1789113"/>
          </a:xfrm>
          <a:prstGeom prst="rect">
            <a:avLst/>
          </a:prstGeom>
          <a:noFill/>
        </p:spPr>
      </p:pic>
    </p:spTree>
  </p:cSld>
  <p:clrMapOvr>
    <a:masterClrMapping/>
  </p:clrMapOvr>
  <p:transition/>
</p:sld>
</file>

<file path=ppt/theme/theme1.xml><?xml version="1.0" encoding="utf-8"?>
<a:theme xmlns:a="http://schemas.openxmlformats.org/drawingml/2006/main" name="Monroe">
  <a:themeElements>
    <a:clrScheme name="Monroe 2">
      <a:dk1>
        <a:srgbClr val="000000"/>
      </a:dk1>
      <a:lt1>
        <a:srgbClr val="FFFFFF"/>
      </a:lt1>
      <a:dk2>
        <a:srgbClr val="003225"/>
      </a:dk2>
      <a:lt2>
        <a:srgbClr val="85FFBC"/>
      </a:lt2>
      <a:accent1>
        <a:srgbClr val="FA3A57"/>
      </a:accent1>
      <a:accent2>
        <a:srgbClr val="FBA305"/>
      </a:accent2>
      <a:accent3>
        <a:srgbClr val="AAADAC"/>
      </a:accent3>
      <a:accent4>
        <a:srgbClr val="DADADA"/>
      </a:accent4>
      <a:accent5>
        <a:srgbClr val="FCAEB4"/>
      </a:accent5>
      <a:accent6>
        <a:srgbClr val="E39304"/>
      </a:accent6>
      <a:hlink>
        <a:srgbClr val="3DA3FF"/>
      </a:hlink>
      <a:folHlink>
        <a:srgbClr val="FFFF00"/>
      </a:folHlink>
    </a:clrScheme>
    <a:fontScheme name="Monro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Monroe 1">
        <a:dk1>
          <a:srgbClr val="000000"/>
        </a:dk1>
        <a:lt1>
          <a:srgbClr val="FFFFFF"/>
        </a:lt1>
        <a:dk2>
          <a:srgbClr val="000000"/>
        </a:dk2>
        <a:lt2>
          <a:srgbClr val="FFFFFF"/>
        </a:lt2>
        <a:accent1>
          <a:srgbClr val="969696"/>
        </a:accent1>
        <a:accent2>
          <a:srgbClr val="C0C0C0"/>
        </a:accent2>
        <a:accent3>
          <a:srgbClr val="FFFFFF"/>
        </a:accent3>
        <a:accent4>
          <a:srgbClr val="000000"/>
        </a:accent4>
        <a:accent5>
          <a:srgbClr val="C9C9C9"/>
        </a:accent5>
        <a:accent6>
          <a:srgbClr val="AEAEAE"/>
        </a:accent6>
        <a:hlink>
          <a:srgbClr val="EAEAEA"/>
        </a:hlink>
        <a:folHlink>
          <a:srgbClr val="000000"/>
        </a:folHlink>
      </a:clrScheme>
      <a:clrMap bg1="lt1" tx1="dk1" bg2="lt2" tx2="dk2" accent1="accent1" accent2="accent2" accent3="accent3" accent4="accent4" accent5="accent5" accent6="accent6" hlink="hlink" folHlink="folHlink"/>
    </a:extraClrScheme>
    <a:extraClrScheme>
      <a:clrScheme name="Monroe 2">
        <a:dk1>
          <a:srgbClr val="000000"/>
        </a:dk1>
        <a:lt1>
          <a:srgbClr val="FFFFFF"/>
        </a:lt1>
        <a:dk2>
          <a:srgbClr val="003225"/>
        </a:dk2>
        <a:lt2>
          <a:srgbClr val="85FFBC"/>
        </a:lt2>
        <a:accent1>
          <a:srgbClr val="FA3A57"/>
        </a:accent1>
        <a:accent2>
          <a:srgbClr val="FBA305"/>
        </a:accent2>
        <a:accent3>
          <a:srgbClr val="AAADAC"/>
        </a:accent3>
        <a:accent4>
          <a:srgbClr val="DADADA"/>
        </a:accent4>
        <a:accent5>
          <a:srgbClr val="FCAEB4"/>
        </a:accent5>
        <a:accent6>
          <a:srgbClr val="E39304"/>
        </a:accent6>
        <a:hlink>
          <a:srgbClr val="3DA3FF"/>
        </a:hlink>
        <a:folHlink>
          <a:srgbClr val="FFFF00"/>
        </a:folHlink>
      </a:clrScheme>
      <a:clrMap bg1="dk2" tx1="lt1" bg2="dk1" tx2="lt2" accent1="accent1" accent2="accent2" accent3="accent3" accent4="accent4" accent5="accent5" accent6="accent6" hlink="hlink" folHlink="folHlink"/>
    </a:extraClrScheme>
    <a:extraClrScheme>
      <a:clrScheme name="Monroe 3">
        <a:dk1>
          <a:srgbClr val="000000"/>
        </a:dk1>
        <a:lt1>
          <a:srgbClr val="FFFFFF"/>
        </a:lt1>
        <a:dk2>
          <a:srgbClr val="000044"/>
        </a:dk2>
        <a:lt2>
          <a:srgbClr val="FBBFF4"/>
        </a:lt2>
        <a:accent1>
          <a:srgbClr val="BC3C48"/>
        </a:accent1>
        <a:accent2>
          <a:srgbClr val="FF00FF"/>
        </a:accent2>
        <a:accent3>
          <a:srgbClr val="AAAAB0"/>
        </a:accent3>
        <a:accent4>
          <a:srgbClr val="DADADA"/>
        </a:accent4>
        <a:accent5>
          <a:srgbClr val="DAAFB1"/>
        </a:accent5>
        <a:accent6>
          <a:srgbClr val="E700E7"/>
        </a:accent6>
        <a:hlink>
          <a:srgbClr val="0000FF"/>
        </a:hlink>
        <a:folHlink>
          <a:srgbClr val="FFFF00"/>
        </a:folHlink>
      </a:clrScheme>
      <a:clrMap bg1="dk2" tx1="lt1" bg2="dk1" tx2="lt2" accent1="accent1" accent2="accent2" accent3="accent3" accent4="accent4" accent5="accent5" accent6="accent6" hlink="hlink" folHlink="folHlink"/>
    </a:extraClrScheme>
    <a:extraClrScheme>
      <a:clrScheme name="Monroe 4">
        <a:dk1>
          <a:srgbClr val="000000"/>
        </a:dk1>
        <a:lt1>
          <a:srgbClr val="F8F8F8"/>
        </a:lt1>
        <a:dk2>
          <a:srgbClr val="2A002A"/>
        </a:dk2>
        <a:lt2>
          <a:srgbClr val="FFC9FF"/>
        </a:lt2>
        <a:accent1>
          <a:srgbClr val="CB9661"/>
        </a:accent1>
        <a:accent2>
          <a:srgbClr val="90F4B8"/>
        </a:accent2>
        <a:accent3>
          <a:srgbClr val="ACAAAC"/>
        </a:accent3>
        <a:accent4>
          <a:srgbClr val="D4D4D4"/>
        </a:accent4>
        <a:accent5>
          <a:srgbClr val="E2C9B7"/>
        </a:accent5>
        <a:accent6>
          <a:srgbClr val="82DDA6"/>
        </a:accent6>
        <a:hlink>
          <a:srgbClr val="0000FF"/>
        </a:hlink>
        <a:folHlink>
          <a:srgbClr val="FFFF00"/>
        </a:folHlink>
      </a:clrScheme>
      <a:clrMap bg1="dk2" tx1="lt1" bg2="dk1" tx2="lt2" accent1="accent1" accent2="accent2" accent3="accent3" accent4="accent4" accent5="accent5" accent6="accent6" hlink="hlink" folHlink="folHlink"/>
    </a:extraClrScheme>
    <a:extraClrScheme>
      <a:clrScheme name="Monroe 5">
        <a:dk1>
          <a:srgbClr val="000000"/>
        </a:dk1>
        <a:lt1>
          <a:srgbClr val="FFFFFF"/>
        </a:lt1>
        <a:dk2>
          <a:srgbClr val="000000"/>
        </a:dk2>
        <a:lt2>
          <a:srgbClr val="FFFFFF"/>
        </a:lt2>
        <a:accent1>
          <a:srgbClr val="5F5F5F"/>
        </a:accent1>
        <a:accent2>
          <a:srgbClr val="808080"/>
        </a:accent2>
        <a:accent3>
          <a:srgbClr val="FFFFFF"/>
        </a:accent3>
        <a:accent4>
          <a:srgbClr val="000000"/>
        </a:accent4>
        <a:accent5>
          <a:srgbClr val="B6B6B6"/>
        </a:accent5>
        <a:accent6>
          <a:srgbClr val="737373"/>
        </a:accent6>
        <a:hlink>
          <a:srgbClr val="B2B2B2"/>
        </a:hlink>
        <a:folHlink>
          <a:srgbClr val="FFFFFF"/>
        </a:folHlink>
      </a:clrScheme>
      <a:clrMap bg1="lt1" tx1="dk1" bg2="lt2" tx2="dk2" accent1="accent1" accent2="accent2" accent3="accent3" accent4="accent4" accent5="accent5" accent6="accent6" hlink="hlink" folHlink="folHlink"/>
    </a:extraClrScheme>
    <a:extraClrScheme>
      <a:clrScheme name="Monroe 6">
        <a:dk1>
          <a:srgbClr val="663300"/>
        </a:dk1>
        <a:lt1>
          <a:srgbClr val="FFFFFF"/>
        </a:lt1>
        <a:dk2>
          <a:srgbClr val="85FFBC"/>
        </a:dk2>
        <a:lt2>
          <a:srgbClr val="000000"/>
        </a:lt2>
        <a:accent1>
          <a:srgbClr val="FA3A57"/>
        </a:accent1>
        <a:accent2>
          <a:srgbClr val="FBA305"/>
        </a:accent2>
        <a:accent3>
          <a:srgbClr val="FFFFFF"/>
        </a:accent3>
        <a:accent4>
          <a:srgbClr val="562A00"/>
        </a:accent4>
        <a:accent5>
          <a:srgbClr val="FCAEB4"/>
        </a:accent5>
        <a:accent6>
          <a:srgbClr val="E39304"/>
        </a:accent6>
        <a:hlink>
          <a:srgbClr val="3DA3FF"/>
        </a:hlink>
        <a:folHlink>
          <a:srgbClr val="FFFF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Designs\Monroe.pot</Template>
  <TotalTime>13664</TotalTime>
  <Pages>38</Pages>
  <Words>2241</Words>
  <Application>Microsoft PowerPoint 4.0</Application>
  <PresentationFormat>On-screen Show (4:3)</PresentationFormat>
  <Paragraphs>542</Paragraphs>
  <Slides>60</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5</vt:i4>
      </vt:variant>
      <vt:variant>
        <vt:lpstr>Slide Titles</vt:lpstr>
      </vt:variant>
      <vt:variant>
        <vt:i4>60</vt:i4>
      </vt:variant>
    </vt:vector>
  </HeadingPairs>
  <TitlesOfParts>
    <vt:vector size="72" baseType="lpstr">
      <vt:lpstr>Times New Roman</vt:lpstr>
      <vt:lpstr>Monotype Sorts</vt:lpstr>
      <vt:lpstr>Arial</vt:lpstr>
      <vt:lpstr>MT Extra</vt:lpstr>
      <vt:lpstr>Book Antiqua</vt:lpstr>
      <vt:lpstr>Symbol</vt:lpstr>
      <vt:lpstr>Monroe</vt:lpstr>
      <vt:lpstr>Microsoft Equation 3.0</vt:lpstr>
      <vt:lpstr>MathType 4.0 Equation</vt:lpstr>
      <vt:lpstr>Equation</vt:lpstr>
      <vt:lpstr>Microsoft Excel Worksheet</vt:lpstr>
      <vt:lpstr>Microsoft Excel Chart</vt:lpstr>
      <vt:lpstr>Hydraulic Machinery</vt:lpstr>
      <vt:lpstr>Hydraulic Machinery Overview</vt:lpstr>
      <vt:lpstr>Types of Pumps</vt:lpstr>
      <vt:lpstr>Positive Displacement Pumps</vt:lpstr>
      <vt:lpstr>Reciprocating action pumps</vt:lpstr>
      <vt:lpstr>Peristaltic Pump</vt:lpstr>
      <vt:lpstr>Rotary Pumps</vt:lpstr>
      <vt:lpstr>Rotary Pumps</vt:lpstr>
      <vt:lpstr>Screw Pump</vt:lpstr>
      <vt:lpstr>Positive Displacement Pumps</vt:lpstr>
      <vt:lpstr>Jet Pump “eductor”</vt:lpstr>
      <vt:lpstr>Turbomachines</vt:lpstr>
      <vt:lpstr>Pressure Developed by Centrifugal Pumps</vt:lpstr>
      <vt:lpstr>Radial Pumps</vt:lpstr>
      <vt:lpstr>Axial Flow</vt:lpstr>
      <vt:lpstr>Dimensionless Parameters for Turbomachines</vt:lpstr>
      <vt:lpstr>Kinematic Similitude:  Constant Force Ratio</vt:lpstr>
      <vt:lpstr>Turbomachinery Parameters</vt:lpstr>
      <vt:lpstr>Shape Factor</vt:lpstr>
      <vt:lpstr>Impeller Geometry: Shape Factor</vt:lpstr>
      <vt:lpstr>Use of Shape Factor: Specific Speed</vt:lpstr>
      <vt:lpstr>Additional Dimensionless Parameters</vt:lpstr>
      <vt:lpstr>Head-Discharge Curve</vt:lpstr>
      <vt:lpstr>Pump Power Requirements</vt:lpstr>
      <vt:lpstr>Impeller Shape vs. Power Curves</vt:lpstr>
      <vt:lpstr>Affinity Laws</vt:lpstr>
      <vt:lpstr>Dimensionless Performance Curves</vt:lpstr>
      <vt:lpstr>Pump Example</vt:lpstr>
      <vt:lpstr>Pumps in Parallel or in Series</vt:lpstr>
      <vt:lpstr>Cavitation in Water Pumps</vt:lpstr>
      <vt:lpstr>Net Positive Suction Head</vt:lpstr>
      <vt:lpstr>Net Positive Suction Head</vt:lpstr>
      <vt:lpstr>NPSHR</vt:lpstr>
      <vt:lpstr>NPSH problem</vt:lpstr>
      <vt:lpstr>Pumps in Pipe Systems</vt:lpstr>
      <vt:lpstr>Pumps in Pipe Systems</vt:lpstr>
      <vt:lpstr>Priming</vt:lpstr>
      <vt:lpstr>Priming Solutions</vt:lpstr>
      <vt:lpstr>Self-Priming Centrifugal Pumps</vt:lpstr>
      <vt:lpstr>Variable Flows?</vt:lpstr>
      <vt:lpstr>RPM for Pumps</vt:lpstr>
      <vt:lpstr>Estimate of Pump rpm</vt:lpstr>
      <vt:lpstr>Pump Selection</vt:lpstr>
      <vt:lpstr>Pump Selection Chart</vt:lpstr>
      <vt:lpstr>End of Curve Operation</vt:lpstr>
      <vt:lpstr>Gould’s Pump Curves</vt:lpstr>
      <vt:lpstr>Pump Installation Design</vt:lpstr>
      <vt:lpstr>Pump Summary</vt:lpstr>
      <vt:lpstr>Slide 49</vt:lpstr>
      <vt:lpstr>Water problem?</vt:lpstr>
      <vt:lpstr>Water problem:  proposed solutions?</vt:lpstr>
      <vt:lpstr>Shape Factor Solution</vt:lpstr>
      <vt:lpstr>Pump Curve Solution</vt:lpstr>
      <vt:lpstr>Pump Curve Solution</vt:lpstr>
      <vt:lpstr>NPSH solution</vt:lpstr>
      <vt:lpstr>Implications of Power Curves</vt:lpstr>
      <vt:lpstr>Find Q</vt:lpstr>
      <vt:lpstr>How could we lift water more efficiently?</vt:lpstr>
      <vt:lpstr>Lost energy</vt:lpstr>
      <vt:lpstr>Selection of Pump Type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Hydraulic Machinery</dc:title>
  <dc:subject/>
  <dc:creator/>
  <cp:keywords/>
  <dc:description/>
  <cp:lastModifiedBy>SABU</cp:lastModifiedBy>
  <cp:revision>160</cp:revision>
  <cp:lastPrinted>1999-02-09T14:38:06Z</cp:lastPrinted>
  <dcterms:created xsi:type="dcterms:W3CDTF">1997-02-10T08:29:51Z</dcterms:created>
  <dcterms:modified xsi:type="dcterms:W3CDTF">2012-04-16T06:16:00Z</dcterms:modified>
</cp:coreProperties>
</file>