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9" r:id="rId2"/>
    <p:sldId id="258" r:id="rId3"/>
    <p:sldId id="256" r:id="rId4"/>
    <p:sldId id="257"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71A616-6E7A-4E54-91E9-98992B6C8D79}" type="datetimeFigureOut">
              <a:rPr lang="en-IN" smtClean="0"/>
              <a:t>17-02-2013</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6472AA-C8B6-40A2-BC50-23A1EC0D76AE}" type="slidenum">
              <a:rPr lang="en-IN" smtClean="0"/>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9E6472AA-C8B6-40A2-BC50-23A1EC0D76AE}" type="slidenum">
              <a:rPr lang="en-IN" smtClean="0"/>
              <a:t>1</a:t>
            </a:fld>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F9B86E61-FC99-4833-85BC-4DAF2C06F635}" type="datetimeFigureOut">
              <a:rPr lang="en-IN" smtClean="0"/>
              <a:t>17-02-2013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80E0820-900C-4C53-9D0E-D20F2E5C2A10}" type="slidenum">
              <a:rPr lang="en-IN" smtClean="0"/>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F9B86E61-FC99-4833-85BC-4DAF2C06F635}" type="datetimeFigureOut">
              <a:rPr lang="en-IN" smtClean="0"/>
              <a:t>17-02-2013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80E0820-900C-4C53-9D0E-D20F2E5C2A10}" type="slidenum">
              <a:rPr lang="en-IN" smtClean="0"/>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F9B86E61-FC99-4833-85BC-4DAF2C06F635}" type="datetimeFigureOut">
              <a:rPr lang="en-IN" smtClean="0"/>
              <a:t>17-02-2013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80E0820-900C-4C53-9D0E-D20F2E5C2A10}" type="slidenum">
              <a:rPr lang="en-IN" smtClean="0"/>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F9B86E61-FC99-4833-85BC-4DAF2C06F635}" type="datetimeFigureOut">
              <a:rPr lang="en-IN" smtClean="0"/>
              <a:t>17-02-2013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80E0820-900C-4C53-9D0E-D20F2E5C2A10}" type="slidenum">
              <a:rPr lang="en-IN" smtClean="0"/>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B86E61-FC99-4833-85BC-4DAF2C06F635}" type="datetimeFigureOut">
              <a:rPr lang="en-IN" smtClean="0"/>
              <a:t>17-02-2013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80E0820-900C-4C53-9D0E-D20F2E5C2A10}" type="slidenum">
              <a:rPr lang="en-IN" smtClean="0"/>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F9B86E61-FC99-4833-85BC-4DAF2C06F635}" type="datetimeFigureOut">
              <a:rPr lang="en-IN" smtClean="0"/>
              <a:t>17-02-2013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80E0820-900C-4C53-9D0E-D20F2E5C2A10}" type="slidenum">
              <a:rPr lang="en-IN" smtClean="0"/>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F9B86E61-FC99-4833-85BC-4DAF2C06F635}" type="datetimeFigureOut">
              <a:rPr lang="en-IN" smtClean="0"/>
              <a:t>17-02-2013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080E0820-900C-4C53-9D0E-D20F2E5C2A10}" type="slidenum">
              <a:rPr lang="en-IN" smtClean="0"/>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F9B86E61-FC99-4833-85BC-4DAF2C06F635}" type="datetimeFigureOut">
              <a:rPr lang="en-IN" smtClean="0"/>
              <a:t>17-02-2013</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080E0820-900C-4C53-9D0E-D20F2E5C2A10}" type="slidenum">
              <a:rPr lang="en-IN" smtClean="0"/>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B86E61-FC99-4833-85BC-4DAF2C06F635}" type="datetimeFigureOut">
              <a:rPr lang="en-IN" smtClean="0"/>
              <a:t>17-02-2013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080E0820-900C-4C53-9D0E-D20F2E5C2A10}" type="slidenum">
              <a:rPr lang="en-IN" smtClean="0"/>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B86E61-FC99-4833-85BC-4DAF2C06F635}" type="datetimeFigureOut">
              <a:rPr lang="en-IN" smtClean="0"/>
              <a:t>17-02-2013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80E0820-900C-4C53-9D0E-D20F2E5C2A10}" type="slidenum">
              <a:rPr lang="en-IN" smtClean="0"/>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B86E61-FC99-4833-85BC-4DAF2C06F635}" type="datetimeFigureOut">
              <a:rPr lang="en-IN" smtClean="0"/>
              <a:t>17-02-2013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80E0820-900C-4C53-9D0E-D20F2E5C2A10}" type="slidenum">
              <a:rPr lang="en-IN" smtClean="0"/>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B86E61-FC99-4833-85BC-4DAF2C06F635}" type="datetimeFigureOut">
              <a:rPr lang="en-IN" smtClean="0"/>
              <a:t>17-02-2013</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0E0820-900C-4C53-9D0E-D20F2E5C2A10}" type="slidenum">
              <a:rPr lang="en-IN" smtClean="0"/>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hyperlink" Target="http://prime.jsc.nasa.gov/ROV/images/controller.gif"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ROBOT CONTROLLER</a:t>
            </a:r>
            <a:endParaRPr lang="en-IN" dirty="0"/>
          </a:p>
        </p:txBody>
      </p:sp>
      <p:pic>
        <p:nvPicPr>
          <p:cNvPr id="1027" name="Picture 3"/>
          <p:cNvPicPr>
            <a:picLocks noGrp="1" noChangeAspect="1" noChangeArrowheads="1"/>
          </p:cNvPicPr>
          <p:nvPr>
            <p:ph idx="1"/>
          </p:nvPr>
        </p:nvPicPr>
        <p:blipFill>
          <a:blip r:embed="rId3" cstate="print"/>
          <a:srcRect/>
          <a:stretch>
            <a:fillRect/>
          </a:stretch>
        </p:blipFill>
        <p:spPr bwMode="auto">
          <a:xfrm>
            <a:off x="457200" y="2556370"/>
            <a:ext cx="8229600" cy="2613622"/>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ROBOT CONTROLLER</a:t>
            </a:r>
            <a:endParaRPr lang="en-IN" dirty="0"/>
          </a:p>
        </p:txBody>
      </p:sp>
      <p:sp>
        <p:nvSpPr>
          <p:cNvPr id="3" name="Content Placeholder 2"/>
          <p:cNvSpPr>
            <a:spLocks noGrp="1"/>
          </p:cNvSpPr>
          <p:nvPr>
            <p:ph sz="half" idx="2"/>
          </p:nvPr>
        </p:nvSpPr>
        <p:spPr>
          <a:xfrm>
            <a:off x="457200" y="1340768"/>
            <a:ext cx="3970784" cy="4785395"/>
          </a:xfrm>
        </p:spPr>
        <p:txBody>
          <a:bodyPr>
            <a:normAutofit fontScale="92500" lnSpcReduction="10000"/>
          </a:bodyPr>
          <a:lstStyle/>
          <a:p>
            <a:pPr>
              <a:buNone/>
            </a:pPr>
            <a:endParaRPr lang="en-US" dirty="0" smtClean="0"/>
          </a:p>
          <a:p>
            <a:r>
              <a:rPr lang="en-US" dirty="0"/>
              <a:t>The controller is the robot's brain and controls the robot's movements. It's usually a computer of some type which is used to store information about the robot and the work environment and to store and execute programs which operate the robot. The control system contains programs, data algorithms, logic analysis and various other processing activities which enable the robot to perform. </a:t>
            </a:r>
            <a:endParaRPr lang="en-IN" dirty="0"/>
          </a:p>
          <a:p>
            <a:endParaRPr lang="en-IN" dirty="0"/>
          </a:p>
        </p:txBody>
      </p:sp>
      <p:pic>
        <p:nvPicPr>
          <p:cNvPr id="7" name="Content Placeholder 6" descr="controller pic">
            <a:hlinkClick r:id="rId2" tgtFrame="_new"/>
          </p:cNvPr>
          <p:cNvPicPr>
            <a:picLocks noGrp="1"/>
          </p:cNvPicPr>
          <p:nvPr>
            <p:ph sz="quarter" idx="4"/>
          </p:nvPr>
        </p:nvPicPr>
        <p:blipFill>
          <a:blip r:embed="rId3" cstate="print"/>
          <a:srcRect/>
          <a:stretch>
            <a:fillRect/>
          </a:stretch>
        </p:blipFill>
        <p:spPr bwMode="auto">
          <a:xfrm>
            <a:off x="4644008" y="1772816"/>
            <a:ext cx="4499991" cy="432048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IN"/>
          </a:p>
        </p:txBody>
      </p:sp>
      <p:sp>
        <p:nvSpPr>
          <p:cNvPr id="8" name="Text Placeholder 7"/>
          <p:cNvSpPr>
            <a:spLocks noGrp="1"/>
          </p:cNvSpPr>
          <p:nvPr>
            <p:ph type="body" idx="1"/>
          </p:nvPr>
        </p:nvSpPr>
        <p:spPr/>
        <p:txBody>
          <a:bodyPr/>
          <a:lstStyle/>
          <a:p>
            <a:endParaRPr lang="en-IN"/>
          </a:p>
        </p:txBody>
      </p:sp>
      <p:pic>
        <p:nvPicPr>
          <p:cNvPr id="6" name="Content Placeholder 5" descr="Robot PID Controller Diagram"/>
          <p:cNvPicPr>
            <a:picLocks noGrp="1"/>
          </p:cNvPicPr>
          <p:nvPr>
            <p:ph sz="half" idx="2"/>
          </p:nvPr>
        </p:nvPicPr>
        <p:blipFill>
          <a:blip r:embed="rId2" cstate="print"/>
          <a:stretch>
            <a:fillRect/>
          </a:stretch>
        </p:blipFill>
        <p:spPr bwMode="auto">
          <a:xfrm>
            <a:off x="915194" y="2793206"/>
            <a:ext cx="3124200" cy="2714625"/>
          </a:xfrm>
          <a:prstGeom prst="rect">
            <a:avLst/>
          </a:prstGeom>
          <a:noFill/>
          <a:ln w="9525">
            <a:noFill/>
            <a:miter lim="800000"/>
            <a:headEnd/>
            <a:tailEnd/>
          </a:ln>
        </p:spPr>
      </p:pic>
      <p:sp>
        <p:nvSpPr>
          <p:cNvPr id="9" name="Text Placeholder 8"/>
          <p:cNvSpPr>
            <a:spLocks noGrp="1"/>
          </p:cNvSpPr>
          <p:nvPr>
            <p:ph type="body" sz="quarter" idx="3"/>
          </p:nvPr>
        </p:nvSpPr>
        <p:spPr/>
        <p:txBody>
          <a:bodyPr/>
          <a:lstStyle/>
          <a:p>
            <a:endParaRPr lang="en-IN"/>
          </a:p>
        </p:txBody>
      </p:sp>
      <p:sp>
        <p:nvSpPr>
          <p:cNvPr id="10" name="Content Placeholder 9"/>
          <p:cNvSpPr>
            <a:spLocks noGrp="1"/>
          </p:cNvSpPr>
          <p:nvPr>
            <p:ph sz="quarter" idx="4"/>
          </p:nvPr>
        </p:nvSpPr>
        <p:spPr/>
        <p:txBody>
          <a:bodyPr>
            <a:normAutofit fontScale="85000" lnSpcReduction="10000"/>
          </a:bodyPr>
          <a:lstStyle/>
          <a:p>
            <a:r>
              <a:rPr lang="en-US" dirty="0"/>
              <a:t>The point of a control system </a:t>
            </a:r>
            <a:r>
              <a:rPr lang="en-US" dirty="0" smtClean="0"/>
              <a:t>helps </a:t>
            </a:r>
            <a:r>
              <a:rPr lang="en-US" dirty="0"/>
              <a:t>to get your robot actuators </a:t>
            </a:r>
            <a:r>
              <a:rPr lang="en-US" dirty="0" smtClean="0"/>
              <a:t> </a:t>
            </a:r>
            <a:r>
              <a:rPr lang="en-US" dirty="0"/>
              <a:t>to do what you want </a:t>
            </a:r>
            <a:r>
              <a:rPr lang="en-US" dirty="0" smtClean="0"/>
              <a:t>without </a:t>
            </a:r>
            <a:r>
              <a:rPr lang="en-US" dirty="0"/>
              <a:t>going out of control. </a:t>
            </a:r>
            <a:endParaRPr lang="en-US" dirty="0" smtClean="0"/>
          </a:p>
          <a:p>
            <a:r>
              <a:rPr lang="en-US" dirty="0" smtClean="0"/>
              <a:t>The </a:t>
            </a:r>
            <a:r>
              <a:rPr lang="en-US" dirty="0"/>
              <a:t>sensor </a:t>
            </a:r>
            <a:r>
              <a:rPr lang="en-US" dirty="0" smtClean="0"/>
              <a:t> </a:t>
            </a:r>
            <a:r>
              <a:rPr lang="en-US" dirty="0"/>
              <a:t>on the </a:t>
            </a:r>
            <a:r>
              <a:rPr lang="en-US" dirty="0" smtClean="0"/>
              <a:t>actuator will </a:t>
            </a:r>
            <a:r>
              <a:rPr lang="en-US" dirty="0"/>
              <a:t>determine what is </a:t>
            </a:r>
            <a:r>
              <a:rPr lang="en-US" dirty="0" smtClean="0"/>
              <a:t>changing.</a:t>
            </a:r>
          </a:p>
          <a:p>
            <a:r>
              <a:rPr lang="en-US" dirty="0" smtClean="0"/>
              <a:t> The </a:t>
            </a:r>
            <a:r>
              <a:rPr lang="en-US" dirty="0"/>
              <a:t>program you write defines what the final result should </a:t>
            </a:r>
            <a:r>
              <a:rPr lang="en-US" dirty="0" smtClean="0"/>
              <a:t>be.</a:t>
            </a:r>
          </a:p>
          <a:p>
            <a:r>
              <a:rPr lang="en-US" dirty="0" smtClean="0"/>
              <a:t> The </a:t>
            </a:r>
            <a:r>
              <a:rPr lang="en-US" dirty="0"/>
              <a:t>actuator actually makes the change</a:t>
            </a:r>
            <a:r>
              <a:rPr lang="en-US" dirty="0" smtClean="0"/>
              <a:t>.</a:t>
            </a:r>
          </a:p>
          <a:p>
            <a:r>
              <a:rPr lang="en-US" dirty="0" smtClean="0"/>
              <a:t> </a:t>
            </a:r>
            <a:r>
              <a:rPr lang="en-US" dirty="0"/>
              <a:t>Another sensor could sense the environment, giving the robot a higher-level sense of where to go. </a:t>
            </a:r>
            <a:endParaRPr lang="en-IN" dirty="0"/>
          </a:p>
          <a:p>
            <a:endParaRPr lang="en-IN"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92500"/>
          </a:bodyPr>
          <a:lstStyle/>
          <a:p>
            <a:endParaRPr lang="en-IN" dirty="0"/>
          </a:p>
          <a:p>
            <a:r>
              <a:rPr lang="en-IN" dirty="0"/>
              <a:t> Humans pick things up without thinking about the steps involved. In order for a robot or a robotic arm to pick up or move something, someone has to tell it to perform several actions in a particular order — from moving the arm, to rotating the “wrist” to opening and closing the “hand” or “fingers.” .So, we can control each joint through computer interface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TotalTime>
  <Words>221</Words>
  <Application>Microsoft Office PowerPoint</Application>
  <PresentationFormat>On-screen Show (4:3)</PresentationFormat>
  <Paragraphs>12</Paragraphs>
  <Slides>4</Slides>
  <Notes>1</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ROBOT CONTROLLER</vt:lpstr>
      <vt:lpstr>ROBOT CONTROLLER</vt:lpstr>
      <vt:lpstr>Slide 3</vt:lpstr>
      <vt:lpstr>Slide 4</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DELL</dc:creator>
  <cp:lastModifiedBy>DELL</cp:lastModifiedBy>
  <cp:revision>5</cp:revision>
  <dcterms:created xsi:type="dcterms:W3CDTF">2013-02-17T15:33:06Z</dcterms:created>
  <dcterms:modified xsi:type="dcterms:W3CDTF">2013-02-17T16:10:00Z</dcterms:modified>
</cp:coreProperties>
</file>