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41097-F81E-40B1-9C33-E61C0F2DAAD4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4FD78-F07A-484A-B5AF-E9C465D805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ROBOTICS AND AUTOMATION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Automation is a technology that is concerned with the use of mechanical, electronic, and computer-based systems in the operation and control of production</a:t>
            </a:r>
          </a:p>
          <a:p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Fixed automation </a:t>
            </a:r>
          </a:p>
          <a:p>
            <a:r>
              <a:rPr lang="en-US" dirty="0" smtClean="0"/>
              <a:t>Programmable automation</a:t>
            </a:r>
          </a:p>
          <a:p>
            <a:r>
              <a:rPr lang="en-US" dirty="0" smtClean="0"/>
              <a:t>Flexible automation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Demerits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Fixed automation</a:t>
            </a:r>
          </a:p>
          <a:p>
            <a:pPr lvl="1"/>
            <a:r>
              <a:rPr lang="en-US" dirty="0" smtClean="0"/>
              <a:t>Since the Initial investment cost is high if the volume of production turns to be lower than anticipated, then the unit cost becomes greater than anticipated.</a:t>
            </a:r>
          </a:p>
          <a:p>
            <a:pPr lvl="1"/>
            <a:r>
              <a:rPr lang="en-US" dirty="0" smtClean="0"/>
              <a:t>Tendency of the product to become outdated is high as there is no change incorporated on the basis of customers demand.</a:t>
            </a:r>
          </a:p>
          <a:p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erits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Programmable automation</a:t>
            </a:r>
          </a:p>
          <a:p>
            <a:pPr lvl="1"/>
            <a:r>
              <a:rPr lang="en-US" dirty="0" smtClean="0"/>
              <a:t>Production equipment is adaptable to variations in the product configurations</a:t>
            </a:r>
          </a:p>
          <a:p>
            <a:pPr lvl="1"/>
            <a:r>
              <a:rPr lang="en-US" dirty="0" smtClean="0"/>
              <a:t>Adaptability is achieved by operating the production equipment under the control of program</a:t>
            </a:r>
          </a:p>
          <a:p>
            <a:pPr lvl="1"/>
            <a:r>
              <a:rPr lang="en-US" dirty="0" smtClean="0"/>
              <a:t>Different and unique products can be made economically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Flexible automation=</a:t>
            </a:r>
            <a:r>
              <a:rPr lang="en-US" dirty="0" err="1" smtClean="0"/>
              <a:t>fixed+programmable</a:t>
            </a:r>
            <a:endParaRPr lang="en-US" dirty="0" smtClean="0"/>
          </a:p>
          <a:p>
            <a:pPr lvl="1"/>
            <a:r>
              <a:rPr lang="en-US" dirty="0" smtClean="0"/>
              <a:t>Bulk production</a:t>
            </a:r>
          </a:p>
          <a:p>
            <a:pPr lvl="1"/>
            <a:r>
              <a:rPr lang="en-US" dirty="0" smtClean="0"/>
              <a:t>Versatility in production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between automation </a:t>
            </a:r>
            <a:r>
              <a:rPr lang="en-US" smtClean="0"/>
              <a:t>and robotics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Robotics is a prominent component of manufacturing automation</a:t>
            </a:r>
          </a:p>
          <a:p>
            <a:pPr lvl="1"/>
            <a:r>
              <a:rPr lang="en-US" dirty="0" smtClean="0"/>
              <a:t>Successful implementation of robotics in useful applications is obviously a function of the technology and programming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160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ROBOTICS AND AUTOMATION</vt:lpstr>
      <vt:lpstr>AUTOMATION</vt:lpstr>
      <vt:lpstr>AUTOMATION</vt:lpstr>
      <vt:lpstr>Demerits</vt:lpstr>
      <vt:lpstr>Merits</vt:lpstr>
      <vt:lpstr>Slide 6</vt:lpstr>
      <vt:lpstr>Difference between automation and robotics</vt:lpstr>
      <vt:lpstr>ROBOTICS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ROBOTICS AND AUTOMATION</dc:title>
  <dc:creator>microsoft</dc:creator>
  <cp:lastModifiedBy>microsoft</cp:lastModifiedBy>
  <cp:revision>11</cp:revision>
  <dcterms:created xsi:type="dcterms:W3CDTF">2013-02-12T21:54:11Z</dcterms:created>
  <dcterms:modified xsi:type="dcterms:W3CDTF">2013-02-12T22:46:51Z</dcterms:modified>
</cp:coreProperties>
</file>