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85" r:id="rId2"/>
    <p:sldId id="284" r:id="rId3"/>
    <p:sldId id="300" r:id="rId4"/>
    <p:sldId id="298" r:id="rId5"/>
    <p:sldId id="297" r:id="rId6"/>
    <p:sldId id="302" r:id="rId7"/>
    <p:sldId id="293" r:id="rId8"/>
    <p:sldId id="301" r:id="rId9"/>
    <p:sldId id="262" r:id="rId10"/>
    <p:sldId id="286" r:id="rId11"/>
    <p:sldId id="288" r:id="rId12"/>
    <p:sldId id="289" r:id="rId13"/>
    <p:sldId id="292" r:id="rId14"/>
    <p:sldId id="259" r:id="rId15"/>
    <p:sldId id="266" r:id="rId16"/>
    <p:sldId id="294" r:id="rId17"/>
    <p:sldId id="295" r:id="rId18"/>
    <p:sldId id="296" r:id="rId19"/>
    <p:sldId id="282" r:id="rId2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64849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4375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069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34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48176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1862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067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5075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5339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360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0315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A37821C-2E08-4BF5-AB60-873F9293C132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E3E8003-84C0-4F20-ADF1-08F1BC7B64E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39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62000"/>
            <a:ext cx="2687262" cy="20053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24600" y="5436751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NEETHU SALIM</a:t>
            </a:r>
          </a:p>
          <a:p>
            <a:r>
              <a:rPr lang="en-US" dirty="0" smtClean="0"/>
              <a:t>Ad. No: M13EE037</a:t>
            </a:r>
          </a:p>
          <a:p>
            <a:r>
              <a:rPr lang="en-US" dirty="0" smtClean="0"/>
              <a:t>Roll No: 13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81200" y="2514600"/>
            <a:ext cx="7467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Algerian" panose="04020705040A02060702" pitchFamily="82" charset="0"/>
              </a:rPr>
              <a:t>STEPPER MOTOR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sz="4000" dirty="0" smtClean="0">
                <a:latin typeface="Algerian" panose="04020705040A02060702" pitchFamily="82" charset="0"/>
              </a:rPr>
              <a:t>SWITCHING SEQUENCE</a:t>
            </a:r>
            <a:endParaRPr lang="en-US" sz="40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13841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12192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C00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Switching Sequences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514600"/>
            <a:ext cx="701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Full Step – 200 full steps per revolution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Half Step -  400 full steps per revolution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4020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6224" cy="628738"/>
          </a:xfrm>
          <a:prstGeom prst="rect">
            <a:avLst/>
          </a:prstGeom>
        </p:spPr>
      </p:pic>
      <p:pic>
        <p:nvPicPr>
          <p:cNvPr id="4" name="Picture 3" descr="step-ro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2667000"/>
            <a:ext cx="277495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step-fig-3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10" t="9261" r="4597" b="10483"/>
          <a:stretch>
            <a:fillRect/>
          </a:stretch>
        </p:blipFill>
        <p:spPr bwMode="auto">
          <a:xfrm>
            <a:off x="5105400" y="3124200"/>
            <a:ext cx="2362200" cy="258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295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C00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FULL STEP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33755" y="1796534"/>
            <a:ext cx="3240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Four step switching sequence</a:t>
            </a:r>
          </a:p>
        </p:txBody>
      </p:sp>
    </p:spTree>
    <p:extLst>
      <p:ext uri="{BB962C8B-B14F-4D97-AF65-F5344CB8AC3E}">
        <p14:creationId xmlns:p14="http://schemas.microsoft.com/office/powerpoint/2010/main" val="17877761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6224" cy="6287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143000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C00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HALF STEP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2057400"/>
            <a:ext cx="7315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Eight step switching sequence.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Double the resolution.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200 step motor, resolution 1.8 degree – have a resolution of 400 steps and 0.9 degree.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Smoother motion than full step.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3330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6224" cy="628738"/>
          </a:xfrm>
          <a:prstGeom prst="rect">
            <a:avLst/>
          </a:prstGeom>
        </p:spPr>
      </p:pic>
      <p:pic>
        <p:nvPicPr>
          <p:cNvPr id="5" name="Picture 4" descr="step-hro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35814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tep-fig-4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7" t="3676" r="4524" b="10768"/>
          <a:stretch>
            <a:fillRect/>
          </a:stretch>
        </p:blipFill>
        <p:spPr bwMode="auto">
          <a:xfrm>
            <a:off x="5257800" y="1638300"/>
            <a:ext cx="2590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74787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2819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031571"/>
            <a:ext cx="6616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>
                <a:solidFill>
                  <a:srgbClr val="CC00FF"/>
                </a:solidFill>
              </a:rPr>
              <a:t>Advantages and </a:t>
            </a:r>
            <a:r>
              <a:rPr lang="en-US" altLang="en-US" sz="2400" b="1" dirty="0">
                <a:solidFill>
                  <a:srgbClr val="CC00FF"/>
                </a:solidFill>
              </a:rPr>
              <a:t> disadvantages of stepper </a:t>
            </a:r>
            <a:r>
              <a:rPr lang="en-US" altLang="en-US" sz="2400" b="1" dirty="0" smtClean="0">
                <a:solidFill>
                  <a:srgbClr val="CC00FF"/>
                </a:solidFill>
              </a:rPr>
              <a:t>motors:</a:t>
            </a:r>
            <a:endParaRPr lang="en-US" sz="2400" b="1" dirty="0">
              <a:solidFill>
                <a:srgbClr val="CC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1553" y="1896069"/>
            <a:ext cx="4953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Advantages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Simplicity </a:t>
            </a:r>
            <a:r>
              <a:rPr lang="en-US" dirty="0"/>
              <a:t>of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maintenance (no brushes)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Less likely </a:t>
            </a:r>
            <a:r>
              <a:rPr lang="en-US"/>
              <a:t>to </a:t>
            </a:r>
            <a:r>
              <a:rPr lang="en-US" smtClean="0"/>
              <a:t>slip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Will work in any </a:t>
            </a:r>
            <a:r>
              <a:rPr lang="en-US" dirty="0" smtClean="0"/>
              <a:t>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Disadvantages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Require </a:t>
            </a:r>
            <a:r>
              <a:rPr lang="en-US" dirty="0"/>
              <a:t>a dedicated control circuit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</a:t>
            </a:r>
            <a:r>
              <a:rPr lang="en-US" dirty="0"/>
              <a:t>more current than D.C. motors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Not easy to operate at extremely high speed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772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086971"/>
            <a:ext cx="1794209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 smtClean="0">
                <a:solidFill>
                  <a:srgbClr val="CC00FF"/>
                </a:solidFill>
              </a:rPr>
              <a:t>Application</a:t>
            </a:r>
            <a:r>
              <a:rPr lang="en-US" sz="2400" b="1" dirty="0" smtClean="0">
                <a:solidFill>
                  <a:prstClr val="black"/>
                </a:solidFill>
              </a:rPr>
              <a:t> :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700" y="1779687"/>
            <a:ext cx="636905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Paper </a:t>
            </a:r>
            <a:r>
              <a:rPr lang="en-GB" altLang="en-US" dirty="0" smtClean="0"/>
              <a:t>Feeder </a:t>
            </a:r>
            <a:r>
              <a:rPr lang="en-GB" altLang="en-US" dirty="0"/>
              <a:t>O</a:t>
            </a:r>
            <a:r>
              <a:rPr lang="en-GB" altLang="en-US" dirty="0" smtClean="0"/>
              <a:t>n </a:t>
            </a:r>
            <a:r>
              <a:rPr lang="en-GB" altLang="en-US" dirty="0"/>
              <a:t>P</a:t>
            </a:r>
            <a:r>
              <a:rPr lang="en-GB" altLang="en-US" dirty="0" smtClean="0"/>
              <a:t>rinters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CNC M</a:t>
            </a:r>
            <a:r>
              <a:rPr lang="en-GB" altLang="en-US" dirty="0" smtClean="0"/>
              <a:t>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Stepping Motor to move read-write </a:t>
            </a:r>
            <a:r>
              <a:rPr lang="en-US" altLang="en-US" dirty="0" smtClean="0"/>
              <a:t>head in computer CD drive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Labeling </a:t>
            </a:r>
            <a:r>
              <a:rPr lang="en-US" altLang="en-US" dirty="0" smtClean="0"/>
              <a:t>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Moving Positioning </a:t>
            </a:r>
            <a:r>
              <a:rPr lang="en-US" altLang="en-US" dirty="0" smtClean="0"/>
              <a:t>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 smtClean="0"/>
              <a:t>Medical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 smtClean="0"/>
              <a:t>Automotive and scientific equipment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 smtClean="0"/>
              <a:t>Packing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 smtClean="0"/>
              <a:t>Robotic Arm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 smtClean="0"/>
              <a:t>Fiber Optic Splicing </a:t>
            </a:r>
            <a:r>
              <a:rPr lang="en-US" altLang="en-US" dirty="0"/>
              <a:t>M</a:t>
            </a:r>
            <a:r>
              <a:rPr lang="en-US" altLang="en-US" dirty="0" smtClean="0"/>
              <a:t>achine</a:t>
            </a:r>
            <a:endParaRPr lang="en-US" altLang="en-US" dirty="0"/>
          </a:p>
          <a:p>
            <a:endParaRPr lang="en-GB" alt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73441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854200"/>
            <a:ext cx="3133725" cy="29432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263335"/>
            <a:ext cx="3057525" cy="3429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838603"/>
            <a:ext cx="307956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 smtClean="0">
                <a:solidFill>
                  <a:srgbClr val="CC00FF"/>
                </a:solidFill>
              </a:rPr>
              <a:t>Industrial Application</a:t>
            </a:r>
            <a:r>
              <a:rPr lang="en-US" sz="2400" b="1" dirty="0" smtClean="0">
                <a:solidFill>
                  <a:prstClr val="black"/>
                </a:solidFill>
              </a:rPr>
              <a:t> :</a:t>
            </a:r>
            <a:endParaRPr lang="en-US" sz="2400" b="1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20780" y="5018958"/>
            <a:ext cx="2088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Film Camera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81725" y="4953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Conveyor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6978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447800"/>
            <a:ext cx="5239481" cy="3791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5486400"/>
            <a:ext cx="4553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Labelling Machine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1780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838200"/>
            <a:ext cx="5134692" cy="45154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8400" y="55626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Moving Positioning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25685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6949" y="3048000"/>
            <a:ext cx="29718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lgerian" panose="04020705040A02060702" pitchFamily="82" charset="0"/>
              </a:rPr>
              <a:t>Thank You!!</a:t>
            </a:r>
          </a:p>
          <a:p>
            <a:endParaRPr lang="en-US" sz="3200" b="1" dirty="0"/>
          </a:p>
          <a:p>
            <a:endParaRPr lang="en-US" sz="3200" b="1" dirty="0" smtClean="0"/>
          </a:p>
          <a:p>
            <a:endParaRPr lang="en-US" sz="3200" b="1" dirty="0"/>
          </a:p>
          <a:p>
            <a:endParaRPr lang="en-US" sz="3200" b="1" dirty="0" smtClean="0"/>
          </a:p>
          <a:p>
            <a:r>
              <a:rPr lang="en-US" sz="3200" b="1" dirty="0" smtClean="0"/>
              <a:t>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0808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990600"/>
            <a:ext cx="55274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srgbClr val="CC00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Introduction to Stepper </a:t>
            </a:r>
            <a:r>
              <a:rPr lang="en-US" sz="2800" b="1" dirty="0" smtClean="0">
                <a:solidFill>
                  <a:srgbClr val="CC00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Motor:</a:t>
            </a:r>
            <a:endParaRPr lang="en-US" sz="2800" b="1" dirty="0">
              <a:solidFill>
                <a:srgbClr val="CC00FF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888382"/>
            <a:ext cx="856291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stepper motor is a brushless, synchronous electric motor that converts digital pulses into mechanical </a:t>
            </a:r>
            <a:r>
              <a:rPr lang="en-US" dirty="0" smtClean="0"/>
              <a:t>movement.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Shaft of a stepper motor rotates in discrete step increments when electrical pulses are applied.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pulse moves the shaft through a fixed angle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Used when controlled movement is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9976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36132"/>
            <a:ext cx="5839640" cy="190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0668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C00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System configuration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353832"/>
            <a:ext cx="2362200" cy="1219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9200" y="47244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Command with one pulse causes shaft to turn by one step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32197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316538"/>
            <a:ext cx="4648200" cy="24078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" y="1287972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Speed of rotation is directly related to the frequency of input pulses applied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6443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49"/>
          <a:stretch/>
        </p:blipFill>
        <p:spPr>
          <a:xfrm>
            <a:off x="1981200" y="2189292"/>
            <a:ext cx="4800600" cy="253510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2000" y="1066800"/>
            <a:ext cx="807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amount of rotation is related to the number of pulses.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04173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419100" y="914400"/>
            <a:ext cx="8305800" cy="5029200"/>
            <a:chOff x="240" y="960"/>
            <a:chExt cx="5232" cy="3168"/>
          </a:xfrm>
        </p:grpSpPr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240" y="2928"/>
              <a:ext cx="1200" cy="1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288" y="960"/>
              <a:ext cx="5184" cy="3120"/>
              <a:chOff x="288" y="960"/>
              <a:chExt cx="5184" cy="3120"/>
            </a:xfrm>
          </p:grpSpPr>
          <p:sp>
            <p:nvSpPr>
              <p:cNvPr id="5" name="Rectangle 4"/>
              <p:cNvSpPr>
                <a:spLocks noChangeArrowheads="1"/>
              </p:cNvSpPr>
              <p:nvPr/>
            </p:nvSpPr>
            <p:spPr bwMode="auto">
              <a:xfrm>
                <a:off x="2496" y="1440"/>
                <a:ext cx="2880" cy="206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4" y="1488"/>
                <a:ext cx="2784" cy="195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2976"/>
                <a:ext cx="1104" cy="11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Text Box 16"/>
              <p:cNvSpPr txBox="1">
                <a:spLocks noChangeArrowheads="1"/>
              </p:cNvSpPr>
              <p:nvPr/>
            </p:nvSpPr>
            <p:spPr bwMode="auto">
              <a:xfrm>
                <a:off x="3648" y="960"/>
                <a:ext cx="1824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IE" sz="2400" b="1">
                    <a:latin typeface="Times New Roman" panose="02020603050405020304" pitchFamily="18" charset="0"/>
                  </a:rPr>
                  <a:t>Outside Casing</a:t>
                </a:r>
                <a:endParaRPr lang="en-GB" sz="24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Text Box 17"/>
              <p:cNvSpPr txBox="1">
                <a:spLocks noChangeArrowheads="1"/>
              </p:cNvSpPr>
              <p:nvPr/>
            </p:nvSpPr>
            <p:spPr bwMode="auto">
              <a:xfrm>
                <a:off x="1632" y="2064"/>
                <a:ext cx="105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IE" sz="2400" b="1">
                    <a:latin typeface="Times New Roman" panose="02020603050405020304" pitchFamily="18" charset="0"/>
                  </a:rPr>
                  <a:t>Stator</a:t>
                </a:r>
                <a:endParaRPr lang="en-GB" sz="24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Text Box 18"/>
              <p:cNvSpPr txBox="1">
                <a:spLocks noChangeArrowheads="1"/>
              </p:cNvSpPr>
              <p:nvPr/>
            </p:nvSpPr>
            <p:spPr bwMode="auto">
              <a:xfrm>
                <a:off x="1632" y="2544"/>
                <a:ext cx="105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IE" sz="2400" b="1">
                    <a:latin typeface="Times New Roman" panose="02020603050405020304" pitchFamily="18" charset="0"/>
                  </a:rPr>
                  <a:t>Rotor</a:t>
                </a:r>
                <a:endParaRPr lang="en-GB" sz="24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Line 19"/>
              <p:cNvSpPr>
                <a:spLocks noChangeShapeType="1"/>
              </p:cNvSpPr>
              <p:nvPr/>
            </p:nvSpPr>
            <p:spPr bwMode="auto">
              <a:xfrm flipH="1">
                <a:off x="4560" y="1248"/>
                <a:ext cx="336" cy="62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" name="Line 20"/>
              <p:cNvSpPr>
                <a:spLocks noChangeShapeType="1"/>
              </p:cNvSpPr>
              <p:nvPr/>
            </p:nvSpPr>
            <p:spPr bwMode="auto">
              <a:xfrm>
                <a:off x="2016" y="2304"/>
                <a:ext cx="1248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" name="Line 21"/>
              <p:cNvSpPr>
                <a:spLocks noChangeShapeType="1"/>
              </p:cNvSpPr>
              <p:nvPr/>
            </p:nvSpPr>
            <p:spPr bwMode="auto">
              <a:xfrm>
                <a:off x="1968" y="2784"/>
                <a:ext cx="672" cy="33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4" name="Line 22"/>
              <p:cNvSpPr>
                <a:spLocks noChangeShapeType="1"/>
              </p:cNvSpPr>
              <p:nvPr/>
            </p:nvSpPr>
            <p:spPr bwMode="auto">
              <a:xfrm flipH="1">
                <a:off x="816" y="2352"/>
                <a:ext cx="1152" cy="76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" name="Line 23"/>
              <p:cNvSpPr>
                <a:spLocks noChangeShapeType="1"/>
              </p:cNvSpPr>
              <p:nvPr/>
            </p:nvSpPr>
            <p:spPr bwMode="auto">
              <a:xfrm flipH="1">
                <a:off x="912" y="2784"/>
                <a:ext cx="1056" cy="62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" name="Text Box 24"/>
              <p:cNvSpPr txBox="1">
                <a:spLocks noChangeArrowheads="1"/>
              </p:cNvSpPr>
              <p:nvPr/>
            </p:nvSpPr>
            <p:spPr bwMode="auto">
              <a:xfrm>
                <a:off x="1632" y="3696"/>
                <a:ext cx="3479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defPPr>
                  <a:defRPr lang="en-GB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IE" sz="2400" b="1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Internal components of a Stepper Motor</a:t>
                </a:r>
                <a:endParaRPr lang="en-GB" sz="2400" b="1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51803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9144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b="1" dirty="0" smtClean="0">
                <a:solidFill>
                  <a:srgbClr val="CC00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Stepper motor working:</a:t>
            </a:r>
            <a:endParaRPr lang="en-US" sz="2800" b="1" dirty="0">
              <a:solidFill>
                <a:srgbClr val="CC00FF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1723282"/>
            <a:ext cx="3200400" cy="2848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4953000" y="1437620"/>
            <a:ext cx="3476626" cy="4708526"/>
            <a:chOff x="2903" y="699"/>
            <a:chExt cx="2190" cy="2966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3" y="699"/>
              <a:ext cx="1999" cy="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903" y="2937"/>
              <a:ext cx="2190" cy="7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r>
                <a:rPr lang="en-US" sz="1400" b="1"/>
                <a:t>The top electromagnet (1) is turned off, and the right electromagnet (2) is energized, pulling the nearest teeth slightly to the right. This results in a rotation of 3.6° in this example.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85800" y="4857662"/>
            <a:ext cx="3708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The top electromagnet (1) is turned on, attracting the nearest teeth of a gear-shaped iron rotor. With the teeth aligned to electromagnet 1, they will be slightly offset from electromagnet 2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320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6" y="954088"/>
            <a:ext cx="3300412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876800" y="838200"/>
            <a:ext cx="3921126" cy="5160963"/>
            <a:chOff x="2841" y="684"/>
            <a:chExt cx="2470" cy="3251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2" y="684"/>
              <a:ext cx="2081" cy="2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2841" y="2939"/>
              <a:ext cx="2470" cy="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r>
                <a:rPr lang="en-US" sz="1400" b="1"/>
                <a:t>The left electromagnet (4) is enabled, rotating again by 3.6°. When the top electromagnet (1) is again enabled, the teeth in the sprocket will have rotated by one tooth position; since there are 25 teeth, it will take 100 steps to make a full rotation in this example.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85800" y="4885422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bottom electromagnet (3) is energized; another 3.6° rotation occurs.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12436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467" y="1012505"/>
            <a:ext cx="45352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800" b="1" dirty="0" smtClean="0">
                <a:solidFill>
                  <a:srgbClr val="CC00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Types of Stepper </a:t>
            </a:r>
            <a:r>
              <a:rPr lang="en-US" sz="2800" b="1" dirty="0">
                <a:solidFill>
                  <a:srgbClr val="CC00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Motors: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447800" y="1919492"/>
            <a:ext cx="5943600" cy="3722115"/>
            <a:chOff x="1524000" y="1397000"/>
            <a:chExt cx="6095999" cy="4063999"/>
          </a:xfrm>
        </p:grpSpPr>
        <p:sp>
          <p:nvSpPr>
            <p:cNvPr id="6" name="Freeform 5"/>
            <p:cNvSpPr/>
            <p:nvPr/>
          </p:nvSpPr>
          <p:spPr>
            <a:xfrm>
              <a:off x="1524000" y="1397000"/>
              <a:ext cx="5242560" cy="1219200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alpha val="9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65249" tIns="165249" rIns="1409443" bIns="165249" numCol="1" spcCol="1270" anchor="ctr" anchorCtr="0">
              <a:noAutofit/>
            </a:bodyPr>
            <a:lstStyle/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400" kern="1200" dirty="0" smtClean="0"/>
                <a:t> </a:t>
              </a:r>
              <a:r>
                <a:rPr lang="en-US" sz="3200" b="1" kern="1200" dirty="0" smtClean="0"/>
                <a:t>Permanent Magnet</a:t>
              </a:r>
            </a:p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200" b="1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1981199" y="2819399"/>
              <a:ext cx="5181600" cy="1219200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alpha val="90000"/>
                <a:hueOff val="0"/>
                <a:satOff val="0"/>
                <a:lumOff val="0"/>
                <a:alphaOff val="-20000"/>
              </a:schemeClr>
            </a:fillRef>
            <a:effectRef idx="1">
              <a:schemeClr val="accent6">
                <a:alpha val="90000"/>
                <a:hueOff val="0"/>
                <a:satOff val="0"/>
                <a:lumOff val="0"/>
                <a:alphaOff val="-20000"/>
              </a:schemeClr>
            </a:effectRef>
            <a:fontRef idx="minor">
              <a:schemeClr val="dk1"/>
            </a:fontRef>
          </p:style>
          <p:txBody>
            <a:bodyPr spcFirstLastPara="0" vert="horz" wrap="square" lIns="165249" tIns="165249" rIns="1414929" bIns="165249" numCol="1" spcCol="1270" anchor="ctr" anchorCtr="0">
              <a:noAutofit/>
            </a:bodyPr>
            <a:lstStyle/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kern="1200" dirty="0" smtClean="0"/>
                <a:t>Variable Reluctance</a:t>
              </a:r>
            </a:p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200" b="1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38399" y="4241799"/>
              <a:ext cx="5181600" cy="1219200"/>
            </a:xfrm>
            <a:custGeom>
              <a:avLst/>
              <a:gdLst>
                <a:gd name="connsiteX0" fmla="*/ 0 w 5181600"/>
                <a:gd name="connsiteY0" fmla="*/ 121920 h 1219200"/>
                <a:gd name="connsiteX1" fmla="*/ 121920 w 5181600"/>
                <a:gd name="connsiteY1" fmla="*/ 0 h 1219200"/>
                <a:gd name="connsiteX2" fmla="*/ 5059680 w 5181600"/>
                <a:gd name="connsiteY2" fmla="*/ 0 h 1219200"/>
                <a:gd name="connsiteX3" fmla="*/ 5181600 w 5181600"/>
                <a:gd name="connsiteY3" fmla="*/ 121920 h 1219200"/>
                <a:gd name="connsiteX4" fmla="*/ 5181600 w 5181600"/>
                <a:gd name="connsiteY4" fmla="*/ 1097280 h 1219200"/>
                <a:gd name="connsiteX5" fmla="*/ 5059680 w 5181600"/>
                <a:gd name="connsiteY5" fmla="*/ 1219200 h 1219200"/>
                <a:gd name="connsiteX6" fmla="*/ 121920 w 5181600"/>
                <a:gd name="connsiteY6" fmla="*/ 1219200 h 1219200"/>
                <a:gd name="connsiteX7" fmla="*/ 0 w 5181600"/>
                <a:gd name="connsiteY7" fmla="*/ 1097280 h 1219200"/>
                <a:gd name="connsiteX8" fmla="*/ 0 w 5181600"/>
                <a:gd name="connsiteY8" fmla="*/ 12192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1600" h="1219200">
                  <a:moveTo>
                    <a:pt x="0" y="121920"/>
                  </a:moveTo>
                  <a:cubicBezTo>
                    <a:pt x="0" y="54585"/>
                    <a:pt x="54585" y="0"/>
                    <a:pt x="121920" y="0"/>
                  </a:cubicBezTo>
                  <a:lnTo>
                    <a:pt x="5059680" y="0"/>
                  </a:lnTo>
                  <a:cubicBezTo>
                    <a:pt x="5127015" y="0"/>
                    <a:pt x="5181600" y="54585"/>
                    <a:pt x="5181600" y="121920"/>
                  </a:cubicBezTo>
                  <a:lnTo>
                    <a:pt x="5181600" y="1097280"/>
                  </a:lnTo>
                  <a:cubicBezTo>
                    <a:pt x="5181600" y="1164615"/>
                    <a:pt x="5127015" y="1219200"/>
                    <a:pt x="5059680" y="1219200"/>
                  </a:cubicBezTo>
                  <a:lnTo>
                    <a:pt x="121920" y="1219200"/>
                  </a:lnTo>
                  <a:cubicBezTo>
                    <a:pt x="54585" y="1219200"/>
                    <a:pt x="0" y="1164615"/>
                    <a:pt x="0" y="1097280"/>
                  </a:cubicBezTo>
                  <a:lnTo>
                    <a:pt x="0" y="12192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alpha val="90000"/>
                <a:hueOff val="0"/>
                <a:satOff val="0"/>
                <a:lumOff val="0"/>
                <a:alphaOff val="-40000"/>
              </a:schemeClr>
            </a:fillRef>
            <a:effectRef idx="1">
              <a:schemeClr val="accent6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dk1"/>
            </a:fontRef>
          </p:style>
          <p:txBody>
            <a:bodyPr spcFirstLastPara="0" vert="horz" wrap="square" lIns="165249" tIns="165249" rIns="1414929" bIns="165249" numCol="1" spcCol="1270" anchor="ctr" anchorCtr="0">
              <a:noAutofit/>
            </a:bodyPr>
            <a:lstStyle/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400" b="1" kern="1200" dirty="0" smtClean="0"/>
                <a:t>Hybrid</a:t>
              </a:r>
            </a:p>
            <a:p>
              <a:pPr lvl="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400" b="1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5913120" y="2321560"/>
              <a:ext cx="792480" cy="792480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6370320" y="3735832"/>
              <a:ext cx="792480" cy="792480"/>
            </a:xfrm>
            <a:custGeom>
              <a:avLst/>
              <a:gdLst>
                <a:gd name="connsiteX0" fmla="*/ 0 w 792480"/>
                <a:gd name="connsiteY0" fmla="*/ 435864 h 792480"/>
                <a:gd name="connsiteX1" fmla="*/ 178308 w 792480"/>
                <a:gd name="connsiteY1" fmla="*/ 435864 h 792480"/>
                <a:gd name="connsiteX2" fmla="*/ 178308 w 792480"/>
                <a:gd name="connsiteY2" fmla="*/ 0 h 792480"/>
                <a:gd name="connsiteX3" fmla="*/ 614172 w 792480"/>
                <a:gd name="connsiteY3" fmla="*/ 0 h 792480"/>
                <a:gd name="connsiteX4" fmla="*/ 614172 w 792480"/>
                <a:gd name="connsiteY4" fmla="*/ 435864 h 792480"/>
                <a:gd name="connsiteX5" fmla="*/ 792480 w 792480"/>
                <a:gd name="connsiteY5" fmla="*/ 435864 h 792480"/>
                <a:gd name="connsiteX6" fmla="*/ 396240 w 792480"/>
                <a:gd name="connsiteY6" fmla="*/ 792480 h 792480"/>
                <a:gd name="connsiteX7" fmla="*/ 0 w 792480"/>
                <a:gd name="connsiteY7" fmla="*/ 435864 h 79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480" h="792480">
                  <a:moveTo>
                    <a:pt x="0" y="435864"/>
                  </a:moveTo>
                  <a:lnTo>
                    <a:pt x="178308" y="435864"/>
                  </a:lnTo>
                  <a:lnTo>
                    <a:pt x="178308" y="0"/>
                  </a:lnTo>
                  <a:lnTo>
                    <a:pt x="614172" y="0"/>
                  </a:lnTo>
                  <a:lnTo>
                    <a:pt x="614172" y="435864"/>
                  </a:lnTo>
                  <a:lnTo>
                    <a:pt x="792480" y="435864"/>
                  </a:lnTo>
                  <a:lnTo>
                    <a:pt x="396240" y="792480"/>
                  </a:lnTo>
                  <a:lnTo>
                    <a:pt x="0" y="435864"/>
                  </a:lnTo>
                  <a:close/>
                </a:path>
              </a:pathLst>
            </a:cu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spcFirstLastPara="0" vert="horz" wrap="square" lIns="224028" tIns="45720" rIns="224028" bIns="241859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63" y="0"/>
            <a:ext cx="9126224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80170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1773</TotalTime>
  <Words>443</Words>
  <Application>Microsoft Office PowerPoint</Application>
  <PresentationFormat>On-screen Show (4:3)</PresentationFormat>
  <Paragraphs>95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Aharoni</vt:lpstr>
      <vt:lpstr>Algerian</vt:lpstr>
      <vt:lpstr>Arial</vt:lpstr>
      <vt:lpstr>Calibri</vt:lpstr>
      <vt:lpstr>Calibri Light</vt:lpstr>
      <vt:lpstr>Times New Roman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zubair</dc:creator>
  <cp:lastModifiedBy>neethu salim</cp:lastModifiedBy>
  <cp:revision>126</cp:revision>
  <cp:lastPrinted>2013-12-03T16:12:10Z</cp:lastPrinted>
  <dcterms:created xsi:type="dcterms:W3CDTF">2013-11-29T09:01:55Z</dcterms:created>
  <dcterms:modified xsi:type="dcterms:W3CDTF">2014-08-19T04:16:06Z</dcterms:modified>
</cp:coreProperties>
</file>