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68" r:id="rId6"/>
    <p:sldId id="259" r:id="rId7"/>
    <p:sldId id="269" r:id="rId8"/>
    <p:sldId id="270" r:id="rId9"/>
    <p:sldId id="260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A78D9-12B2-4CE5-8306-EE3D18E2C657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49C99-F91E-424F-837F-ADC68AEF59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9C99-F91E-424F-837F-ADC68AEF59A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6AAB0E-8F33-417C-B5D3-49977499599D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F74614-F217-490C-AA38-F3BCA280080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POWER DUMPING CONTROL FOR A CHOPPER DRIVE AMPLIFIER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type="subTitle" idx="1"/>
          </p:nvPr>
        </p:nvSpPr>
        <p:spPr>
          <a:xfrm>
            <a:off x="609600" y="4267200"/>
            <a:ext cx="7854696" cy="1752600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>
              <a:buNone/>
            </a:pPr>
            <a:r>
              <a:rPr lang="en-US" sz="3400" dirty="0" err="1" smtClean="0"/>
              <a:t>Vaseem</a:t>
            </a:r>
            <a:r>
              <a:rPr lang="en-US" sz="3400" dirty="0" smtClean="0"/>
              <a:t> </a:t>
            </a:r>
            <a:r>
              <a:rPr lang="en-US" sz="3400" dirty="0" err="1" smtClean="0"/>
              <a:t>Faizal</a:t>
            </a:r>
            <a:endParaRPr lang="en-US" sz="3400" dirty="0" smtClean="0"/>
          </a:p>
          <a:p>
            <a:pPr algn="r">
              <a:buNone/>
            </a:pPr>
            <a:r>
              <a:rPr lang="en-US" sz="3400" dirty="0" smtClean="0"/>
              <a:t>S2 </a:t>
            </a:r>
            <a:r>
              <a:rPr lang="en-US" sz="3400" dirty="0" err="1" smtClean="0"/>
              <a:t>M.Tech</a:t>
            </a:r>
            <a:r>
              <a:rPr lang="en-US" sz="3400" dirty="0" smtClean="0"/>
              <a:t> </a:t>
            </a:r>
            <a:r>
              <a:rPr lang="en-US" sz="3400" dirty="0" smtClean="0"/>
              <a:t>PE</a:t>
            </a:r>
          </a:p>
          <a:p>
            <a:pPr algn="r">
              <a:buNone/>
            </a:pPr>
            <a:r>
              <a:rPr lang="en-US" sz="3400" dirty="0" smtClean="0"/>
              <a:t>No.18</a:t>
            </a:r>
          </a:p>
          <a:p>
            <a:pPr>
              <a:buNone/>
            </a:pPr>
            <a:endParaRPr lang="en-US" sz="34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PDS15D-2</a:t>
            </a:r>
            <a:endParaRPr lang="en-US" dirty="0"/>
          </a:p>
        </p:txBody>
      </p:sp>
      <p:pic>
        <p:nvPicPr>
          <p:cNvPr id="4" name="Content Placeholder 3" descr="240133-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2000" y="1676400"/>
            <a:ext cx="3429000" cy="2571750"/>
          </a:xfrm>
        </p:spPr>
      </p:pic>
      <p:pic>
        <p:nvPicPr>
          <p:cNvPr id="5" name="Picture 4" descr="240133-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619250"/>
            <a:ext cx="3530600" cy="2647950"/>
          </a:xfrm>
          <a:prstGeom prst="rect">
            <a:avLst/>
          </a:prstGeom>
        </p:spPr>
      </p:pic>
      <p:pic>
        <p:nvPicPr>
          <p:cNvPr id="6" name="Picture 5" descr="240133-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514850"/>
            <a:ext cx="3124200" cy="2343150"/>
          </a:xfrm>
          <a:prstGeom prst="rect">
            <a:avLst/>
          </a:prstGeom>
        </p:spPr>
      </p:pic>
      <p:pic>
        <p:nvPicPr>
          <p:cNvPr id="7" name="Picture 6" descr="td_libs_Stepp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0" y="4572000"/>
            <a:ext cx="3276600" cy="207062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www.Drive </a:t>
            </a:r>
            <a:r>
              <a:rPr lang="en-US" dirty="0" err="1" smtClean="0"/>
              <a:t>technlogies</a:t>
            </a:r>
            <a:r>
              <a:rPr lang="en-US" dirty="0" smtClean="0"/>
              <a:t>, engineering </a:t>
            </a:r>
            <a:r>
              <a:rPr lang="en-US" dirty="0" smtClean="0"/>
              <a:t>reference.om</a:t>
            </a:r>
            <a:endParaRPr lang="en-US" dirty="0" smtClean="0"/>
          </a:p>
          <a:p>
            <a:r>
              <a:rPr lang="en-US" dirty="0" smtClean="0"/>
              <a:t>Industrial </a:t>
            </a:r>
            <a:r>
              <a:rPr lang="en-US" dirty="0" smtClean="0"/>
              <a:t>electronics</a:t>
            </a:r>
            <a:r>
              <a:rPr lang="en-US" dirty="0" smtClean="0"/>
              <a:t>, application for programmable </a:t>
            </a:r>
            <a:r>
              <a:rPr lang="en-US" dirty="0" smtClean="0"/>
              <a:t>controllers-</a:t>
            </a:r>
            <a:endParaRPr lang="en-US" dirty="0" smtClean="0"/>
          </a:p>
          <a:p>
            <a:r>
              <a:rPr lang="en-US" dirty="0" smtClean="0"/>
              <a:t>Stepper motor </a:t>
            </a:r>
            <a:r>
              <a:rPr lang="en-US" dirty="0" smtClean="0"/>
              <a:t>drives.com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digiplan</a:t>
            </a:r>
            <a:r>
              <a:rPr lang="en-US" dirty="0" smtClean="0"/>
              <a:t> parker </a:t>
            </a:r>
            <a:r>
              <a:rPr lang="en-US" dirty="0" smtClean="0"/>
              <a:t>controller.com</a:t>
            </a:r>
            <a:endParaRPr lang="en-US" dirty="0" smtClean="0"/>
          </a:p>
          <a:p>
            <a:r>
              <a:rPr lang="en-US" smtClean="0"/>
              <a:t>parker automation.org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stepper motor configuration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Unipolar</a:t>
            </a:r>
            <a:r>
              <a:rPr lang="en-US" dirty="0" smtClean="0"/>
              <a:t> drive</a:t>
            </a:r>
          </a:p>
          <a:p>
            <a:r>
              <a:rPr lang="en-US" dirty="0" smtClean="0"/>
              <a:t>Bipolar drive</a:t>
            </a:r>
          </a:p>
          <a:p>
            <a:r>
              <a:rPr lang="en-US" dirty="0" smtClean="0"/>
              <a:t>Chopper drive</a:t>
            </a:r>
            <a:endParaRPr lang="en-US" dirty="0"/>
          </a:p>
        </p:txBody>
      </p:sp>
      <p:pic>
        <p:nvPicPr>
          <p:cNvPr id="6" name="Content Placeholder 3" descr="basi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239" y="2895600"/>
            <a:ext cx="3687561" cy="25908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Bipolar drive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TR1-TR4 Pair</a:t>
            </a:r>
          </a:p>
          <a:p>
            <a:r>
              <a:rPr lang="en-US" dirty="0" smtClean="0"/>
              <a:t>TR2-TR3 Pair</a:t>
            </a:r>
          </a:p>
          <a:p>
            <a:endParaRPr lang="en-US" dirty="0"/>
          </a:p>
        </p:txBody>
      </p:sp>
      <p:pic>
        <p:nvPicPr>
          <p:cNvPr id="6" name="Picture 5" descr="poweramplif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819400"/>
            <a:ext cx="3839111" cy="301032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of power dumping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Stepper motor act as a generator</a:t>
            </a:r>
          </a:p>
          <a:p>
            <a:endParaRPr lang="en-US" dirty="0" smtClean="0"/>
          </a:p>
          <a:p>
            <a:r>
              <a:rPr lang="en-US" dirty="0" smtClean="0"/>
              <a:t>Acceleration period</a:t>
            </a:r>
          </a:p>
          <a:p>
            <a:endParaRPr lang="en-US" dirty="0" smtClean="0"/>
          </a:p>
          <a:p>
            <a:r>
              <a:rPr lang="en-US" dirty="0" smtClean="0"/>
              <a:t>Deceleration period</a:t>
            </a:r>
          </a:p>
          <a:p>
            <a:endParaRPr lang="en-US" dirty="0" smtClean="0"/>
          </a:p>
          <a:p>
            <a:r>
              <a:rPr lang="en-US" dirty="0" smtClean="0"/>
              <a:t>Regenerative action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Chopper drive circuit</a:t>
            </a:r>
            <a:endParaRPr lang="en-US" dirty="0"/>
          </a:p>
        </p:txBody>
      </p:sp>
      <p:pic>
        <p:nvPicPr>
          <p:cNvPr id="4" name="Content Placeholder 3" descr="chopper driv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76287" y="2910511"/>
            <a:ext cx="3591426" cy="24387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SOLUTION BY POWER DUMPING CIRCUIT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Elimination of regenerative current</a:t>
            </a:r>
          </a:p>
          <a:p>
            <a:endParaRPr lang="en-US" dirty="0"/>
          </a:p>
        </p:txBody>
      </p:sp>
      <p:pic>
        <p:nvPicPr>
          <p:cNvPr id="6" name="Picture 5" descr="POWERDUMPI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2895600"/>
            <a:ext cx="5144218" cy="324847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diagram</a:t>
            </a:r>
            <a:endParaRPr lang="en-US" dirty="0"/>
          </a:p>
        </p:txBody>
      </p:sp>
      <p:pic>
        <p:nvPicPr>
          <p:cNvPr id="4" name="Content Placeholder 3" descr="cicuit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0523" y="2238905"/>
            <a:ext cx="3962953" cy="37819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use high inertial load</a:t>
            </a:r>
          </a:p>
          <a:p>
            <a:r>
              <a:rPr lang="en-US" dirty="0" smtClean="0"/>
              <a:t>To avoid large </a:t>
            </a:r>
            <a:r>
              <a:rPr lang="en-US" dirty="0" err="1" smtClean="0"/>
              <a:t>votage</a:t>
            </a:r>
            <a:r>
              <a:rPr lang="en-US" dirty="0" smtClean="0"/>
              <a:t> spikes from inductive generators</a:t>
            </a:r>
          </a:p>
          <a:p>
            <a:r>
              <a:rPr lang="en-US" dirty="0" smtClean="0"/>
              <a:t>In automotive industry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INDUSTRIALLY AVAILABLE STEPPER MOTOR WITH POWER DUMPING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PARKER Z 900 SERIES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57400" y="31242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Motor </a:t>
                      </a:r>
                      <a:r>
                        <a:rPr lang="en-US" baseline="0" dirty="0" smtClean="0"/>
                        <a:t> step/rev.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400, 1000, 2000 step/rev.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Input voltage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110-240</a:t>
                      </a:r>
                      <a:r>
                        <a:rPr lang="en-US" baseline="0" dirty="0" smtClean="0"/>
                        <a:t> v Ac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lain" startAt="300"/>
                      </a:pPr>
                      <a:r>
                        <a:rPr lang="en-US" baseline="0" dirty="0" smtClean="0"/>
                        <a:t>V 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Maximum stepping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Khz@1000,</a:t>
                      </a:r>
                      <a:r>
                        <a:rPr lang="en-US" baseline="0" dirty="0" smtClean="0"/>
                        <a:t> 2000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153</Words>
  <Application>Microsoft Office PowerPoint</Application>
  <PresentationFormat>On-screen Show (4:3)</PresentationFormat>
  <Paragraphs>64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POWER DUMPING CONTROL FOR A CHOPPER DRIVE AMPLIFIER</vt:lpstr>
      <vt:lpstr>Basic stepper motor configuration</vt:lpstr>
      <vt:lpstr>Bipolar drive</vt:lpstr>
      <vt:lpstr>Need of power dumping</vt:lpstr>
      <vt:lpstr>Chopper drive circuit</vt:lpstr>
      <vt:lpstr>SOLUTION BY POWER DUMPING CIRCUIT</vt:lpstr>
      <vt:lpstr>Circuit diagram</vt:lpstr>
      <vt:lpstr>Industrial applications</vt:lpstr>
      <vt:lpstr>INDUSTRIALLY AVAILABLE STEPPER MOTOR WITH POWER DUMPING</vt:lpstr>
      <vt:lpstr>PDS15D-2</vt:lpstr>
      <vt:lpstr>REFERENCE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DUMBING CONTROL FOR A CHOPPER DRIVE AMPLIFIER</dc:title>
  <dc:creator>USER</dc:creator>
  <cp:lastModifiedBy>USER</cp:lastModifiedBy>
  <cp:revision>11</cp:revision>
  <dcterms:created xsi:type="dcterms:W3CDTF">2014-08-19T16:44:23Z</dcterms:created>
  <dcterms:modified xsi:type="dcterms:W3CDTF">2014-08-24T14:56:49Z</dcterms:modified>
</cp:coreProperties>
</file>