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65" r:id="rId3"/>
    <p:sldId id="264" r:id="rId4"/>
    <p:sldId id="258" r:id="rId5"/>
    <p:sldId id="256" r:id="rId6"/>
    <p:sldId id="266" r:id="rId7"/>
    <p:sldId id="267" r:id="rId8"/>
    <p:sldId id="259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65" autoAdjust="0"/>
    <p:restoredTop sz="94660"/>
  </p:normalViewPr>
  <p:slideViewPr>
    <p:cSldViewPr>
      <p:cViewPr varScale="1">
        <p:scale>
          <a:sx n="65" d="100"/>
          <a:sy n="65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1995-2477-4A8B-993A-6ABED217688F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E73F0-E28E-488C-9B16-657CE34B32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1995-2477-4A8B-993A-6ABED217688F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E73F0-E28E-488C-9B16-657CE34B32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1995-2477-4A8B-993A-6ABED217688F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E73F0-E28E-488C-9B16-657CE34B32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1995-2477-4A8B-993A-6ABED217688F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E73F0-E28E-488C-9B16-657CE34B32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1995-2477-4A8B-993A-6ABED217688F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E73F0-E28E-488C-9B16-657CE34B32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1995-2477-4A8B-993A-6ABED217688F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E73F0-E28E-488C-9B16-657CE34B32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1995-2477-4A8B-993A-6ABED217688F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E73F0-E28E-488C-9B16-657CE34B32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1995-2477-4A8B-993A-6ABED217688F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E73F0-E28E-488C-9B16-657CE34B32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1995-2477-4A8B-993A-6ABED217688F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E73F0-E28E-488C-9B16-657CE34B32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1995-2477-4A8B-993A-6ABED217688F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E73F0-E28E-488C-9B16-657CE34B322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31995-2477-4A8B-993A-6ABED217688F}" type="datetimeFigureOut">
              <a:rPr lang="en-US" smtClean="0"/>
              <a:t>8/27/2014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9E73F0-E28E-488C-9B16-657CE34B322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829E73F0-E28E-488C-9B16-657CE34B322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2F931995-2477-4A8B-993A-6ABED217688F}" type="datetimeFigureOut">
              <a:rPr lang="en-US" smtClean="0"/>
              <a:t>8/27/2014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780928"/>
            <a:ext cx="8229600" cy="1143000"/>
          </a:xfrm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INSTRUMENTATION AMPLIFIER</a:t>
            </a:r>
            <a:endParaRPr lang="en-US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7550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user\Desktop\oppppp\instrumentation-amplifier-24-2-7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79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IA (14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50" y="2624138"/>
            <a:ext cx="7092950" cy="400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76200" y="76200"/>
            <a:ext cx="8610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75000"/>
              </a:lnSpc>
            </a:pPr>
            <a:r>
              <a:rPr lang="en-US" sz="1600" b="1">
                <a:latin typeface="Times New Roman" pitchFamily="18" charset="0"/>
                <a:cs typeface="Times New Roman" pitchFamily="18" charset="0"/>
              </a:rPr>
              <a:t>Instrumentation Amplifiers: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330200" y="395288"/>
            <a:ext cx="8709025" cy="243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spcAft>
                <a:spcPct val="25000"/>
              </a:spcAft>
            </a:pPr>
            <a:r>
              <a:rPr lang="en-US" sz="2000" b="1" u="sng">
                <a:latin typeface="Times New Roman" pitchFamily="18" charset="0"/>
              </a:rPr>
              <a:t>Three Op Amp Instrumentation Amplifier</a:t>
            </a:r>
            <a:r>
              <a:rPr lang="en-US" sz="2000" b="1">
                <a:latin typeface="Times New Roman" pitchFamily="18" charset="0"/>
              </a:rPr>
              <a:t>:</a:t>
            </a:r>
            <a:endParaRPr lang="en-US" sz="2000">
              <a:latin typeface="Times New Roman" pitchFamily="18" charset="0"/>
            </a:endParaRPr>
          </a:p>
          <a:p>
            <a:pPr>
              <a:spcBef>
                <a:spcPct val="25000"/>
              </a:spcBef>
              <a:spcAft>
                <a:spcPct val="25000"/>
              </a:spcAft>
            </a:pPr>
            <a:r>
              <a:rPr lang="en-US" sz="2000">
                <a:latin typeface="Times New Roman" pitchFamily="18" charset="0"/>
              </a:rPr>
              <a:t>CMRR and Z</a:t>
            </a:r>
            <a:r>
              <a:rPr lang="en-US" sz="2000" baseline="-25000">
                <a:latin typeface="Times New Roman" pitchFamily="18" charset="0"/>
              </a:rPr>
              <a:t>in</a:t>
            </a:r>
            <a:r>
              <a:rPr lang="en-US" sz="2000">
                <a:latin typeface="Times New Roman" pitchFamily="18" charset="0"/>
              </a:rPr>
              <a:t> are very important attributes of an IA</a:t>
            </a:r>
          </a:p>
          <a:p>
            <a:pPr>
              <a:spcBef>
                <a:spcPct val="25000"/>
              </a:spcBef>
              <a:spcAft>
                <a:spcPct val="25000"/>
              </a:spcAft>
            </a:pPr>
            <a:r>
              <a:rPr lang="en-US" sz="2000">
                <a:latin typeface="Times New Roman" pitchFamily="18" charset="0"/>
              </a:rPr>
              <a:t>Can increase Z</a:t>
            </a:r>
            <a:r>
              <a:rPr lang="en-US" sz="2000" baseline="-25000">
                <a:latin typeface="Times New Roman" pitchFamily="18" charset="0"/>
              </a:rPr>
              <a:t>in</a:t>
            </a:r>
            <a:r>
              <a:rPr lang="en-US" sz="2000">
                <a:latin typeface="Times New Roman" pitchFamily="18" charset="0"/>
              </a:rPr>
              <a:t> of difference amplifier configuration by adding buffers </a:t>
            </a:r>
          </a:p>
          <a:p>
            <a:pPr>
              <a:spcBef>
                <a:spcPct val="25000"/>
              </a:spcBef>
              <a:spcAft>
                <a:spcPct val="25000"/>
              </a:spcAft>
            </a:pPr>
            <a:r>
              <a:rPr lang="en-US" sz="2000">
                <a:latin typeface="Times New Roman" pitchFamily="18" charset="0"/>
              </a:rPr>
              <a:t>Common mode signals are not amplified if common R</a:t>
            </a:r>
            <a:r>
              <a:rPr lang="en-US" sz="2000" baseline="-25000">
                <a:latin typeface="Times New Roman" pitchFamily="18" charset="0"/>
              </a:rPr>
              <a:t>1</a:t>
            </a:r>
            <a:r>
              <a:rPr lang="en-US" sz="2000">
                <a:latin typeface="Times New Roman" pitchFamily="18" charset="0"/>
              </a:rPr>
              <a:t> is used and </a:t>
            </a:r>
            <a:br>
              <a:rPr lang="en-US" sz="2000">
                <a:latin typeface="Times New Roman" pitchFamily="18" charset="0"/>
              </a:rPr>
            </a:br>
            <a:r>
              <a:rPr lang="en-US" sz="2000">
                <a:latin typeface="Times New Roman" pitchFamily="18" charset="0"/>
              </a:rPr>
              <a:t>connection to ground is removed.</a:t>
            </a:r>
          </a:p>
        </p:txBody>
      </p:sp>
    </p:spTree>
    <p:extLst>
      <p:ext uri="{BB962C8B-B14F-4D97-AF65-F5344CB8AC3E}">
        <p14:creationId xmlns:p14="http://schemas.microsoft.com/office/powerpoint/2010/main" val="2669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2592288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CIRCUIT DIAGRAM</a:t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2200" dirty="0" smtClean="0"/>
              <a:t>gain= 1+(2R</a:t>
            </a:r>
            <a:r>
              <a:rPr lang="en-US" sz="1600" dirty="0" smtClean="0"/>
              <a:t>2</a:t>
            </a:r>
            <a:r>
              <a:rPr lang="en-US" sz="2200" dirty="0" smtClean="0"/>
              <a:t>/R</a:t>
            </a:r>
            <a:r>
              <a:rPr lang="en-US" sz="1600" dirty="0" smtClean="0"/>
              <a:t>1</a:t>
            </a:r>
            <a:r>
              <a:rPr lang="en-US" sz="2200" dirty="0" smtClean="0"/>
              <a:t>)</a:t>
            </a:r>
            <a:endParaRPr lang="en-US" sz="4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3" t="29685" r="-5623" b="18675"/>
          <a:stretch/>
        </p:blipFill>
        <p:spPr>
          <a:xfrm>
            <a:off x="1259632" y="2492896"/>
            <a:ext cx="5507665" cy="2479044"/>
          </a:xfrm>
        </p:spPr>
      </p:pic>
      <p:sp>
        <p:nvSpPr>
          <p:cNvPr id="3" name="TextBox 2"/>
          <p:cNvSpPr txBox="1"/>
          <p:nvPr/>
        </p:nvSpPr>
        <p:spPr>
          <a:xfrm>
            <a:off x="2699792" y="5229200"/>
            <a:ext cx="2824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Three Amplifier </a:t>
            </a:r>
            <a:r>
              <a:rPr lang="en-US" dirty="0" err="1"/>
              <a:t>C</a:t>
            </a:r>
            <a:r>
              <a:rPr lang="en-US" dirty="0" err="1" smtClean="0"/>
              <a:t>onfigration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4829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" t="10800" r="1096" b="26460"/>
          <a:stretch/>
        </p:blipFill>
        <p:spPr>
          <a:xfrm>
            <a:off x="1132384" y="2924944"/>
            <a:ext cx="6702928" cy="32774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43608" y="836712"/>
            <a:ext cx="6984776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LINEAR GAIN CONTROL</a:t>
            </a:r>
          </a:p>
          <a:p>
            <a:pPr algn="ctr"/>
            <a:endParaRPr lang="en-US" sz="3600" dirty="0"/>
          </a:p>
          <a:p>
            <a:pPr algn="ctr"/>
            <a:r>
              <a:rPr lang="en-US" sz="2200" dirty="0"/>
              <a:t>gain= </a:t>
            </a:r>
            <a:r>
              <a:rPr lang="en-US" sz="2200" dirty="0" smtClean="0"/>
              <a:t>(1</a:t>
            </a:r>
            <a:r>
              <a:rPr lang="en-US" sz="2200" dirty="0"/>
              <a:t>+(2R</a:t>
            </a:r>
            <a:r>
              <a:rPr lang="en-US" sz="1600" dirty="0"/>
              <a:t>2</a:t>
            </a:r>
            <a:r>
              <a:rPr lang="en-US" sz="2200" dirty="0"/>
              <a:t>/R</a:t>
            </a:r>
            <a:r>
              <a:rPr lang="en-US" sz="1600" dirty="0"/>
              <a:t>1</a:t>
            </a:r>
            <a:r>
              <a:rPr lang="en-US" sz="2200" dirty="0" smtClean="0"/>
              <a:t>))(R</a:t>
            </a:r>
            <a:r>
              <a:rPr lang="en-US" dirty="0" smtClean="0"/>
              <a:t>x</a:t>
            </a:r>
            <a:r>
              <a:rPr lang="en-US" sz="2200" dirty="0" smtClean="0"/>
              <a:t>/</a:t>
            </a:r>
            <a:r>
              <a:rPr lang="en-US" sz="2200" dirty="0" err="1" smtClean="0"/>
              <a:t>R</a:t>
            </a:r>
            <a:r>
              <a:rPr lang="en-US" sz="1600" dirty="0" err="1" smtClean="0"/>
              <a:t>f</a:t>
            </a:r>
            <a:r>
              <a:rPr lang="en-US" sz="2200" dirty="0" smtClean="0"/>
              <a:t>)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952845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user\Desktop\oppppp\instrumentation-amplifier-24-4-7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212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C:\Users\user\Desktop\oppppp\instrumentation-amplifier-24-11-72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0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51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MERITS OVER OTHER AMPLIFIERS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Combination of dc </a:t>
            </a:r>
            <a:r>
              <a:rPr lang="en-US" dirty="0" err="1" smtClean="0"/>
              <a:t>opamps</a:t>
            </a:r>
            <a:r>
              <a:rPr lang="en-US" dirty="0" smtClean="0"/>
              <a:t> wired with feedback and require little design effort</a:t>
            </a:r>
          </a:p>
          <a:p>
            <a:r>
              <a:rPr lang="en-US" dirty="0" smtClean="0"/>
              <a:t>Gain is selectable to a precise value by a single external resistance</a:t>
            </a:r>
          </a:p>
          <a:p>
            <a:r>
              <a:rPr lang="en-US" dirty="0" smtClean="0"/>
              <a:t>It offer high common mode rejection even with source </a:t>
            </a:r>
            <a:r>
              <a:rPr lang="en-US" dirty="0" err="1" smtClean="0"/>
              <a:t>impedence</a:t>
            </a:r>
            <a:r>
              <a:rPr lang="en-US" dirty="0" smtClean="0"/>
              <a:t> exceeding 1 M</a:t>
            </a:r>
            <a:r>
              <a:rPr lang="el-GR" dirty="0" smtClean="0"/>
              <a:t>Ω</a:t>
            </a:r>
            <a:r>
              <a:rPr lang="en-US" dirty="0" smtClean="0"/>
              <a:t> &amp; with source unbalance of a large value (1 to 10K</a:t>
            </a:r>
            <a:r>
              <a:rPr lang="el-GR" dirty="0" smtClean="0"/>
              <a:t>Ω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198082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59632" y="2967335"/>
            <a:ext cx="712879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Thank  You 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58644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212</TotalTime>
  <Words>118</Words>
  <Application>Microsoft Office PowerPoint</Application>
  <PresentationFormat>On-screen Show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Adjacency</vt:lpstr>
      <vt:lpstr>INSTRUMENTATION AMPLIFIER</vt:lpstr>
      <vt:lpstr>PowerPoint Presentation</vt:lpstr>
      <vt:lpstr>PowerPoint Presentation</vt:lpstr>
      <vt:lpstr>CIRCUIT DIAGRAM  gain= 1+(2R2/R1)</vt:lpstr>
      <vt:lpstr>PowerPoint Presentation</vt:lpstr>
      <vt:lpstr>PowerPoint Presentation</vt:lpstr>
      <vt:lpstr>PowerPoint Presentation</vt:lpstr>
      <vt:lpstr>MERITS OVER OTHER AMPLIFIERS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INSTRUMENTATION AMPLIFIER</dc:title>
  <dc:creator>user</dc:creator>
  <cp:lastModifiedBy>user</cp:lastModifiedBy>
  <cp:revision>19</cp:revision>
  <dcterms:created xsi:type="dcterms:W3CDTF">2014-07-22T04:35:38Z</dcterms:created>
  <dcterms:modified xsi:type="dcterms:W3CDTF">2014-08-27T04:28:32Z</dcterms:modified>
</cp:coreProperties>
</file>