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76" r:id="rId10"/>
    <p:sldId id="264" r:id="rId11"/>
    <p:sldId id="277" r:id="rId12"/>
    <p:sldId id="265" r:id="rId13"/>
    <p:sldId id="266" r:id="rId14"/>
    <p:sldId id="268" r:id="rId15"/>
    <p:sldId id="267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8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ED47D-85C9-4E27-8BFC-E12A53F9D375}" type="datetimeFigureOut">
              <a:rPr lang="en-US" smtClean="0"/>
              <a:pPr/>
              <a:t>8/20/2014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B19E6-E1D9-41B0-9374-2E12C84BF3E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ED47D-85C9-4E27-8BFC-E12A53F9D375}" type="datetimeFigureOut">
              <a:rPr lang="en-US" smtClean="0"/>
              <a:pPr/>
              <a:t>8/20/2014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B19E6-E1D9-41B0-9374-2E12C84BF3E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ED47D-85C9-4E27-8BFC-E12A53F9D375}" type="datetimeFigureOut">
              <a:rPr lang="en-US" smtClean="0"/>
              <a:pPr/>
              <a:t>8/20/2014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B19E6-E1D9-41B0-9374-2E12C84BF3E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ED47D-85C9-4E27-8BFC-E12A53F9D375}" type="datetimeFigureOut">
              <a:rPr lang="en-US" smtClean="0"/>
              <a:pPr/>
              <a:t>8/20/2014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B19E6-E1D9-41B0-9374-2E12C84BF3E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ED47D-85C9-4E27-8BFC-E12A53F9D375}" type="datetimeFigureOut">
              <a:rPr lang="en-US" smtClean="0"/>
              <a:pPr/>
              <a:t>8/20/2014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B19E6-E1D9-41B0-9374-2E12C84BF3E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ED47D-85C9-4E27-8BFC-E12A53F9D375}" type="datetimeFigureOut">
              <a:rPr lang="en-US" smtClean="0"/>
              <a:pPr/>
              <a:t>8/20/2014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B19E6-E1D9-41B0-9374-2E12C84BF3E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ED47D-85C9-4E27-8BFC-E12A53F9D375}" type="datetimeFigureOut">
              <a:rPr lang="en-US" smtClean="0"/>
              <a:pPr/>
              <a:t>8/20/2014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B19E6-E1D9-41B0-9374-2E12C84BF3E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ED47D-85C9-4E27-8BFC-E12A53F9D375}" type="datetimeFigureOut">
              <a:rPr lang="en-US" smtClean="0"/>
              <a:pPr/>
              <a:t>8/20/2014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B19E6-E1D9-41B0-9374-2E12C84BF3E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ED47D-85C9-4E27-8BFC-E12A53F9D375}" type="datetimeFigureOut">
              <a:rPr lang="en-US" smtClean="0"/>
              <a:pPr/>
              <a:t>8/20/2014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B19E6-E1D9-41B0-9374-2E12C84BF3E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ED47D-85C9-4E27-8BFC-E12A53F9D375}" type="datetimeFigureOut">
              <a:rPr lang="en-US" smtClean="0"/>
              <a:pPr/>
              <a:t>8/20/2014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B19E6-E1D9-41B0-9374-2E12C84BF3E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ED47D-85C9-4E27-8BFC-E12A53F9D375}" type="datetimeFigureOut">
              <a:rPr lang="en-US" smtClean="0"/>
              <a:pPr/>
              <a:t>8/20/2014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C2AB19E6-E1D9-41B0-9374-2E12C84BF3E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87ED47D-85C9-4E27-8BFC-E12A53F9D375}" type="datetimeFigureOut">
              <a:rPr lang="en-US" smtClean="0"/>
              <a:pPr/>
              <a:t>8/20/2014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2AB19E6-E1D9-41B0-9374-2E12C84BF3ED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Stepper </a:t>
            </a:r>
            <a:r>
              <a:rPr lang="en-US" dirty="0" smtClean="0"/>
              <a:t>motor amplifier </a:t>
            </a:r>
            <a:r>
              <a:rPr lang="en-US" dirty="0" smtClean="0"/>
              <a:t>drive circuits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105400" y="3886200"/>
            <a:ext cx="3282696" cy="2590800"/>
          </a:xfrm>
        </p:spPr>
        <p:txBody>
          <a:bodyPr/>
          <a:lstStyle/>
          <a:p>
            <a:pPr algn="l"/>
            <a:r>
              <a:rPr lang="en-US" dirty="0" smtClean="0"/>
              <a:t>Presented by :- </a:t>
            </a:r>
          </a:p>
          <a:p>
            <a:pPr algn="l"/>
            <a:r>
              <a:rPr lang="en-US" dirty="0" smtClean="0"/>
              <a:t>Thasreef H R</a:t>
            </a:r>
          </a:p>
          <a:p>
            <a:pPr algn="l"/>
            <a:r>
              <a:rPr lang="en-US" dirty="0" smtClean="0"/>
              <a:t>Roll no: 17 </a:t>
            </a:r>
          </a:p>
          <a:p>
            <a:pPr algn="l"/>
            <a:r>
              <a:rPr lang="en-US" dirty="0" smtClean="0"/>
              <a:t>S2 M.tech PE </a:t>
            </a:r>
          </a:p>
          <a:p>
            <a:pPr algn="l"/>
            <a:r>
              <a:rPr lang="en-US" dirty="0" smtClean="0"/>
              <a:t>MACE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295400"/>
          </a:xfrm>
        </p:spPr>
        <p:txBody>
          <a:bodyPr>
            <a:normAutofit fontScale="90000"/>
          </a:bodyPr>
          <a:lstStyle/>
          <a:p>
            <a:r>
              <a:rPr lang="en-US" i="1" dirty="0" err="1" smtClean="0"/>
              <a:t>Unipolar</a:t>
            </a:r>
            <a:r>
              <a:rPr lang="en-US" i="1" dirty="0" smtClean="0"/>
              <a:t>  drive</a:t>
            </a:r>
            <a:br>
              <a:rPr lang="en-US" i="1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</a:t>
            </a:r>
            <a:r>
              <a:rPr lang="en-US" dirty="0" err="1" smtClean="0"/>
              <a:t>uni</a:t>
            </a:r>
            <a:r>
              <a:rPr lang="en-US" dirty="0" smtClean="0"/>
              <a:t> polar drive principle requires a winding with a center-tap, or two separate windings per phase.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 Flux direction is reversed by moving the current from one half of the winding to the other half. 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This method requires only two switches per phase.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TOSHIBA\Desktop\151.PN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85800" y="1277064"/>
            <a:ext cx="7543800" cy="46665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295400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2) Current control</a:t>
            </a:r>
            <a:br>
              <a:rPr lang="en-US" b="1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To control the torque as well as to limit the power dissipation in the winding resistance, the current must be controlled or limited</a:t>
            </a:r>
          </a:p>
          <a:p>
            <a:r>
              <a:rPr lang="en-US" dirty="0" smtClean="0"/>
              <a:t>Two principles to limit the current   are described here, </a:t>
            </a:r>
          </a:p>
          <a:p>
            <a:pPr marL="571500" indent="-571500">
              <a:buFont typeface="+mj-lt"/>
              <a:buAutoNum type="romanUcPeriod"/>
            </a:pPr>
            <a:r>
              <a:rPr lang="en-US" dirty="0" smtClean="0"/>
              <a:t>resistance limited drive(L/R drive) </a:t>
            </a:r>
          </a:p>
          <a:p>
            <a:pPr marL="571500" indent="-571500">
              <a:buFont typeface="+mj-lt"/>
              <a:buAutoNum type="romanUcPeriod"/>
            </a:pPr>
            <a:r>
              <a:rPr lang="en-US" dirty="0" smtClean="0"/>
              <a:t>the chopper drive.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90600"/>
            <a:ext cx="8229600" cy="856488"/>
          </a:xfrm>
        </p:spPr>
        <p:txBody>
          <a:bodyPr>
            <a:normAutofit fontScale="90000"/>
          </a:bodyPr>
          <a:lstStyle/>
          <a:p>
            <a:pPr marL="571500" indent="-571500">
              <a:buFont typeface="+mj-lt"/>
              <a:buAutoNum type="romanUcPeriod"/>
            </a:pPr>
            <a:r>
              <a:rPr lang="en-US" sz="3100" i="1" dirty="0" smtClean="0"/>
              <a:t>Resistance limitation of the current (L ⁄ R</a:t>
            </a:r>
            <a:br>
              <a:rPr lang="en-US" sz="3100" i="1" dirty="0" smtClean="0"/>
            </a:br>
            <a:r>
              <a:rPr lang="en-US" sz="3100" i="1" dirty="0" smtClean="0"/>
              <a:t>drive).</a:t>
            </a:r>
            <a:r>
              <a:rPr lang="en-US" i="1" dirty="0" smtClean="0"/>
              <a:t/>
            </a:r>
            <a:br>
              <a:rPr lang="en-US" i="1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953000"/>
          </a:xfrm>
        </p:spPr>
        <p:txBody>
          <a:bodyPr>
            <a:normAutofit/>
          </a:bodyPr>
          <a:lstStyle/>
          <a:p>
            <a:r>
              <a:rPr lang="en-US" dirty="0" smtClean="0"/>
              <a:t>For a given motor, high speed performance is increased by increasing the supply voltage. </a:t>
            </a:r>
          </a:p>
          <a:p>
            <a:r>
              <a:rPr lang="en-US" dirty="0" smtClean="0"/>
              <a:t>(</a:t>
            </a:r>
            <a:r>
              <a:rPr lang="en-US" dirty="0" err="1" smtClean="0"/>
              <a:t>R</a:t>
            </a:r>
            <a:r>
              <a:rPr lang="en-US" b="1" dirty="0" err="1" smtClean="0"/>
              <a:t>ext</a:t>
            </a:r>
            <a:r>
              <a:rPr lang="en-US" b="1" dirty="0" smtClean="0"/>
              <a:t>) in series with the winding </a:t>
            </a:r>
            <a:r>
              <a:rPr lang="en-US" dirty="0" smtClean="0"/>
              <a:t>to limit the current to the previous level.</a:t>
            </a:r>
          </a:p>
          <a:p>
            <a:pPr>
              <a:buNone/>
            </a:pPr>
            <a:r>
              <a:rPr lang="en-US" dirty="0" smtClean="0"/>
              <a:t>                  </a:t>
            </a:r>
            <a:r>
              <a:rPr lang="en-US" dirty="0" err="1" smtClean="0"/>
              <a:t>Im</a:t>
            </a:r>
            <a:r>
              <a:rPr lang="en-US" dirty="0" smtClean="0"/>
              <a:t> = </a:t>
            </a:r>
            <a:r>
              <a:rPr lang="en-US" dirty="0" err="1" smtClean="0"/>
              <a:t>Vsupply</a:t>
            </a:r>
            <a:r>
              <a:rPr lang="en-US" dirty="0" smtClean="0"/>
              <a:t> ⁄ ( R + </a:t>
            </a:r>
            <a:r>
              <a:rPr lang="en-US" dirty="0" err="1" smtClean="0"/>
              <a:t>Rext</a:t>
            </a:r>
            <a:r>
              <a:rPr lang="en-US" dirty="0" smtClean="0"/>
              <a:t> )</a:t>
            </a:r>
          </a:p>
          <a:p>
            <a:r>
              <a:rPr lang="en-US" dirty="0" smtClean="0"/>
              <a:t>The time constant: </a:t>
            </a:r>
            <a:r>
              <a:rPr lang="en-US" dirty="0" err="1" smtClean="0"/>
              <a:t>te</a:t>
            </a:r>
            <a:r>
              <a:rPr lang="en-US" dirty="0" smtClean="0"/>
              <a:t> = L ⁄ ( R + </a:t>
            </a:r>
            <a:r>
              <a:rPr lang="en-US" dirty="0" err="1" smtClean="0"/>
              <a:t>Rext</a:t>
            </a:r>
            <a:r>
              <a:rPr lang="en-US" dirty="0" smtClean="0"/>
              <a:t> ) decreases, which shortens the current  rise time.</a:t>
            </a:r>
          </a:p>
          <a:p>
            <a:r>
              <a:rPr lang="en-US" dirty="0" smtClean="0"/>
              <a:t>Disadvantage of this method is the power loss in the additional external resistors.(2- 5W)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533401"/>
            <a:ext cx="9144000" cy="579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smtClean="0"/>
              <a:t>The </a:t>
            </a:r>
            <a:r>
              <a:rPr lang="en-US" i="1" dirty="0" err="1" smtClean="0"/>
              <a:t>bilevel</a:t>
            </a:r>
            <a:r>
              <a:rPr lang="en-US" i="1" dirty="0" smtClean="0"/>
              <a:t> L⁄R-drive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</a:t>
            </a:r>
            <a:r>
              <a:rPr lang="en-US" dirty="0" err="1" smtClean="0"/>
              <a:t>bilevel</a:t>
            </a:r>
            <a:r>
              <a:rPr lang="en-US" dirty="0" smtClean="0"/>
              <a:t> L⁄R-drive provides a solution to the power waste using dropping resistors.</a:t>
            </a:r>
          </a:p>
          <a:p>
            <a:r>
              <a:rPr lang="en-US" dirty="0" smtClean="0"/>
              <a:t> In the beginning of the current build-up period, the winding is connected to a secondary high voltage supply.</a:t>
            </a:r>
          </a:p>
          <a:p>
            <a:r>
              <a:rPr lang="en-US" dirty="0" smtClean="0"/>
              <a:t> After a short time, when the current has reached its nominal level, the second level supply is disconnected. </a:t>
            </a:r>
          </a:p>
          <a:p>
            <a:r>
              <a:rPr lang="en-US" dirty="0" smtClean="0"/>
              <a:t> Disadvantage is need of second level power supply.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09600" y="457200"/>
            <a:ext cx="8153400" cy="60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90600"/>
            <a:ext cx="8229600" cy="914400"/>
          </a:xfrm>
        </p:spPr>
        <p:txBody>
          <a:bodyPr>
            <a:normAutofit fontScale="90000"/>
          </a:bodyPr>
          <a:lstStyle/>
          <a:p>
            <a:pPr marL="1028700" indent="-1028700"/>
            <a:r>
              <a:rPr lang="en-US" i="1" dirty="0" smtClean="0"/>
              <a:t>ii)Chopper control</a:t>
            </a:r>
            <a:br>
              <a:rPr lang="en-US" i="1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724400"/>
          </a:xfrm>
        </p:spPr>
        <p:txBody>
          <a:bodyPr>
            <a:normAutofit/>
          </a:bodyPr>
          <a:lstStyle/>
          <a:p>
            <a:r>
              <a:rPr lang="en-US" dirty="0" smtClean="0"/>
              <a:t>The chopper driver provides an optimal solution both to current control  and fast current build-up and reversal. </a:t>
            </a:r>
          </a:p>
          <a:p>
            <a:r>
              <a:rPr lang="en-US" dirty="0" smtClean="0"/>
              <a:t>The basic idea is to use a supply voltage which is several times higher than  the nominal voltage of the motor.  The  current rise rate, which initially is V ⁄ L, is thereby possible to increase substantially. </a:t>
            </a:r>
          </a:p>
          <a:p>
            <a:r>
              <a:rPr lang="en-US" dirty="0" smtClean="0"/>
              <a:t>By controlling  the duty cycle of the chopper, an average voltage and an average current equal to the nominal motor  voltage and current are created.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09600" y="304800"/>
            <a:ext cx="7391400" cy="5977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5867400"/>
          </a:xfrm>
        </p:spPr>
        <p:txBody>
          <a:bodyPr>
            <a:normAutofit/>
          </a:bodyPr>
          <a:lstStyle/>
          <a:p>
            <a:r>
              <a:rPr lang="en-US" u="sng" dirty="0" smtClean="0"/>
              <a:t>Constant current regulation :- </a:t>
            </a:r>
            <a:r>
              <a:rPr lang="en-US" dirty="0" smtClean="0"/>
              <a:t>is  achieved by switching the output current to the windings. 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This is done by sensing the peak current through the winding via a current-sensing resistor, effectively connected in series with the motor winding.</a:t>
            </a:r>
          </a:p>
          <a:p>
            <a:endParaRPr lang="en-US" dirty="0" smtClean="0"/>
          </a:p>
          <a:p>
            <a:r>
              <a:rPr lang="en-US" dirty="0" smtClean="0"/>
              <a:t> As the current increases, a voltage develops across the</a:t>
            </a:r>
          </a:p>
          <a:p>
            <a:pPr>
              <a:buNone/>
            </a:pPr>
            <a:r>
              <a:rPr lang="en-US" dirty="0" smtClean="0"/>
              <a:t>     sensing resistor, which is fed back to the comparator.</a:t>
            </a:r>
          </a:p>
          <a:p>
            <a:pPr>
              <a:buNone/>
            </a:pPr>
            <a:r>
              <a:rPr lang="en-US" dirty="0" smtClean="0"/>
              <a:t> </a:t>
            </a:r>
          </a:p>
          <a:p>
            <a:r>
              <a:rPr lang="en-US" dirty="0" smtClean="0"/>
              <a:t> At the predetermined level, defined by the voltage at the reference input, the comparator resets the flip-flop, which turns off the output transistor.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stepper motor?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33400" y="3048000"/>
            <a:ext cx="7922976" cy="20517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09600"/>
            <a:ext cx="8229600" cy="5715000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 The current decreases  until the clock oscillator triggers the  flip-flops, which turns on the output  transistor again, and the cycle is repeated.</a:t>
            </a:r>
          </a:p>
          <a:p>
            <a:r>
              <a:rPr lang="en-US" dirty="0" smtClean="0"/>
              <a:t>The advantage of the constant current control is a precise control of the developed torque, regardless of power</a:t>
            </a:r>
          </a:p>
          <a:p>
            <a:pPr>
              <a:buNone/>
            </a:pPr>
            <a:r>
              <a:rPr lang="en-US" dirty="0" smtClean="0"/>
              <a:t>    supply voltage variations. </a:t>
            </a:r>
          </a:p>
          <a:p>
            <a:r>
              <a:rPr lang="en-US" dirty="0" smtClean="0"/>
              <a:t>It also gives the shortest possible current build-up</a:t>
            </a:r>
          </a:p>
          <a:p>
            <a:pPr>
              <a:buNone/>
            </a:pPr>
            <a:r>
              <a:rPr lang="en-US" dirty="0" smtClean="0"/>
              <a:t>     and reversal time. </a:t>
            </a:r>
          </a:p>
          <a:p>
            <a:r>
              <a:rPr lang="en-US" dirty="0" smtClean="0"/>
              <a:t>Power dissipation is minimized, as well as supply current.</a:t>
            </a:r>
          </a:p>
          <a:p>
            <a:pPr>
              <a:buNone/>
            </a:pPr>
            <a:r>
              <a:rPr lang="en-US" dirty="0" smtClean="0"/>
              <a:t>     Supply current is not the same as the motor current in a   copper drive. </a:t>
            </a:r>
          </a:p>
          <a:p>
            <a:r>
              <a:rPr lang="en-US" dirty="0" smtClean="0"/>
              <a:t>It is the motor current multiplied by the </a:t>
            </a:r>
            <a:r>
              <a:rPr lang="en-US" dirty="0" err="1" smtClean="0"/>
              <a:t>dutycycle</a:t>
            </a:r>
            <a:r>
              <a:rPr lang="en-US" dirty="0" smtClean="0"/>
              <a:t>, at standstill typically ,  </a:t>
            </a:r>
            <a:r>
              <a:rPr lang="en-US" dirty="0" err="1" smtClean="0"/>
              <a:t>Isupply</a:t>
            </a:r>
            <a:r>
              <a:rPr lang="en-US" dirty="0" smtClean="0"/>
              <a:t> = IM · ( VM ⁄ </a:t>
            </a:r>
            <a:r>
              <a:rPr lang="en-US" dirty="0" err="1" smtClean="0"/>
              <a:t>Vsupply</a:t>
            </a:r>
            <a:r>
              <a:rPr lang="en-US" dirty="0" smtClean="0"/>
              <a:t> 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5791200"/>
          </a:xfrm>
        </p:spPr>
        <p:txBody>
          <a:bodyPr>
            <a:normAutofit/>
          </a:bodyPr>
          <a:lstStyle/>
          <a:p>
            <a:r>
              <a:rPr lang="en-US" dirty="0" smtClean="0"/>
              <a:t>Figure  shows an H-bridge configured</a:t>
            </a:r>
          </a:p>
          <a:p>
            <a:pPr>
              <a:buNone/>
            </a:pPr>
            <a:r>
              <a:rPr lang="en-US" dirty="0" smtClean="0"/>
              <a:t>     as a constant current chopper.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Depending on how the H-bridge is switched during the turn-off period, the current will either </a:t>
            </a:r>
            <a:r>
              <a:rPr lang="en-US" dirty="0" err="1" smtClean="0"/>
              <a:t>recirculate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     through one transistor and one diode (path 2), giving the slow current decay, or re circulate back through the power supply (path 3). 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The advantage of feeding the power back to the</a:t>
            </a:r>
          </a:p>
          <a:p>
            <a:pPr>
              <a:buNone/>
            </a:pPr>
            <a:r>
              <a:rPr lang="en-US" dirty="0" smtClean="0"/>
              <a:t>    power supply is the fast current decay and the ability  to quickly reduce to a  lower current level.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591312"/>
          </a:xfrm>
        </p:spPr>
        <p:txBody>
          <a:bodyPr>
            <a:noAutofit/>
          </a:bodyPr>
          <a:lstStyle/>
          <a:p>
            <a:r>
              <a:rPr lang="en-US" sz="3600" dirty="0" smtClean="0"/>
              <a:t>H-bridge constant current chopper</a:t>
            </a:r>
            <a:endParaRPr lang="en-US" sz="3600" dirty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62000" y="1600200"/>
            <a:ext cx="7467599" cy="4922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 rot="20713280">
            <a:off x="1090295" y="2633079"/>
            <a:ext cx="6477000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US" sz="8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THANK</a:t>
            </a:r>
            <a:r>
              <a:rPr lang="en-US" sz="8000" b="1" cap="none" spc="0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 </a:t>
            </a:r>
            <a:r>
              <a:rPr lang="en-US" sz="8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YOU</a:t>
            </a:r>
            <a:endParaRPr lang="en-US" sz="8000" b="1" cap="none" spc="0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Operation principle</a:t>
            </a:r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" y="2133600"/>
            <a:ext cx="81534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33400" y="381000"/>
            <a:ext cx="800100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Basic control circuit.</a:t>
            </a:r>
            <a:endParaRPr lang="en-US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85800" y="2362200"/>
            <a:ext cx="7467600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542288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Drive circuit schemes</a:t>
            </a:r>
            <a:br>
              <a:rPr lang="en-US" b="1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Two major functions:-</a:t>
            </a:r>
          </a:p>
          <a:p>
            <a:pPr>
              <a:buNone/>
            </a:pPr>
            <a:r>
              <a:rPr lang="en-US" dirty="0" smtClean="0"/>
              <a:t>1) To change the current and flux direction in the phase windings</a:t>
            </a:r>
          </a:p>
          <a:p>
            <a:pPr>
              <a:buNone/>
            </a:pPr>
            <a:r>
              <a:rPr lang="en-US" dirty="0" smtClean="0"/>
              <a:t>2) To drive a controllable amount of current through the windings, and enabling as short current rise and fall times as possible for good high speed performance.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i="1" dirty="0" smtClean="0"/>
              <a:t>1)  </a:t>
            </a:r>
            <a:r>
              <a:rPr lang="en-US" i="1" u="sng" dirty="0" smtClean="0"/>
              <a:t>Flux direction control:-</a:t>
            </a:r>
          </a:p>
          <a:p>
            <a:r>
              <a:rPr lang="en-US" dirty="0" smtClean="0"/>
              <a:t>Stepping of the stepper motor requires a change of the flux direction,  independently in each phase. </a:t>
            </a:r>
          </a:p>
          <a:p>
            <a:r>
              <a:rPr lang="en-US" dirty="0" smtClean="0"/>
              <a:t>The direction change is done by changing the current direction, and may be done in two different ways, using a bipolar or a </a:t>
            </a:r>
            <a:r>
              <a:rPr lang="en-US" dirty="0" err="1" smtClean="0"/>
              <a:t>unipolar</a:t>
            </a:r>
            <a:r>
              <a:rPr lang="en-US" dirty="0" smtClean="0"/>
              <a:t> drive.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618488"/>
          </a:xfrm>
        </p:spPr>
        <p:txBody>
          <a:bodyPr>
            <a:normAutofit/>
          </a:bodyPr>
          <a:lstStyle/>
          <a:p>
            <a:r>
              <a:rPr lang="en-US" i="1" dirty="0" smtClean="0"/>
              <a:t>Bipolar drive</a:t>
            </a:r>
            <a:br>
              <a:rPr lang="en-US" i="1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Principle:- the current direction in one winding is changed by shifting the voltage polarity across the winding terminals. To change polarity a total of four switches are needed, forming an H-bride.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The bipolar drive method requires one winding per phase.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TOSHIBA\Desktop\141.PN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14400" y="1066800"/>
            <a:ext cx="6858000" cy="491462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205</TotalTime>
  <Words>827</Words>
  <Application>Microsoft Office PowerPoint</Application>
  <PresentationFormat>On-screen Show (4:3)</PresentationFormat>
  <Paragraphs>72</Paragraphs>
  <Slides>23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Flow</vt:lpstr>
      <vt:lpstr>Stepper motor amplifier drive circuits</vt:lpstr>
      <vt:lpstr>What is stepper motor?</vt:lpstr>
      <vt:lpstr>Operation principle</vt:lpstr>
      <vt:lpstr>Slide 4</vt:lpstr>
      <vt:lpstr>Basic control circuit.</vt:lpstr>
      <vt:lpstr>Drive circuit schemes </vt:lpstr>
      <vt:lpstr>Slide 7</vt:lpstr>
      <vt:lpstr>Bipolar drive </vt:lpstr>
      <vt:lpstr>Slide 9</vt:lpstr>
      <vt:lpstr>Unipolar  drive </vt:lpstr>
      <vt:lpstr>Slide 11</vt:lpstr>
      <vt:lpstr>2) Current control </vt:lpstr>
      <vt:lpstr>Resistance limitation of the current (L ⁄ R drive). </vt:lpstr>
      <vt:lpstr>Slide 14</vt:lpstr>
      <vt:lpstr>The bilevel L⁄R-drive</vt:lpstr>
      <vt:lpstr>Slide 16</vt:lpstr>
      <vt:lpstr>ii)Chopper control </vt:lpstr>
      <vt:lpstr>Slide 18</vt:lpstr>
      <vt:lpstr>Slide 19</vt:lpstr>
      <vt:lpstr>Slide 20</vt:lpstr>
      <vt:lpstr>Slide 21</vt:lpstr>
      <vt:lpstr>H-bridge constant current chopper</vt:lpstr>
      <vt:lpstr>Slide 23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TOSHIBA</dc:creator>
  <cp:lastModifiedBy>TOSHIBA</cp:lastModifiedBy>
  <cp:revision>26</cp:revision>
  <dcterms:created xsi:type="dcterms:W3CDTF">2014-08-16T01:13:38Z</dcterms:created>
  <dcterms:modified xsi:type="dcterms:W3CDTF">2014-08-20T02:15:01Z</dcterms:modified>
</cp:coreProperties>
</file>