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74" r:id="rId2"/>
    <p:sldId id="277" r:id="rId3"/>
    <p:sldId id="256" r:id="rId4"/>
    <p:sldId id="304" r:id="rId5"/>
    <p:sldId id="301" r:id="rId6"/>
    <p:sldId id="303" r:id="rId7"/>
    <p:sldId id="305" r:id="rId8"/>
    <p:sldId id="306" r:id="rId9"/>
    <p:sldId id="284" r:id="rId10"/>
    <p:sldId id="307" r:id="rId11"/>
    <p:sldId id="308" r:id="rId12"/>
    <p:sldId id="309" r:id="rId13"/>
    <p:sldId id="310" r:id="rId14"/>
    <p:sldId id="286" r:id="rId15"/>
    <p:sldId id="281" r:id="rId16"/>
    <p:sldId id="311" r:id="rId17"/>
    <p:sldId id="288" r:id="rId18"/>
    <p:sldId id="290" r:id="rId19"/>
    <p:sldId id="313" r:id="rId20"/>
    <p:sldId id="267" r:id="rId21"/>
    <p:sldId id="291" r:id="rId22"/>
    <p:sldId id="312" r:id="rId23"/>
    <p:sldId id="292" r:id="rId24"/>
    <p:sldId id="268" r:id="rId25"/>
    <p:sldId id="269" r:id="rId26"/>
    <p:sldId id="270" r:id="rId27"/>
    <p:sldId id="276" r:id="rId28"/>
    <p:sldId id="293" r:id="rId29"/>
    <p:sldId id="294" r:id="rId30"/>
    <p:sldId id="295" r:id="rId31"/>
    <p:sldId id="271" r:id="rId32"/>
    <p:sldId id="272" r:id="rId33"/>
    <p:sldId id="273" r:id="rId34"/>
    <p:sldId id="275" r:id="rId35"/>
    <p:sldId id="296" r:id="rId36"/>
    <p:sldId id="297" r:id="rId37"/>
    <p:sldId id="300" r:id="rId38"/>
    <p:sldId id="299" r:id="rId39"/>
    <p:sldId id="26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07A1D-2370-4661-8868-E7A3316914AD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394D1-76B6-44D2-B397-59056CCBB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09C4-B36E-49DC-B809-0088CECA24D6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740E5-D351-49DE-B7C4-C9D740042D35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985F-EA36-4B5E-A4CB-7116A1CF4DF0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E0DD-9A02-49F9-8255-763A3CEE3414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8050-67D3-49E1-B44D-2AB034C5F425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ED4E-B7C7-4D8B-9796-077CE4660905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FCFD-D1FB-4463-8A73-7E8B4C221CB2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7685B-6ABF-4B13-BBB9-8ADF69A90268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BCB8B-4759-49B5-952C-516DEE245B53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F43A-D55C-4121-AC0E-F9808D6D0CC8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6B2D0-8378-462B-8816-DD4F0AEDF197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DB8A0-B0E4-472E-B757-741B98C5C205}" type="datetime1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64CB3-6290-4DCB-9A6A-1C9DC115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lh5.ggpht.com/-pkN-IRjsDZk/TgESifvWMtI/AAAAAAAABgg/_9llze1CsQ0/s1600-h/304.jpg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lh6.ggpht.com/-HF7tw7sdjBk/TgES0MZEZuI/AAAAAAAABgo/lF5j8q-iulg/s1600-h/316.jpg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1981200"/>
          </a:xfrm>
        </p:spPr>
        <p:txBody>
          <a:bodyPr/>
          <a:lstStyle/>
          <a:p>
            <a:r>
              <a:rPr lang="en-US" dirty="0" smtClean="0"/>
              <a:t>DC MOTOR DRIVES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3886200"/>
            <a:ext cx="3962400" cy="1752600"/>
          </a:xfrm>
        </p:spPr>
        <p:txBody>
          <a:bodyPr/>
          <a:lstStyle/>
          <a:p>
            <a:r>
              <a:rPr lang="en-US" dirty="0" smtClean="0"/>
              <a:t>ARYA RAVEENDRAN</a:t>
            </a:r>
          </a:p>
          <a:p>
            <a:r>
              <a:rPr lang="en-US" dirty="0" smtClean="0"/>
              <a:t>ROLL NO:8</a:t>
            </a:r>
          </a:p>
          <a:p>
            <a:r>
              <a:rPr lang="en-US" dirty="0" smtClean="0"/>
              <a:t>MACE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Single-Phase Fully-Controlled Drives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73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57737" y="1929606"/>
            <a:ext cx="3819525" cy="363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06724"/>
            <a:ext cx="4038600" cy="376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Thyristors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T1 and T3are fired together in positive half cycle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T2 and T4 are fired 180º after T1and T2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any load current to flow at least one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thyristor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from the top group (T1, T2) and one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thyristor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from the bottom group (T3, T4) must conduct.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neither T1T4 nor T2T3can conduct simultaneously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562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Its use is limited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upto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15KW</a:t>
            </a:r>
          </a:p>
          <a:p>
            <a:r>
              <a:rPr lang="en-US" dirty="0" smtClean="0"/>
              <a:t>Provides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quadrant operation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firing angle0&lt;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α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&lt;90,operation is in 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quadrant ,gives motoring action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quadrant gives inverter action.(90&lt;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&lt;180)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o/p voltage=2V/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209801"/>
            <a:ext cx="2819400" cy="261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Voltage and current waveforms forms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95400"/>
            <a:ext cx="6400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Waveforms for inverter operation</a:t>
            </a:r>
            <a:endParaRPr lang="en-US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00200"/>
            <a:ext cx="5715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PHASE HALF CONTROLLED DRIVE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3528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THREE PHASE AC SUPPLY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76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4887" y="2067719"/>
            <a:ext cx="71342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Consists of 3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thyristor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3 diodes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thyristor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diodes conduct for 120 degree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Diodes provide a return path for the current to the most negative line terminal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By adjusting the firing angle of SCR ,output voltage can be controlled.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continuous conduction mode only one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thyristor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from top group and only one diode from the bottom group conduct at a time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562600" cy="4525963"/>
          </a:xfrm>
        </p:spPr>
        <p:txBody>
          <a:bodyPr/>
          <a:lstStyle/>
          <a:p>
            <a:r>
              <a:rPr lang="en-US" dirty="0" smtClean="0"/>
              <a:t>Drive offers one quadrant operation</a:t>
            </a:r>
          </a:p>
          <a:p>
            <a:r>
              <a:rPr lang="en-US" dirty="0" smtClean="0"/>
              <a:t>Used </a:t>
            </a:r>
            <a:r>
              <a:rPr lang="en-US" dirty="0" err="1" smtClean="0"/>
              <a:t>upto</a:t>
            </a:r>
            <a:r>
              <a:rPr lang="en-US" dirty="0" smtClean="0"/>
              <a:t> 115 KW ratings</a:t>
            </a:r>
          </a:p>
          <a:p>
            <a:r>
              <a:rPr lang="en-US" dirty="0" smtClean="0"/>
              <a:t>output voltage is periodic over one third of the input cycle</a:t>
            </a:r>
          </a:p>
          <a:p>
            <a:r>
              <a:rPr lang="en-US" dirty="0" err="1" smtClean="0"/>
              <a:t>Avg</a:t>
            </a:r>
            <a:r>
              <a:rPr lang="en-US" dirty="0" smtClean="0"/>
              <a:t> o/p voltage=3Vml/2</a:t>
            </a:r>
            <a:r>
              <a:rPr lang="el-GR" dirty="0" smtClean="0"/>
              <a:t> π</a:t>
            </a:r>
            <a:r>
              <a:rPr lang="en-US" dirty="0" smtClean="0"/>
              <a:t>[1+cos</a:t>
            </a:r>
            <a:r>
              <a:rPr lang="el-GR" dirty="0" smtClean="0"/>
              <a:t>α</a:t>
            </a:r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72200" y="2209800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Waveforms</a:t>
            </a:r>
            <a:endParaRPr lang="en-US" dirty="0"/>
          </a:p>
        </p:txBody>
      </p:sp>
      <p:pic>
        <p:nvPicPr>
          <p:cNvPr id="501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066800"/>
            <a:ext cx="7162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voltage waveform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76401"/>
            <a:ext cx="5334000" cy="40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DC drive is relatively simple and cheap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(compared to induction motor drives). But DC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motor itself is more expensive.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Due to the numerous disadvantages of DC motor (esp. maintenance), it is getting less popular, particularly in high power applications.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low power applications the cost of DC motor plus drives is still economical.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servo application, DC drives is still popular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because of good dynamic response and ease of control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/>
              <a:t> The efficiency of the converter is usually greater than 98% and the overall efficiency of the D.C. drive plus the D.C. motor is about 90%.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PHASE FULLY CONTROLLED DRIVE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788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05000"/>
            <a:ext cx="6705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Offers two quadrant operation</a:t>
            </a:r>
          </a:p>
          <a:p>
            <a:r>
              <a:rPr lang="en-US" dirty="0" smtClean="0"/>
              <a:t>Quadrant one gives motoring action</a:t>
            </a:r>
          </a:p>
          <a:p>
            <a:r>
              <a:rPr lang="en-US" dirty="0" smtClean="0"/>
              <a:t>Quadrant two gives regenerative action</a:t>
            </a:r>
          </a:p>
          <a:p>
            <a:r>
              <a:rPr lang="en-US" dirty="0" smtClean="0"/>
              <a:t>Used </a:t>
            </a:r>
            <a:r>
              <a:rPr lang="en-US" dirty="0" err="1" smtClean="0"/>
              <a:t>upto</a:t>
            </a:r>
            <a:r>
              <a:rPr lang="en-US" dirty="0" smtClean="0"/>
              <a:t> 1500 KW drives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Each </a:t>
            </a:r>
            <a:r>
              <a:rPr lang="en-US" sz="2400" dirty="0" err="1" smtClean="0"/>
              <a:t>thyristor</a:t>
            </a:r>
            <a:r>
              <a:rPr lang="en-US" sz="2400" dirty="0" smtClean="0"/>
              <a:t> conducts for 120° of the input cycle</a:t>
            </a:r>
          </a:p>
          <a:p>
            <a:r>
              <a:rPr lang="en-US" sz="2400" dirty="0" smtClean="0"/>
              <a:t>the </a:t>
            </a:r>
            <a:r>
              <a:rPr lang="en-US" sz="2400" dirty="0" err="1" smtClean="0"/>
              <a:t>thyristors</a:t>
            </a:r>
            <a:r>
              <a:rPr lang="en-US" sz="2400" dirty="0" smtClean="0"/>
              <a:t> are fired in the sequence T1 →T2 →T3 →T4 →T5 →T6 →T1 with 60° interval between each firing</a:t>
            </a:r>
          </a:p>
          <a:p>
            <a:r>
              <a:rPr lang="en-US" sz="2400" dirty="0" err="1" smtClean="0"/>
              <a:t>Thyristors</a:t>
            </a:r>
            <a:r>
              <a:rPr lang="en-US" sz="2400" dirty="0" smtClean="0"/>
              <a:t> on the same phase leg are fired at an interval of 180° and hence can not conduct simultaneously.</a:t>
            </a:r>
          </a:p>
          <a:p>
            <a:r>
              <a:rPr lang="en-US" sz="2400" dirty="0" smtClean="0"/>
              <a:t>Six possible conduction mode for the converter in the continuous conduction mode of operation</a:t>
            </a:r>
          </a:p>
          <a:p>
            <a:r>
              <a:rPr lang="en-US" sz="2400" dirty="0" smtClean="0"/>
              <a:t>These are  T1T2, T2T3, T3T4, T4T5, T5T6, </a:t>
            </a:r>
            <a:r>
              <a:rPr lang="en-US" sz="2400" dirty="0" smtClean="0"/>
              <a:t>T6T1</a:t>
            </a:r>
          </a:p>
          <a:p>
            <a:r>
              <a:rPr lang="en-US" sz="2400" dirty="0" smtClean="0"/>
              <a:t>The most common configuration is the full-wave, 6-pulse bridge because it produces less distortion on the DC side of the converter and has lower losses in the DC motor than a 3-pulse bridge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Waveforms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58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00200"/>
            <a:ext cx="624839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830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43001"/>
            <a:ext cx="784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CONVERTER</a:t>
            </a:r>
            <a:endParaRPr lang="en-US" dirty="0"/>
          </a:p>
        </p:txBody>
      </p:sp>
      <p:pic>
        <p:nvPicPr>
          <p:cNvPr id="348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958181"/>
            <a:ext cx="5638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converters are connected back to back</a:t>
            </a:r>
          </a:p>
          <a:p>
            <a:r>
              <a:rPr lang="en-US" dirty="0" smtClean="0"/>
              <a:t>Offers  four quadrant operation</a:t>
            </a:r>
          </a:p>
          <a:p>
            <a:r>
              <a:rPr lang="en-US" dirty="0" smtClean="0"/>
              <a:t>Two functional modes-Non circulating mode and circulating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dual converter</a:t>
            </a:r>
            <a:endParaRPr lang="en-US" dirty="0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362200"/>
            <a:ext cx="4343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133600"/>
            <a:ext cx="4267200" cy="3224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371599"/>
          </a:xfrm>
        </p:spPr>
        <p:txBody>
          <a:bodyPr/>
          <a:lstStyle/>
          <a:p>
            <a:r>
              <a:rPr lang="en-US" dirty="0" smtClean="0"/>
              <a:t>Controlled-Rectifier Fed Drive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981200"/>
            <a:ext cx="7467600" cy="4572000"/>
          </a:xfrm>
        </p:spPr>
        <p:txBody>
          <a:bodyPr/>
          <a:lstStyle/>
          <a:p>
            <a:r>
              <a:rPr lang="en-US" dirty="0" smtClean="0"/>
              <a:t>Armature				Field</a:t>
            </a:r>
            <a:endParaRPr lang="en-US" dirty="0"/>
          </a:p>
        </p:txBody>
      </p:sp>
      <p:pic>
        <p:nvPicPr>
          <p:cNvPr id="4" name="Picture 4" descr="scan00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667000"/>
            <a:ext cx="8382000" cy="27432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Firing angle of both the converters are controlled in such a manner that their average output voltages are equal in magnitude and polarity</a:t>
            </a:r>
          </a:p>
          <a:p>
            <a:r>
              <a:rPr lang="en-US" dirty="0" smtClean="0"/>
              <a:t>It happen only when one converter act as rectifier and other as inverter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PRACTICAL THREE PHASE DUAL CONVERTER</a:t>
            </a:r>
            <a:endParaRPr lang="en-US" dirty="0"/>
          </a:p>
        </p:txBody>
      </p:sp>
      <p:pic>
        <p:nvPicPr>
          <p:cNvPr id="4" name="Content Placeholder 3" descr="THREE-PHASE DUAL CONVERTER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09800"/>
            <a:ext cx="784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REEPHASE DUAL CONVERTER WAVE FORMS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28800" y="609600"/>
            <a:ext cx="5715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828800" y="152401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THREEPHASE DUAL CONVERTER WAVE FORMS</a:t>
            </a: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QUADRANT OPERATION</a:t>
            </a:r>
            <a:endParaRPr lang="en-US" dirty="0"/>
          </a:p>
        </p:txBody>
      </p:sp>
      <p:pic>
        <p:nvPicPr>
          <p:cNvPr id="4" name="Picture 8" descr="riz63473_123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86000"/>
            <a:ext cx="5791199" cy="36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75" y="1066800"/>
            <a:ext cx="89344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KBIC SCR </a:t>
            </a:r>
            <a:r>
              <a:rPr lang="en-US" dirty="0" err="1" smtClean="0"/>
              <a:t>Drrive</a:t>
            </a:r>
            <a:r>
              <a:rPr lang="en-US" dirty="0" smtClean="0"/>
              <a:t>-The KBIC Series of DC Drives consist of six models rated for 1/100 to 3 horsepower motors</a:t>
            </a:r>
          </a:p>
          <a:p>
            <a:r>
              <a:rPr lang="en-US" dirty="0" smtClean="0"/>
              <a:t>KBMM SCR Drive-The KBMM Series of DC Drives consist of three models rated for 1/100 to 3horsepower motors. This chassis full-wave DC motor control is the ultimate in reliability and performance.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KBCC SCR Drive-The KBCC Series of DC Drives consist of two models rated for 1/100 to 3 horsepower motors.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chassis drives utilize the KBMM speed control to provide a low-cost, reliable SCR drive.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Features include KBMM plus the Auxiliary Heat Sink and Barrier Terminal Block with a supplied AC line fuse and an Armature fuse holder.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7750" y="1743869"/>
            <a:ext cx="70485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5400" b="1" dirty="0" smtClean="0"/>
              <a:t>THANK YOU</a:t>
            </a:r>
            <a:endParaRPr lang="en-US" sz="5400" b="1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Phase Controlled converter are</a:t>
            </a:r>
          </a:p>
          <a:p>
            <a:r>
              <a:rPr lang="en-US" dirty="0" smtClean="0"/>
              <a:t>Simple</a:t>
            </a:r>
          </a:p>
          <a:p>
            <a:r>
              <a:rPr lang="en-US" dirty="0" smtClean="0"/>
              <a:t>Less expensive</a:t>
            </a:r>
          </a:p>
          <a:p>
            <a:r>
              <a:rPr lang="en-US" dirty="0" smtClean="0"/>
              <a:t>High power conversion efficiency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Types of DC motor Drive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Phase Half Controlled Drive</a:t>
            </a:r>
          </a:p>
          <a:p>
            <a:r>
              <a:rPr lang="en-US" dirty="0" smtClean="0"/>
              <a:t>Single Phase Fully Controlled Drive</a:t>
            </a:r>
          </a:p>
          <a:p>
            <a:r>
              <a:rPr lang="en-US" dirty="0" smtClean="0"/>
              <a:t>Three Phase Half Controlled Drive</a:t>
            </a:r>
          </a:p>
          <a:p>
            <a:r>
              <a:rPr lang="en-US" dirty="0" smtClean="0"/>
              <a:t>Three Phase Fully Controlled Drive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Single-Phase Half controlled  Drive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530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362200"/>
            <a:ext cx="38481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1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362200"/>
            <a:ext cx="4038600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Armature voltage is controlled by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semiconverter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T1 and T2 is triggered at a phase difference of 180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,alternatively.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D1 and D2 provides a path for the return current.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positive half cycle T1D2starts conduction at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 =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Output voltage is v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negative half cycle, T2D1 starts conduction at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 =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π+ α.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86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Provides one quadrant operation</a:t>
            </a:r>
          </a:p>
          <a:p>
            <a:r>
              <a:rPr lang="en-US" dirty="0" smtClean="0"/>
              <a:t>Used </a:t>
            </a:r>
            <a:r>
              <a:rPr lang="en-US" dirty="0" err="1" smtClean="0"/>
              <a:t>upto</a:t>
            </a:r>
            <a:r>
              <a:rPr lang="en-US" dirty="0" smtClean="0"/>
              <a:t> 15 KW DC drives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Regenerative braking of the drive is not possible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Provides higher input power factor .</a:t>
            </a:r>
          </a:p>
          <a:p>
            <a:r>
              <a:rPr lang="en-US" dirty="0" err="1" smtClean="0"/>
              <a:t>Avg</a:t>
            </a:r>
            <a:r>
              <a:rPr lang="en-US" dirty="0" smtClean="0"/>
              <a:t> o/p voltage=</a:t>
            </a:r>
            <a:r>
              <a:rPr lang="en-US" dirty="0" err="1" smtClean="0"/>
              <a:t>Vm</a:t>
            </a:r>
            <a:r>
              <a:rPr lang="en-US" dirty="0" smtClean="0"/>
              <a:t>/</a:t>
            </a:r>
            <a:r>
              <a:rPr lang="el-GR" dirty="0" smtClean="0"/>
              <a:t> π </a:t>
            </a:r>
            <a:r>
              <a:rPr lang="en-US" dirty="0" smtClean="0"/>
              <a:t>[1+cos</a:t>
            </a:r>
            <a:r>
              <a:rPr lang="el-GR" dirty="0" smtClean="0"/>
              <a:t> α </a:t>
            </a:r>
            <a:r>
              <a:rPr lang="en-US" dirty="0" smtClean="0"/>
              <a:t>]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4" descr="scan007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11363" b="11363"/>
          <a:stretch>
            <a:fillRect/>
          </a:stretch>
        </p:blipFill>
        <p:spPr bwMode="auto">
          <a:xfrm>
            <a:off x="5867400" y="17526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Voltage and current waveforms for continuous motor current</a:t>
            </a:r>
            <a:endParaRPr lang="en-US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28800"/>
            <a:ext cx="6477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64CB3-6290-4DCB-9A6A-1C9DC115730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2697</TotalTime>
  <Words>869</Words>
  <Application>Microsoft Office PowerPoint</Application>
  <PresentationFormat>On-screen Show (4:3)</PresentationFormat>
  <Paragraphs>130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DC MOTOR DRIVES</vt:lpstr>
      <vt:lpstr>Slide 2</vt:lpstr>
      <vt:lpstr>Controlled-Rectifier Fed Drive</vt:lpstr>
      <vt:lpstr>Slide 4</vt:lpstr>
      <vt:lpstr> Types of DC motor Drive</vt:lpstr>
      <vt:lpstr>Single-Phase Half controlled  Drive</vt:lpstr>
      <vt:lpstr>Slide 7</vt:lpstr>
      <vt:lpstr>Slide 8</vt:lpstr>
      <vt:lpstr>Voltage and current waveforms for continuous motor current</vt:lpstr>
      <vt:lpstr>Single-Phase Fully-Controlled Drives</vt:lpstr>
      <vt:lpstr>Slide 11</vt:lpstr>
      <vt:lpstr>Slide 12</vt:lpstr>
      <vt:lpstr>Voltage and current waveforms forms</vt:lpstr>
      <vt:lpstr>Waveforms for inverter operation</vt:lpstr>
      <vt:lpstr>THREE PHASE HALF CONTROLLED DRIVE</vt:lpstr>
      <vt:lpstr>Slide 16</vt:lpstr>
      <vt:lpstr>Slide 17</vt:lpstr>
      <vt:lpstr>Waveforms</vt:lpstr>
      <vt:lpstr>Output voltage waveform</vt:lpstr>
      <vt:lpstr>THREE PHASE FULLY CONTROLLED DRIVE</vt:lpstr>
      <vt:lpstr>Slide 21</vt:lpstr>
      <vt:lpstr>Operation</vt:lpstr>
      <vt:lpstr>Waveforms</vt:lpstr>
      <vt:lpstr>Slide 24</vt:lpstr>
      <vt:lpstr>Slide 25</vt:lpstr>
      <vt:lpstr>Slide 26</vt:lpstr>
      <vt:lpstr>DUAL CONVERTER</vt:lpstr>
      <vt:lpstr>Slide 28</vt:lpstr>
      <vt:lpstr>Ideal dual converter</vt:lpstr>
      <vt:lpstr>Slide 30</vt:lpstr>
      <vt:lpstr>PRACTICAL THREE PHASE DUAL CONVERTER</vt:lpstr>
      <vt:lpstr>Slide 32</vt:lpstr>
      <vt:lpstr>FOUR QUADRANT OPERATION</vt:lpstr>
      <vt:lpstr>Slide 34</vt:lpstr>
      <vt:lpstr>Applications</vt:lpstr>
      <vt:lpstr>Slide 36</vt:lpstr>
      <vt:lpstr>Slide 37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Controlled-Rectifier Fed Drive</dc:title>
  <dc:creator>HP</dc:creator>
  <cp:lastModifiedBy>HP</cp:lastModifiedBy>
  <cp:revision>79</cp:revision>
  <dcterms:created xsi:type="dcterms:W3CDTF">2014-07-21T16:33:19Z</dcterms:created>
  <dcterms:modified xsi:type="dcterms:W3CDTF">2014-08-13T04:34:22Z</dcterms:modified>
</cp:coreProperties>
</file>