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70" r:id="rId6"/>
    <p:sldId id="268" r:id="rId7"/>
    <p:sldId id="269" r:id="rId8"/>
    <p:sldId id="259" r:id="rId9"/>
    <p:sldId id="260" r:id="rId10"/>
    <p:sldId id="261" r:id="rId11"/>
    <p:sldId id="262" r:id="rId12"/>
    <p:sldId id="263" r:id="rId13"/>
    <p:sldId id="264" r:id="rId14"/>
    <p:sldId id="266" r:id="rId15"/>
    <p:sldId id="265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C4EA3-95DC-46B8-BBF0-F211F8CD32C2}" type="datetimeFigureOut">
              <a:rPr lang="en-US" smtClean="0"/>
              <a:pPr/>
              <a:t>8/25/2014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FE714-EF5D-4B95-8BB9-0BD6653E40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DC SERVOMOTORS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41148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ANU RAVEENDRAN</a:t>
            </a:r>
          </a:p>
          <a:p>
            <a:r>
              <a:rPr lang="en-US" dirty="0" smtClean="0"/>
              <a:t>ROLL NO:7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Less heating</a:t>
            </a:r>
          </a:p>
          <a:p>
            <a:r>
              <a:rPr lang="en-US" sz="1800" dirty="0" smtClean="0"/>
              <a:t>More linear torque Vs speed curve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Higher power output at the same </a:t>
            </a:r>
            <a:r>
              <a:rPr lang="en-US" sz="1800" dirty="0" err="1" smtClean="0"/>
              <a:t>dimmension</a:t>
            </a:r>
            <a:r>
              <a:rPr lang="en-US" sz="1800" dirty="0" smtClean="0"/>
              <a:t> and temperature rise</a:t>
            </a:r>
          </a:p>
          <a:p>
            <a:pPr>
              <a:buNone/>
            </a:pPr>
            <a:r>
              <a:rPr lang="en-US" sz="1800" b="1" dirty="0" err="1" smtClean="0"/>
              <a:t>Disadvatages</a:t>
            </a:r>
            <a:r>
              <a:rPr lang="en-US" sz="1800" dirty="0" smtClean="0"/>
              <a:t>:-</a:t>
            </a:r>
          </a:p>
          <a:p>
            <a:pPr>
              <a:buNone/>
            </a:pPr>
            <a:endParaRPr lang="en-US" sz="1800" dirty="0"/>
          </a:p>
          <a:p>
            <a:r>
              <a:rPr lang="en-US" sz="1800" dirty="0" smtClean="0"/>
              <a:t>Magnets deteriorate with time </a:t>
            </a:r>
          </a:p>
          <a:p>
            <a:r>
              <a:rPr lang="en-US" sz="1800" dirty="0" err="1" smtClean="0"/>
              <a:t>Demagnetised</a:t>
            </a:r>
            <a:r>
              <a:rPr lang="en-US" sz="1800" dirty="0" smtClean="0"/>
              <a:t> by large current transients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ELECTRO-MAGNETIC FIELD MOTORS</a:t>
            </a:r>
            <a:br>
              <a:rPr lang="en-US" sz="2800" dirty="0" smtClean="0"/>
            </a:br>
            <a:r>
              <a:rPr lang="en-US" dirty="0" smtClean="0"/>
              <a:t>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Economical for higher power rating</a:t>
            </a:r>
          </a:p>
          <a:p>
            <a:r>
              <a:rPr lang="en-US" sz="1800" dirty="0" smtClean="0"/>
              <a:t>Similar to conventional dc motors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b="1" dirty="0" smtClean="0"/>
              <a:t>Features</a:t>
            </a:r>
            <a:r>
              <a:rPr lang="en-US" sz="1800" dirty="0" smtClean="0"/>
              <a:t>:- </a:t>
            </a:r>
          </a:p>
          <a:p>
            <a:r>
              <a:rPr lang="en-US" sz="1800" dirty="0" smtClean="0"/>
              <a:t>Number of slots and </a:t>
            </a:r>
            <a:r>
              <a:rPr lang="en-US" sz="1800" dirty="0" err="1" smtClean="0"/>
              <a:t>commutator</a:t>
            </a:r>
            <a:r>
              <a:rPr lang="en-US" sz="1800" dirty="0" smtClean="0"/>
              <a:t> segment is large</a:t>
            </a:r>
          </a:p>
          <a:p>
            <a:r>
              <a:rPr lang="en-US" sz="1800" dirty="0" err="1" smtClean="0"/>
              <a:t>Compoles</a:t>
            </a:r>
            <a:r>
              <a:rPr lang="en-US" sz="1800" dirty="0" smtClean="0"/>
              <a:t> and compensating are provided to eliminate sparking</a:t>
            </a:r>
          </a:p>
          <a:p>
            <a:r>
              <a:rPr lang="en-US" sz="1800" dirty="0" err="1" smtClean="0"/>
              <a:t>Diammeter</a:t>
            </a:r>
            <a:r>
              <a:rPr lang="en-US" sz="1800" dirty="0" smtClean="0"/>
              <a:t> to length ratio is kept low</a:t>
            </a:r>
          </a:p>
          <a:p>
            <a:r>
              <a:rPr lang="en-US" sz="1800" dirty="0" smtClean="0"/>
              <a:t>Oversize shafts are employed to withstand high  torque stress</a:t>
            </a:r>
          </a:p>
          <a:p>
            <a:r>
              <a:rPr lang="en-US" sz="1800" dirty="0" smtClean="0"/>
              <a:t>Eddy currents are reduced by </a:t>
            </a:r>
            <a:r>
              <a:rPr lang="en-US" sz="1800" dirty="0" err="1" smtClean="0"/>
              <a:t>lammination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Armature controlled dc motor</a:t>
            </a:r>
          </a:p>
          <a:p>
            <a:pPr>
              <a:buNone/>
            </a:pPr>
            <a:endParaRPr lang="en-US" sz="2400" dirty="0"/>
          </a:p>
          <a:p>
            <a:r>
              <a:rPr lang="en-US" sz="1800" dirty="0" smtClean="0"/>
              <a:t>DC Shunt motor</a:t>
            </a:r>
          </a:p>
          <a:p>
            <a:r>
              <a:rPr lang="en-US" sz="1800" dirty="0" smtClean="0"/>
              <a:t>Field is excited by constant dc supply</a:t>
            </a:r>
          </a:p>
          <a:p>
            <a:r>
              <a:rPr lang="en-US" sz="1800" dirty="0" smtClean="0"/>
              <a:t>Speed is directly proportional to armature voltage</a:t>
            </a:r>
          </a:p>
          <a:p>
            <a:r>
              <a:rPr lang="en-US" sz="1800" dirty="0" smtClean="0"/>
              <a:t>Torque directly proportional to armature current</a:t>
            </a:r>
          </a:p>
          <a:p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Field controlled dc motor</a:t>
            </a:r>
          </a:p>
          <a:p>
            <a:pPr>
              <a:buNone/>
            </a:pPr>
            <a:endParaRPr lang="en-US" sz="2400" dirty="0"/>
          </a:p>
          <a:p>
            <a:r>
              <a:rPr lang="en-US" sz="1800" dirty="0" smtClean="0"/>
              <a:t>Armature is supplied with a constant voltage or current</a:t>
            </a:r>
          </a:p>
          <a:p>
            <a:r>
              <a:rPr lang="en-US" sz="1800" dirty="0" smtClean="0"/>
              <a:t>Torque is directly proportional to field flux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Four </a:t>
            </a:r>
            <a:r>
              <a:rPr lang="en-US" sz="3100" dirty="0" smtClean="0"/>
              <a:t>transistor </a:t>
            </a:r>
            <a:r>
              <a:rPr lang="en-US" sz="3100" dirty="0" err="1" smtClean="0"/>
              <a:t>servoamplifier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 rectifier is fed from the three phase ac line and delivers power into a dc bus</a:t>
            </a:r>
          </a:p>
          <a:p>
            <a:pPr>
              <a:buNone/>
            </a:pPr>
            <a:r>
              <a:rPr lang="en-US" sz="1800" dirty="0" smtClean="0"/>
              <a:t> </a:t>
            </a:r>
          </a:p>
          <a:p>
            <a:r>
              <a:rPr lang="en-US" sz="1800" dirty="0" smtClean="0"/>
              <a:t>Buffer capacitor is thus working as generator and supplies electrical energy</a:t>
            </a:r>
          </a:p>
          <a:p>
            <a:pPr>
              <a:buNone/>
            </a:pPr>
            <a:r>
              <a:rPr lang="en-US" sz="1800" dirty="0" smtClean="0"/>
              <a:t> </a:t>
            </a:r>
          </a:p>
          <a:p>
            <a:r>
              <a:rPr lang="en-US" sz="1800" dirty="0" smtClean="0"/>
              <a:t>Motor can be controlled selectively for clockwise or counterclockwise rotation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</a:t>
            </a:r>
          </a:p>
          <a:p>
            <a:endParaRPr lang="en-US" sz="1800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514600"/>
            <a:ext cx="4038600" cy="188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Four quadrant operation of motor is possible:-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(a) Forward running—quadrant I </a:t>
            </a:r>
          </a:p>
          <a:p>
            <a:pPr>
              <a:buNone/>
            </a:pPr>
            <a:r>
              <a:rPr lang="en-US" sz="1800" dirty="0" smtClean="0"/>
              <a:t>(b) Reverse running—quadrant III </a:t>
            </a:r>
          </a:p>
          <a:p>
            <a:pPr>
              <a:buNone/>
            </a:pPr>
            <a:r>
              <a:rPr lang="en-US" sz="1800" dirty="0" smtClean="0"/>
              <a:t>(c) Forward braking—quadrant II </a:t>
            </a:r>
          </a:p>
          <a:p>
            <a:pPr>
              <a:buNone/>
            </a:pPr>
            <a:r>
              <a:rPr lang="en-US" sz="1800" dirty="0" smtClean="0"/>
              <a:t>(d) Reverse braking—quadrant IV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Two transistor </a:t>
            </a:r>
            <a:r>
              <a:rPr lang="en-US" sz="2400" smtClean="0"/>
              <a:t>Servoamplifier</a:t>
            </a:r>
            <a:endParaRPr lang="en-US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133600"/>
            <a:ext cx="4038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This amplifier uses two transistors and two capacitors</a:t>
            </a:r>
          </a:p>
          <a:p>
            <a:endParaRPr lang="en-US" sz="1800" dirty="0" smtClean="0"/>
          </a:p>
          <a:p>
            <a:r>
              <a:rPr lang="en-US" sz="1800" dirty="0" smtClean="0"/>
              <a:t>The base of each of the power transistors is controlled by a switching circuit.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The amount of bias voltage to the transistor base will increase or decrease to change the speed of the motor.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31043" y="2967335"/>
            <a:ext cx="3976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457200"/>
            <a:ext cx="4953000" cy="9779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SERVOMOTOR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3008313" cy="42211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Motors used in automatic control systems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Servomechanism</a:t>
            </a: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Convert control voltage to angular movement.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5050" y="2449775"/>
            <a:ext cx="5111750" cy="149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DC SERVOMOTOR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 descr="Components of a Servo motor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346871"/>
            <a:ext cx="4038600" cy="303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 smtClean="0"/>
              <a:t>DC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Servomotor consists  of  four components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:-</a:t>
            </a:r>
          </a:p>
          <a:p>
            <a:pPr fontAlgn="base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1800" dirty="0" smtClean="0"/>
              <a:t>a DC motor</a:t>
            </a:r>
          </a:p>
          <a:p>
            <a:pPr fontAlgn="base"/>
            <a:r>
              <a:rPr lang="en-US" sz="1800" dirty="0" smtClean="0"/>
              <a:t>        a gear assembly</a:t>
            </a:r>
          </a:p>
          <a:p>
            <a:pPr fontAlgn="base"/>
            <a:r>
              <a:rPr lang="en-US" sz="1800" dirty="0" smtClean="0"/>
              <a:t>        a position-sensing device</a:t>
            </a:r>
          </a:p>
          <a:p>
            <a:pPr fontAlgn="base"/>
            <a:r>
              <a:rPr lang="en-US" sz="1800" dirty="0" smtClean="0"/>
              <a:t>         a control circuit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DC SERVOMOTORS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/>
              <a:t>ADVANTAGES</a:t>
            </a:r>
          </a:p>
          <a:p>
            <a:pPr>
              <a:buNone/>
            </a:pPr>
            <a:endParaRPr lang="en-US" sz="1800" dirty="0"/>
          </a:p>
          <a:p>
            <a:r>
              <a:rPr lang="en-US" sz="1800" dirty="0" smtClean="0"/>
              <a:t>respond </a:t>
            </a:r>
            <a:r>
              <a:rPr lang="en-US" sz="1800" dirty="0"/>
              <a:t>to error signal abruptly 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/>
              <a:t>the speed-torque relationship is linear. </a:t>
            </a:r>
            <a:endParaRPr lang="en-US" sz="1800" dirty="0" smtClean="0"/>
          </a:p>
          <a:p>
            <a:r>
              <a:rPr lang="en-US" sz="1800" dirty="0" smtClean="0"/>
              <a:t>Easier to control</a:t>
            </a:r>
          </a:p>
          <a:p>
            <a:r>
              <a:rPr lang="en-US" sz="1800" dirty="0" smtClean="0"/>
              <a:t>Higher output</a:t>
            </a:r>
          </a:p>
          <a:p>
            <a:r>
              <a:rPr lang="en-US" sz="1800" dirty="0" smtClean="0"/>
              <a:t>Easier speed control</a:t>
            </a:r>
          </a:p>
          <a:p>
            <a:r>
              <a:rPr lang="en-US" sz="1800" dirty="0" smtClean="0"/>
              <a:t>High torque to inertia ratio.</a:t>
            </a:r>
          </a:p>
          <a:p>
            <a:r>
              <a:rPr lang="en-US" sz="1800" dirty="0" smtClean="0"/>
              <a:t>Light weight , low inertia</a:t>
            </a:r>
          </a:p>
          <a:p>
            <a:r>
              <a:rPr lang="en-US" sz="1800" dirty="0" smtClean="0"/>
              <a:t>Used for large power applications(machine tools and robotics)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smtClean="0"/>
              <a:t>Applications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 smtClean="0"/>
              <a:t> 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For very high voltage power systems, dc motors are preferred because they operate more efficiently than comparable ac servomotor.</a:t>
            </a:r>
          </a:p>
          <a:p>
            <a:pPr fontAlgn="base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 It also prevents power wastage, cooling process is easier.</a:t>
            </a:r>
          </a:p>
          <a:p>
            <a:pPr fontAlgn="base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DC servomotors are widely used in robots, toy cars and other position </a:t>
            </a:r>
          </a:p>
          <a:p>
            <a:pPr fontAlgn="base">
              <a:buNone/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      controlled devices.</a:t>
            </a:r>
          </a:p>
          <a:p>
            <a:pPr fontAlgn="base">
              <a:buNone/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Widely used in radars, computers, robots, machine tools tracking system, process controllers etc 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Baldor's</a:t>
            </a:r>
            <a:r>
              <a:rPr lang="en-US" b="1" dirty="0" smtClean="0"/>
              <a:t> DC Servo Motors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3887" y="1710531"/>
            <a:ext cx="78962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FEATURES</a:t>
            </a:r>
            <a:endParaRPr lang="en-US" sz="28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used  in high performance industrial motion control applications</a:t>
            </a:r>
            <a:endParaRPr lang="en-US" sz="1800" b="1" dirty="0" smtClean="0"/>
          </a:p>
          <a:p>
            <a:r>
              <a:rPr lang="en-US" sz="1800" dirty="0" smtClean="0"/>
              <a:t> Quality servo grade bearings with Exxon</a:t>
            </a:r>
          </a:p>
          <a:p>
            <a:r>
              <a:rPr lang="en-US" sz="1800" dirty="0" err="1" smtClean="0"/>
              <a:t>PolyrexEM</a:t>
            </a:r>
            <a:r>
              <a:rPr lang="en-US" sz="1800" dirty="0" smtClean="0"/>
              <a:t>® grease for longer life</a:t>
            </a:r>
          </a:p>
          <a:p>
            <a:r>
              <a:rPr lang="en-US" sz="1800" dirty="0" smtClean="0"/>
              <a:t> Optimum selected copper-graphite brushes</a:t>
            </a:r>
          </a:p>
          <a:p>
            <a:pPr>
              <a:buNone/>
            </a:pPr>
            <a:r>
              <a:rPr lang="en-US" sz="1800" dirty="0" smtClean="0"/>
              <a:t>        for maximizing life</a:t>
            </a:r>
          </a:p>
          <a:p>
            <a:r>
              <a:rPr lang="en-US" sz="1800" dirty="0" smtClean="0"/>
              <a:t>Variety of electrical winding for versatility in</a:t>
            </a:r>
          </a:p>
          <a:p>
            <a:pPr>
              <a:buNone/>
            </a:pPr>
            <a:r>
              <a:rPr lang="en-US" sz="1800" dirty="0" smtClean="0"/>
              <a:t>        your application needs</a:t>
            </a:r>
          </a:p>
          <a:p>
            <a:r>
              <a:rPr lang="en-US" sz="1800" dirty="0" smtClean="0"/>
              <a:t> Variety of termination options to suit your</a:t>
            </a:r>
          </a:p>
          <a:p>
            <a:pPr>
              <a:buNone/>
            </a:pPr>
            <a:r>
              <a:rPr lang="en-US" sz="1800" dirty="0" smtClean="0"/>
              <a:t>         requirements</a:t>
            </a:r>
          </a:p>
          <a:p>
            <a:r>
              <a:rPr lang="en-US" sz="1800" dirty="0" smtClean="0"/>
              <a:t> Variety of feedback devices</a:t>
            </a:r>
          </a:p>
          <a:p>
            <a:r>
              <a:rPr lang="en-US" sz="1800" dirty="0" smtClean="0"/>
              <a:t> Stock and custom design available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CLASSIFICATIONS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7300" y="1620044"/>
            <a:ext cx="66294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PERMANENT MAGNET DC MOTORS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Field winding replaced by permanent magnet</a:t>
            </a:r>
          </a:p>
          <a:p>
            <a:r>
              <a:rPr lang="en-US" sz="1800" dirty="0" smtClean="0"/>
              <a:t>Economical for power rating </a:t>
            </a:r>
            <a:r>
              <a:rPr lang="en-US" sz="1800" dirty="0" err="1" smtClean="0"/>
              <a:t>upto</a:t>
            </a:r>
            <a:r>
              <a:rPr lang="en-US" sz="1800" dirty="0" smtClean="0"/>
              <a:t> a few </a:t>
            </a:r>
            <a:r>
              <a:rPr lang="en-US" sz="1800" dirty="0" err="1" smtClean="0"/>
              <a:t>kw</a:t>
            </a:r>
            <a:endParaRPr lang="en-US" sz="1800" dirty="0" smtClean="0"/>
          </a:p>
          <a:p>
            <a:r>
              <a:rPr lang="en-US" sz="1800" dirty="0" smtClean="0"/>
              <a:t>Armature is placed in the rotor and permanent magnet poles are fixed to the stator</a:t>
            </a:r>
          </a:p>
          <a:p>
            <a:r>
              <a:rPr lang="en-US" sz="1800" dirty="0" smtClean="0"/>
              <a:t>Rotor employs a special type of construction(small diameter and longer axial length) to reduce the weight</a:t>
            </a:r>
          </a:p>
          <a:p>
            <a:endParaRPr lang="en-US" sz="1800" dirty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b="1" dirty="0" err="1" smtClean="0"/>
              <a:t>Advntages</a:t>
            </a:r>
            <a:r>
              <a:rPr lang="en-US" sz="1800" b="1" dirty="0" smtClean="0"/>
              <a:t>:-</a:t>
            </a:r>
          </a:p>
          <a:p>
            <a:r>
              <a:rPr lang="en-US" sz="1800" dirty="0" smtClean="0"/>
              <a:t>Simpler more reliable</a:t>
            </a:r>
          </a:p>
          <a:p>
            <a:r>
              <a:rPr lang="en-US" sz="1800" dirty="0" smtClean="0"/>
              <a:t>Higher efficiency</a:t>
            </a:r>
          </a:p>
          <a:p>
            <a:r>
              <a:rPr lang="en-US" sz="1800" dirty="0" smtClean="0"/>
              <a:t>Field flux is less effected by temperature rise</a:t>
            </a:r>
          </a:p>
          <a:p>
            <a:pPr>
              <a:buNone/>
            </a:pPr>
            <a:r>
              <a:rPr lang="en-US" sz="1800" dirty="0" smtClean="0"/>
              <a:t>	</a:t>
            </a:r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480</Words>
  <Application>Microsoft Office PowerPoint</Application>
  <PresentationFormat>On-screen Show (4:3)</PresentationFormat>
  <Paragraphs>116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DC SERVOMOTORS</vt:lpstr>
      <vt:lpstr>SERVOMOTOR</vt:lpstr>
      <vt:lpstr>DC SERVOMOTOR</vt:lpstr>
      <vt:lpstr>DC SERVOMOTORS</vt:lpstr>
      <vt:lpstr>Applications </vt:lpstr>
      <vt:lpstr>Baldor's DC Servo Motors</vt:lpstr>
      <vt:lpstr>FEATURES</vt:lpstr>
      <vt:lpstr>CLASSIFICATIONS</vt:lpstr>
      <vt:lpstr>PERMANENT MAGNET DC MOTORS</vt:lpstr>
      <vt:lpstr>Slide 10</vt:lpstr>
      <vt:lpstr>ELECTRO-MAGNETIC FIELD MOTORS         </vt:lpstr>
      <vt:lpstr>Slide 12</vt:lpstr>
      <vt:lpstr>Four transistor servoamplifier </vt:lpstr>
      <vt:lpstr>Slide 14</vt:lpstr>
      <vt:lpstr>Two transistor Servoamplifier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Acer</cp:lastModifiedBy>
  <cp:revision>71</cp:revision>
  <dcterms:created xsi:type="dcterms:W3CDTF">2014-07-20T16:08:39Z</dcterms:created>
  <dcterms:modified xsi:type="dcterms:W3CDTF">2014-08-25T05:04:55Z</dcterms:modified>
</cp:coreProperties>
</file>