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18"/>
  </p:notesMasterIdLst>
  <p:sldIdLst>
    <p:sldId id="256" r:id="rId2"/>
    <p:sldId id="272" r:id="rId3"/>
    <p:sldId id="258" r:id="rId4"/>
    <p:sldId id="259" r:id="rId5"/>
    <p:sldId id="262" r:id="rId6"/>
    <p:sldId id="261" r:id="rId7"/>
    <p:sldId id="273" r:id="rId8"/>
    <p:sldId id="274" r:id="rId9"/>
    <p:sldId id="260" r:id="rId10"/>
    <p:sldId id="275" r:id="rId11"/>
    <p:sldId id="268" r:id="rId12"/>
    <p:sldId id="269" r:id="rId13"/>
    <p:sldId id="271" r:id="rId14"/>
    <p:sldId id="263" r:id="rId15"/>
    <p:sldId id="264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7CC1F-A041-4215-8A9C-15E69FD5207F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80917-DF65-4955-AD91-0CA3CCF52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80917-DF65-4955-AD91-0CA3CCF526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74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3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3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40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7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1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0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29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6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DF1333-573B-4EED-8C3B-DE4A76B524E6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45A749-9143-4609-BFA1-5F8471FD7C6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67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 STEPPER MOTOR</a:t>
            </a:r>
            <a:br>
              <a:rPr lang="en-US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75681"/>
          </a:xfrm>
        </p:spPr>
        <p:txBody>
          <a:bodyPr>
            <a:normAutofit fontScale="85000" lnSpcReduction="20000"/>
          </a:bodyPr>
          <a:lstStyle/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Rosemary Mathai</a:t>
            </a:r>
          </a:p>
          <a:p>
            <a:pPr algn="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No.15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4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teeth on the rotor provide an even better path which helps guide the magnetic flux to preferred locations in the air gap.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angles range from 0.9 to 3.6 degrees.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 motors have a smaller step angles compared to the permanent magnet motor, but they are expensive.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low cost application, the step angle of a permanent magnet motor is divided into smaller angles using better control techniques.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 and HB motors are more popular than the VR motor.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15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 between number of stator and rotor teeth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No. of rotor teeth=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stator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teeth=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No. of poles/phase=P</a:t>
            </a:r>
          </a:p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=q*N</a:t>
            </a:r>
            <a:r>
              <a:rPr lang="en-US" sz="2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+(P/2)</a:t>
            </a:r>
          </a:p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q is an integer.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12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 stepper motor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configuration shown,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stator is wound 2 phase, hence P=(8/2)=4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if  N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=50 ,then   N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=48 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q=1)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540" y="2227871"/>
            <a:ext cx="3785889" cy="280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to use a stepper motor?</a:t>
            </a:r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 choice whenever a controlled movement is required.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where you need to control rotational angle, speed, position &amp; synchronism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32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73206"/>
            <a:ext cx="10058400" cy="1450757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b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operate in open loop control system.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Simplicity of construction.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rotation angle of the motor is proportional to the input pulse.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endParaRPr lang="en-US" sz="48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IE" sz="2400" dirty="0" smtClean="0">
                <a:latin typeface="Times New Roman" panose="02020603050405020304" pitchFamily="18" charset="0"/>
              </a:rPr>
              <a:t>Require </a:t>
            </a:r>
            <a:r>
              <a:rPr lang="en-IE" sz="2400" dirty="0">
                <a:latin typeface="Times New Roman" panose="02020603050405020304" pitchFamily="18" charset="0"/>
              </a:rPr>
              <a:t>a dedicated control </a:t>
            </a:r>
            <a:r>
              <a:rPr lang="en-IE" sz="2400" dirty="0" smtClean="0">
                <a:latin typeface="Times New Roman" panose="02020603050405020304" pitchFamily="18" charset="0"/>
              </a:rPr>
              <a:t>circuit.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E" sz="2400" dirty="0" smtClean="0">
                <a:latin typeface="Times New Roman" panose="02020603050405020304" pitchFamily="18" charset="0"/>
              </a:rPr>
              <a:t>Use </a:t>
            </a:r>
            <a:r>
              <a:rPr lang="en-IE" sz="2400" dirty="0">
                <a:latin typeface="Times New Roman" panose="02020603050405020304" pitchFamily="18" charset="0"/>
              </a:rPr>
              <a:t>more current than D.C. </a:t>
            </a:r>
            <a:r>
              <a:rPr lang="en-IE" sz="2400" dirty="0" smtClean="0">
                <a:latin typeface="Times New Roman" panose="02020603050405020304" pitchFamily="18" charset="0"/>
              </a:rPr>
              <a:t>motors.</a:t>
            </a:r>
            <a:endParaRPr lang="en-IE" sz="2400" dirty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6600"/>
                </a:solidFill>
              </a:rPr>
              <a:t>Stepper motor applications</a:t>
            </a:r>
            <a:r>
              <a:rPr lang="en-US" b="1" dirty="0">
                <a:solidFill>
                  <a:srgbClr val="FF6600"/>
                </a:solidFill>
              </a:rPr>
              <a:t/>
            </a:r>
            <a:br>
              <a:rPr lang="en-US" b="1" dirty="0">
                <a:solidFill>
                  <a:srgbClr val="FF6600"/>
                </a:solidFill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31249" y="1737360"/>
            <a:ext cx="3040000" cy="2278095"/>
          </a:xfr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27" y="3665964"/>
            <a:ext cx="3386138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91396" y="3296632"/>
            <a:ext cx="157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Stepper </a:t>
            </a:r>
            <a:r>
              <a:rPr lang="en-GB" b="1" dirty="0" smtClean="0"/>
              <a:t>motor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62087" y="4015455"/>
            <a:ext cx="157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Stepper </a:t>
            </a:r>
            <a:r>
              <a:rPr lang="en-GB" b="1" dirty="0" smtClean="0"/>
              <a:t>motor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11741" y="2084111"/>
            <a:ext cx="30720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1)Paper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feeder on printers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02901" y="3142744"/>
            <a:ext cx="16594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2)CNC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lathes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1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2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</a:rPr>
              <a:t>Although all electric machines have the same basic principle of operation, special-purpose machines have some features that distinguish them from conventional </a:t>
            </a:r>
            <a:r>
              <a:rPr lang="en-US" sz="2400" dirty="0" smtClean="0">
                <a:latin typeface="Times New Roman" panose="02020603050405020304" pitchFamily="18" charset="0"/>
              </a:rPr>
              <a:t>machines.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</a:rPr>
              <a:t>Some of these devices find applications in computer peripheral equipment or in process-control systems whereas others can be used in devices such as home appliances.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</a:rPr>
              <a:t>For example, step motors are employed extensively in computers where precise positioning is required, as in the case of a magnetic head for a disk drive.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370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Stepper motor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device which converts electrical pulses into discrete mechanical movements.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step causes the shaft to rotate a certain number of degrees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step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angle represents the rotation of the output shaft caused by each step, measured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degrees.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783901"/>
              </p:ext>
            </p:extLst>
          </p:nvPr>
        </p:nvGraphicFramePr>
        <p:xfrm>
          <a:off x="4954137" y="3857414"/>
          <a:ext cx="3861179" cy="2169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utoSketch" r:id="rId3" imgW="4158221" imgH="3703575" progId="Sketch">
                  <p:embed/>
                </p:oleObj>
              </mc:Choice>
              <mc:Fallback>
                <p:oleObj name="AutoSketch" r:id="rId3" imgW="4158221" imgH="3703575" progId="Sketc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137" y="3857414"/>
                        <a:ext cx="3861179" cy="21699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3275463" y="4790364"/>
            <a:ext cx="3357349" cy="873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079475" y="4572000"/>
            <a:ext cx="2497540" cy="354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10061" y="5578919"/>
            <a:ext cx="70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otor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81616" y="4857760"/>
            <a:ext cx="749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of stepper motor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Permanent Magnet stepper motor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Reluctance stepper motor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 Stepper motor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Permanent magnet(PM) stepper motor</a:t>
            </a:r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Rotor-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permanent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Stator – stationary electromagnets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reaction between 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permanent-magnet rotor and an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field.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 step angles- 7.5 to 15 degrees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242" y="1737360"/>
            <a:ext cx="6350758" cy="35989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0358" y="5581934"/>
            <a:ext cx="197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(a)Rotor    (b)stator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7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Reluctance(VR) stepper motor</a:t>
            </a:r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Stator –electromagnet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Rotor- piece of soft iron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rotor does not have a permanent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spins freely i.e. it has no detent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torque.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electromagnet produced by activating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stator coils in sequence, attracts the metal bar towards the minimum reluctance position.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232" y="1737360"/>
            <a:ext cx="4155706" cy="317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 stepper motor works?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on the principle of electromagnetism.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soft iron or magnetic rotor shaft surrounded by the electromagnets.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stators are energized the rotor moves to align itself along with the stator(in case of a permanent magnet type) or moves to have a minimum gap with the stator(in case of variable reluctance stepper).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Terminology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Holding torque: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torque required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move the rotor one full step with the stator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energized.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no power is applied to the windings, a small magnetic force is developed between the permanent magnet and the stator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This magnetic force is called a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residual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detent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torque.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angle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defined as the minimum degree of rotation with a single step.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5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Hybrid(HB) stepper motor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of permanent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 becomes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complex below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7.5degrees.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Combines  the principles of permanent 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 and variable reluctance motor.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Stator core structure same as PM motor.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Rotor is cylindrical and magnetized like 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 motor with multiple teeth like VR 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angle as small as 0.9 degrees.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/>
              <a:t>    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27" y="2415654"/>
            <a:ext cx="5049672" cy="34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1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496</TotalTime>
  <Words>675</Words>
  <Application>Microsoft Office PowerPoint</Application>
  <PresentationFormat>Widescreen</PresentationFormat>
  <Paragraphs>88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Times New Roman</vt:lpstr>
      <vt:lpstr>Wingdings</vt:lpstr>
      <vt:lpstr>Retrospect</vt:lpstr>
      <vt:lpstr>AutoSketch</vt:lpstr>
      <vt:lpstr>HYBRID STEPPER MOTOR </vt:lpstr>
      <vt:lpstr>INTRODUCTION</vt:lpstr>
      <vt:lpstr>Stepper motor</vt:lpstr>
      <vt:lpstr>Types of stepper motor</vt:lpstr>
      <vt:lpstr>Permanent magnet(PM) stepper motor</vt:lpstr>
      <vt:lpstr>Variable Reluctance(VR) stepper motor</vt:lpstr>
      <vt:lpstr>How a stepper motor works?</vt:lpstr>
      <vt:lpstr>Terminology</vt:lpstr>
      <vt:lpstr>Hybrid(HB) stepper motor </vt:lpstr>
      <vt:lpstr>PowerPoint Presentation</vt:lpstr>
      <vt:lpstr>Relation between number of stator and rotor teeth</vt:lpstr>
      <vt:lpstr>Hybrid stepper motor</vt:lpstr>
      <vt:lpstr>When to use a stepper motor?</vt:lpstr>
      <vt:lpstr>Advantages </vt:lpstr>
      <vt:lpstr>Stepper motor applications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STEPPER MOTOR </dc:title>
  <dc:creator>NIVEA</dc:creator>
  <cp:lastModifiedBy>NIVEA</cp:lastModifiedBy>
  <cp:revision>46</cp:revision>
  <dcterms:created xsi:type="dcterms:W3CDTF">2014-08-12T15:03:57Z</dcterms:created>
  <dcterms:modified xsi:type="dcterms:W3CDTF">2014-08-20T03:03:11Z</dcterms:modified>
</cp:coreProperties>
</file>