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63" r:id="rId15"/>
    <p:sldId id="272" r:id="rId16"/>
    <p:sldId id="273" r:id="rId17"/>
    <p:sldId id="271" r:id="rId18"/>
    <p:sldId id="275" r:id="rId19"/>
    <p:sldId id="276" r:id="rId20"/>
    <p:sldId id="277" r:id="rId21"/>
    <p:sldId id="278" r:id="rId22"/>
    <p:sldId id="264" r:id="rId23"/>
    <p:sldId id="279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B260C-9CC2-4B0D-9B22-55F88A255EA8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2CA78-ACCE-45FC-8A9C-C469593033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96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2CA78-ACCE-45FC-8A9C-C469593033C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30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DAD561-2B46-4CB0-9F91-25384EE8DDED}" type="datetime1">
              <a:rPr lang="en-US" smtClean="0"/>
              <a:t>8/13/2014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85D96D-73E4-4663-A6A1-E066FA68BAF4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A5ADB-A1E4-4FAC-9ABF-824A03E697A6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2ECB46-CDFA-40FB-A601-AC1580792C51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A3AED0-31E2-4015-859C-A24DE7B213BC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FA0D1C-76C3-41C6-B0EB-CBD85E9E57C6}" type="datetime1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871944-1C30-4E5C-AB92-2A262000C677}" type="datetime1">
              <a:rPr lang="en-US" smtClean="0"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3296FA-7AD0-4883-B016-F73C9382E1C5}" type="datetime1">
              <a:rPr lang="en-US" smtClean="0"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8A7507-D2A7-4C67-86E4-1CD4691D297B}" type="datetime1">
              <a:rPr lang="en-US" smtClean="0"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E5BC41-D56A-4FC9-BDE8-67862673E85A}" type="datetime1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6E9836-D99F-4176-A2B0-9DD7A1807AFD}" type="datetime1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A9B2288-8059-4FDF-83B7-E43B09D034A6}" type="datetime1">
              <a:rPr lang="en-US" smtClean="0"/>
              <a:t>8/13/2014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CBD60F-4039-48FD-9EE9-564BE9BD917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hf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gp/product/B000H67DDY/ref=as_li_tf_tl?ie=UTF8&amp;camp=1789&amp;creative=9325&amp;creativeASIN=B000H67DDY&amp;linkCode=as2&amp;tag=jameco0b-20" TargetMode="External"/><Relationship Id="rId2" Type="http://schemas.openxmlformats.org/officeDocument/2006/relationships/hyperlink" Target="http://www.amazon.com/gp/product/B002B0N5R2/ref=as_li_qf_sp_asin_tl?ie=UTF8&amp;camp=1789&amp;creative=9325&amp;creativeASIN=B002B0N5R2&amp;linkCode=as2&amp;tag=jameco0b-2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jameco.com/webapp/wcs/stores/servlet/ProductDisplay?langId=-1&amp;productId=358811&amp;position=1&amp;category=7540&amp;catalogId=10001&amp;subCategoryName=Robotics+/+Mechanical&amp;storeId=10001&amp;refine=1&amp;app.products.maxperpage=15&amp;parentCategoryId=75$$7540&amp;categ" TargetMode="External"/><Relationship Id="rId4" Type="http://schemas.openxmlformats.org/officeDocument/2006/relationships/hyperlink" Target="http://www.jameco.com/webapp/wcs/stores/servlet/JamecoSearch?langId=-1&amp;storeId=10001&amp;catalogId=10001&amp;categoryName=category_root&amp;subCategoryName=Robotics&amp;category=75&amp;refine=1&amp;position=1&amp;history=r6g8kbm7|freeText~robot%2Bkit%5esearch_type~jame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obotics" TargetMode="External"/><Relationship Id="rId2" Type="http://schemas.openxmlformats.org/officeDocument/2006/relationships/hyperlink" Target="http://en.wikipedia.org/wiki/Rotary_actua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CN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../Videos/Position%20control%20of%20AC%20Servo%20Motor%20using%20SMC.mp4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91" y="0"/>
            <a:ext cx="18288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981200"/>
            <a:ext cx="7239000" cy="1472184"/>
          </a:xfrm>
        </p:spPr>
        <p:txBody>
          <a:bodyPr>
            <a:noAutofit/>
          </a:bodyPr>
          <a:lstStyle/>
          <a:p>
            <a:r>
              <a:rPr lang="en-US" sz="5400" dirty="0" smtClean="0"/>
              <a:t>AC SERVO MOTOR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4315691" y="5657671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BY,</a:t>
            </a:r>
          </a:p>
          <a:p>
            <a:r>
              <a:rPr lang="en-US" dirty="0"/>
              <a:t>	</a:t>
            </a:r>
            <a:r>
              <a:rPr lang="en-US" dirty="0" smtClean="0"/>
              <a:t>	EDWIN BASIL LAL</a:t>
            </a:r>
          </a:p>
          <a:p>
            <a:r>
              <a:rPr lang="en-US" dirty="0"/>
              <a:t>	</a:t>
            </a:r>
            <a:r>
              <a:rPr lang="en-US" dirty="0" smtClean="0"/>
              <a:t>	ROLL NO – 10</a:t>
            </a:r>
          </a:p>
          <a:p>
            <a:r>
              <a:rPr lang="en-US" dirty="0"/>
              <a:t>	</a:t>
            </a:r>
            <a:r>
              <a:rPr lang="en-US" dirty="0" smtClean="0"/>
              <a:t>	POWER ELECTRONICS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C83B-4851-44BD-825F-029A73911435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043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81124"/>
            <a:ext cx="7564437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9867F-9C8D-47D4-BFC9-B8538AAE404A}" type="datetime1">
              <a:rPr lang="en-US" smtClean="0"/>
              <a:t>8/13/2014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33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0"/>
            <a:ext cx="725011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15379-D2FE-490E-80C7-EF768B3252FE}" type="datetime1">
              <a:rPr lang="en-US" smtClean="0"/>
              <a:t>8/13/2014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96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APPLICATION </a:t>
            </a:r>
            <a:endParaRPr lang="en-US" dirty="0"/>
          </a:p>
        </p:txBody>
      </p:sp>
      <p:pic>
        <p:nvPicPr>
          <p:cNvPr id="4" name="Picture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1752600"/>
            <a:ext cx="6934200" cy="44196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A1B9-E7D1-4259-A08F-FCD8FE2C9BF5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85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718343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D489-48D0-4D37-9067-40A9D680D8C4}" type="datetime1">
              <a:rPr lang="en-US" smtClean="0"/>
              <a:t>8/13/2014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258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C </a:t>
            </a:r>
            <a:r>
              <a:rPr lang="en-US" dirty="0"/>
              <a:t>motors are in widespread use today, both in the industrial and commercial HVAC </a:t>
            </a:r>
            <a:r>
              <a:rPr lang="en-US" dirty="0" smtClean="0"/>
              <a:t>markets.</a:t>
            </a:r>
          </a:p>
          <a:p>
            <a:endParaRPr lang="en-US" dirty="0"/>
          </a:p>
          <a:p>
            <a:r>
              <a:rPr lang="en-US" dirty="0"/>
              <a:t>Servos are used in </a:t>
            </a:r>
            <a:r>
              <a:rPr lang="en-US" dirty="0">
                <a:hlinkClick r:id="rId2"/>
              </a:rPr>
              <a:t>radio-controlled airplanes</a:t>
            </a:r>
            <a:r>
              <a:rPr lang="en-US" dirty="0"/>
              <a:t> to position control surfaces like elevators, </a:t>
            </a:r>
            <a:r>
              <a:rPr lang="en-US" dirty="0">
                <a:hlinkClick r:id="rId3"/>
              </a:rPr>
              <a:t>rudders</a:t>
            </a:r>
            <a:r>
              <a:rPr lang="en-US" dirty="0"/>
              <a:t>, walking a </a:t>
            </a:r>
            <a:r>
              <a:rPr lang="en-US" dirty="0">
                <a:hlinkClick r:id="rId4"/>
              </a:rPr>
              <a:t>robot</a:t>
            </a:r>
            <a:r>
              <a:rPr lang="en-US" dirty="0"/>
              <a:t>, or operating </a:t>
            </a:r>
            <a:r>
              <a:rPr lang="en-US" dirty="0">
                <a:hlinkClick r:id="rId5"/>
              </a:rPr>
              <a:t>grippers</a:t>
            </a:r>
            <a:r>
              <a:rPr lang="en-US" dirty="0"/>
              <a:t>. Servo motors are small, have built-in control circuitry and have good power for their size. </a:t>
            </a: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035F1-DF4B-4943-8C2C-D045B10D2794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11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98080" cy="1143000"/>
          </a:xfrm>
        </p:spPr>
        <p:txBody>
          <a:bodyPr/>
          <a:lstStyle/>
          <a:p>
            <a:r>
              <a:rPr lang="en-US" dirty="0" smtClean="0"/>
              <a:t>INDUSTRIAL APPLICATION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752633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883D-8453-40F9-A0A1-47DA1A1AB3BB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37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182" y="685800"/>
            <a:ext cx="746081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7953-7401-4335-9A93-0F5B3F7CA31C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7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1000"/>
            <a:ext cx="76962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49F6-D3F0-4162-9202-57BE8B0E839C}" type="datetime1">
              <a:rPr lang="en-US" smtClean="0"/>
              <a:t>8/13/2014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434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AC SERVO MOTOR SUCCESS 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CB46-CDFA-40FB-A601-AC1580792C51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390" y="1676400"/>
            <a:ext cx="7448609" cy="4571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485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CB46-CDFA-40FB-A601-AC1580792C51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19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2930"/>
            <a:ext cx="76962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1" y="3401291"/>
            <a:ext cx="76962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8885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SERVO MOTOR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servomotor</a:t>
            </a:r>
            <a:r>
              <a:rPr lang="en-US" dirty="0"/>
              <a:t> is a </a:t>
            </a:r>
            <a:r>
              <a:rPr lang="en-US" dirty="0">
                <a:hlinkClick r:id="rId2" tooltip="Rotary actuator"/>
              </a:rPr>
              <a:t>rotary actuator</a:t>
            </a:r>
            <a:r>
              <a:rPr lang="en-US" dirty="0"/>
              <a:t> that allows for precise control of angular position, velocity and acceleration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 Servomotors are used in applications such as </a:t>
            </a:r>
            <a:r>
              <a:rPr lang="en-US" dirty="0">
                <a:hlinkClick r:id="rId3" tooltip="Robotics"/>
              </a:rPr>
              <a:t>robotics</a:t>
            </a:r>
            <a:r>
              <a:rPr lang="en-US" dirty="0"/>
              <a:t>, </a:t>
            </a:r>
            <a:r>
              <a:rPr lang="en-US" dirty="0">
                <a:hlinkClick r:id="rId4" tooltip="CNC"/>
              </a:rPr>
              <a:t>CNC</a:t>
            </a:r>
            <a:r>
              <a:rPr lang="en-US" dirty="0"/>
              <a:t> machinery or automated </a:t>
            </a:r>
            <a:r>
              <a:rPr lang="en-US" dirty="0" smtClean="0"/>
              <a:t>manufacturing.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538A-C0AD-4C36-B814-4FBA9351D729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682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CB46-CDFA-40FB-A601-AC1580792C51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20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24" y="78797"/>
            <a:ext cx="7689273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25" y="3429000"/>
            <a:ext cx="769620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552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CB46-CDFA-40FB-A601-AC1580792C51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21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"/>
            <a:ext cx="78486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036" y="3581400"/>
            <a:ext cx="3013364" cy="276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44141"/>
            <a:ext cx="4759036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319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73548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48554-590D-4733-9336-FB8976D859DD}" type="datetime1">
              <a:rPr lang="en-US" smtClean="0"/>
              <a:t>8/13/2014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93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CB46-CDFA-40FB-A601-AC1580792C51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23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0"/>
            <a:ext cx="7420696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28108" y="2286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3" action="ppaction://hlinkfile"/>
              </a:rPr>
              <a:t>DESIGN OF AC SERVO MOTOR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446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514600"/>
            <a:ext cx="749808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CB46-CDFA-40FB-A601-AC1580792C51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44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OPERATION</a:t>
            </a:r>
            <a:endParaRPr lang="en-US" dirty="0"/>
          </a:p>
        </p:txBody>
      </p:sp>
      <p:pic>
        <p:nvPicPr>
          <p:cNvPr id="2050" name="Picture 2" descr="http://www.globalspec.com/RefArticleImages/5A7ADF06AC71D37FCF06D7AB0A3DDEDF_figure_6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9800"/>
            <a:ext cx="66294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E488-B1DA-4373-B952-BA851336AF9B}" type="datetime1">
              <a:rPr lang="en-US" smtClean="0"/>
              <a:t>8/13/2014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06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BLOCKS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REFERENCE INPUT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ERROR DETECTION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AMPLIFIER</a:t>
            </a:r>
          </a:p>
          <a:p>
            <a:endParaRPr lang="en-US" dirty="0" smtClean="0"/>
          </a:p>
          <a:p>
            <a:r>
              <a:rPr lang="en-US" dirty="0" smtClean="0"/>
              <a:t>SERVO MOTOR</a:t>
            </a:r>
          </a:p>
          <a:p>
            <a:endParaRPr lang="en-US" dirty="0" smtClean="0"/>
          </a:p>
          <a:p>
            <a:r>
              <a:rPr lang="en-US" dirty="0" smtClean="0"/>
              <a:t>CONTROLED DEVICE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A5F2-EFE9-41A1-B03E-C42DEC4BB7A6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532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 SERVO MOTOR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phase induction motor</a:t>
            </a:r>
          </a:p>
          <a:p>
            <a:endParaRPr lang="en-US" dirty="0"/>
          </a:p>
          <a:p>
            <a:r>
              <a:rPr lang="en-US" dirty="0"/>
              <a:t>small diameter, low inertia, and high-resistance </a:t>
            </a:r>
            <a:r>
              <a:rPr lang="en-US" dirty="0" smtClean="0"/>
              <a:t>rotors</a:t>
            </a:r>
          </a:p>
          <a:p>
            <a:endParaRPr lang="en-US" dirty="0"/>
          </a:p>
          <a:p>
            <a:r>
              <a:rPr lang="en-US" dirty="0"/>
              <a:t>The high-resistance rotor- linear speed/ torque characteristics and accurate </a:t>
            </a:r>
            <a:r>
              <a:rPr lang="en-US" dirty="0" smtClean="0"/>
              <a:t>control.</a:t>
            </a:r>
          </a:p>
          <a:p>
            <a:pPr marL="8229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7D845-FA41-4DDD-A4E7-24F5D2997F4F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21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533400"/>
            <a:ext cx="7498080" cy="6096000"/>
          </a:xfrm>
        </p:spPr>
        <p:txBody>
          <a:bodyPr/>
          <a:lstStyle/>
          <a:p>
            <a:r>
              <a:rPr lang="en-US" dirty="0"/>
              <a:t>An AC servomotor is designed with two phases set at right angles to each </a:t>
            </a:r>
            <a:r>
              <a:rPr lang="en-US" dirty="0" smtClean="0"/>
              <a:t>other.</a:t>
            </a:r>
          </a:p>
          <a:p>
            <a:endParaRPr lang="en-US" dirty="0"/>
          </a:p>
          <a:p>
            <a:r>
              <a:rPr lang="en-US" dirty="0"/>
              <a:t> A </a:t>
            </a:r>
            <a:r>
              <a:rPr lang="en-US" u="sng" dirty="0"/>
              <a:t>fixed or reference winding </a:t>
            </a:r>
            <a:r>
              <a:rPr lang="en-US" dirty="0"/>
              <a:t>is excited by a fixed voltage </a:t>
            </a:r>
            <a:r>
              <a:rPr lang="en-US" dirty="0" smtClean="0"/>
              <a:t>source.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u="sng" dirty="0"/>
              <a:t>control winding </a:t>
            </a:r>
            <a:r>
              <a:rPr lang="en-US" dirty="0"/>
              <a:t>is excited by a variable voltage </a:t>
            </a:r>
            <a:r>
              <a:rPr lang="en-US" dirty="0" smtClean="0"/>
              <a:t>source.</a:t>
            </a:r>
          </a:p>
          <a:p>
            <a:pPr marL="82296" indent="0">
              <a:buNone/>
            </a:pPr>
            <a:endParaRPr lang="en-US" dirty="0"/>
          </a:p>
          <a:p>
            <a:r>
              <a:rPr lang="en-US" dirty="0"/>
              <a:t>same voltage per turns </a:t>
            </a:r>
            <a:r>
              <a:rPr lang="en-US" dirty="0" smtClean="0"/>
              <a:t>ratio.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AE23-369D-4C6D-A04E-BCAFBCB1ACDD}" type="datetime1">
              <a:rPr lang="en-US" smtClean="0"/>
              <a:t>8/13/2014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2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globalspec.com/RefArticleImages/5A7ADF06AC71D37FCF06D7AB0A3DDEDF_figure_64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09600"/>
            <a:ext cx="4306111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7800" y="5038222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/>
              </a:rPr>
              <a:t>HS-322HD </a:t>
            </a:r>
          </a:p>
          <a:p>
            <a:endParaRPr lang="en-US" dirty="0"/>
          </a:p>
        </p:txBody>
      </p:sp>
      <p:pic>
        <p:nvPicPr>
          <p:cNvPr id="4098" name="Picture 2" descr="33322: HITEC RCD U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573734"/>
            <a:ext cx="2895600" cy="213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ITEC RCD US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4419601"/>
            <a:ext cx="1647265" cy="44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Servo Mot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378" y="4246706"/>
            <a:ext cx="3217718" cy="2611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D94B8-DF86-4918-BABB-72AF504A3EED}" type="datetime1">
              <a:rPr lang="en-US" smtClean="0"/>
              <a:t>8/13/2014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52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is the servo controlled?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Servos are controlled by sending an electrical pulse of variable width, or </a:t>
            </a:r>
            <a:r>
              <a:rPr lang="en-US" b="1" dirty="0"/>
              <a:t>pulse width modulation</a:t>
            </a:r>
            <a:r>
              <a:rPr lang="en-US" dirty="0"/>
              <a:t> (PWM), through the control </a:t>
            </a:r>
            <a:r>
              <a:rPr lang="en-US" dirty="0" smtClean="0"/>
              <a:t>wire.</a:t>
            </a:r>
          </a:p>
          <a:p>
            <a:endParaRPr lang="en-US" dirty="0"/>
          </a:p>
          <a:p>
            <a:r>
              <a:rPr lang="en-US" dirty="0"/>
              <a:t>A servo motor can usually only turn 90 degrees in either direction for a total of 180 degree movement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The servo motor expects to see a pulse every 20 milliseconds (</a:t>
            </a:r>
            <a:r>
              <a:rPr lang="en-US" dirty="0" err="1"/>
              <a:t>ms</a:t>
            </a:r>
            <a:r>
              <a:rPr lang="en-US" dirty="0"/>
              <a:t>) and the length of the pulse will determine how far the motor turns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2FC6D-1A98-4726-8840-34F71BB22AA9}" type="datetime1">
              <a:rPr lang="en-US" smtClean="0"/>
              <a:t>8/13/2014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85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PULSES</a:t>
            </a:r>
            <a:endParaRPr lang="en-US" dirty="0"/>
          </a:p>
        </p:txBody>
      </p:sp>
      <p:pic>
        <p:nvPicPr>
          <p:cNvPr id="6146" name="Picture 2" descr="Servo Mo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09800"/>
            <a:ext cx="7315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DDF36-A6AC-45D3-8988-51CC37B46F2E}" type="datetime1">
              <a:rPr lang="en-US" smtClean="0"/>
              <a:t>8/13/2014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D60F-4039-48FD-9EE9-564BE9BD917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280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1629</TotalTime>
  <Words>343</Words>
  <Application>Microsoft Office PowerPoint</Application>
  <PresentationFormat>On-screen Show (4:3)</PresentationFormat>
  <Paragraphs>102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AC SERVO MOTOR</vt:lpstr>
      <vt:lpstr>What is SERVO MOTOR ?</vt:lpstr>
      <vt:lpstr>PRINCIPLE OF OPERATION</vt:lpstr>
      <vt:lpstr>BLOCKS FUNCTION</vt:lpstr>
      <vt:lpstr>AC SERVO MOTOR</vt:lpstr>
      <vt:lpstr>PowerPoint Presentation</vt:lpstr>
      <vt:lpstr>PowerPoint Presentation</vt:lpstr>
      <vt:lpstr>How is the servo controlled? </vt:lpstr>
      <vt:lpstr>PULSES</vt:lpstr>
      <vt:lpstr>CONSTRUCTION</vt:lpstr>
      <vt:lpstr>CHARACTERISTICS</vt:lpstr>
      <vt:lpstr>INDUSTRIAL APPLICATION </vt:lpstr>
      <vt:lpstr>PowerPoint Presentation</vt:lpstr>
      <vt:lpstr>APPLICATION </vt:lpstr>
      <vt:lpstr>INDUSTRIAL APPLICATION</vt:lpstr>
      <vt:lpstr>PowerPoint Presentation</vt:lpstr>
      <vt:lpstr>PowerPoint Presentation</vt:lpstr>
      <vt:lpstr> AC SERVO MOTOR SUCCESS ?</vt:lpstr>
      <vt:lpstr>PowerPoint Presentation</vt:lpstr>
      <vt:lpstr>PowerPoint Presentation</vt:lpstr>
      <vt:lpstr>PowerPoint Presentation</vt:lpstr>
      <vt:lpstr>COMPARISON</vt:lpstr>
      <vt:lpstr>DESIGN OF AC SERVO MOTOR</vt:lpstr>
      <vt:lpstr>THANK YOU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 SERVO MOTOR</dc:title>
  <dc:creator>USER</dc:creator>
  <cp:lastModifiedBy>USER</cp:lastModifiedBy>
  <cp:revision>16</cp:revision>
  <dcterms:created xsi:type="dcterms:W3CDTF">2014-08-11T06:27:18Z</dcterms:created>
  <dcterms:modified xsi:type="dcterms:W3CDTF">2014-08-13T05:33:06Z</dcterms:modified>
</cp:coreProperties>
</file>