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6" r:id="rId9"/>
    <p:sldId id="262" r:id="rId10"/>
    <p:sldId id="263" r:id="rId11"/>
    <p:sldId id="264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3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79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15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84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27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29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03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7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4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1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59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05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48C04-ED71-4A46-8C1B-E6A77E2F716D}" type="datetimeFigureOut">
              <a:rPr lang="en-US" smtClean="0"/>
              <a:t>19-Aug-14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670E1-CC1A-4FA4-ABBA-0935F9460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969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96" y="2170323"/>
            <a:ext cx="4269145" cy="43544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244" y="1277956"/>
            <a:ext cx="7772400" cy="89236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 SERVO AMPLIFIERS AND PWM SERVO AMPLIFIERS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94023" y="4725759"/>
            <a:ext cx="3007605" cy="1655762"/>
          </a:xfrm>
        </p:spPr>
        <p:txBody>
          <a:bodyPr/>
          <a:lstStyle/>
          <a:p>
            <a:pPr algn="just"/>
            <a:r>
              <a:rPr lang="en-GB" dirty="0" smtClean="0"/>
              <a:t>JINCE </a:t>
            </a:r>
            <a:r>
              <a:rPr lang="en-GB" dirty="0" smtClean="0"/>
              <a:t>JOSE</a:t>
            </a:r>
          </a:p>
          <a:p>
            <a:pPr algn="l"/>
            <a:r>
              <a:rPr lang="en-GB" dirty="0" err="1" smtClean="0"/>
              <a:t>M.Tech</a:t>
            </a:r>
            <a:r>
              <a:rPr lang="en-GB" dirty="0" smtClean="0"/>
              <a:t>, PE, S2</a:t>
            </a:r>
            <a:endParaRPr lang="en-GB" dirty="0"/>
          </a:p>
          <a:p>
            <a:pPr algn="l"/>
            <a:r>
              <a:rPr lang="en-GB" dirty="0" smtClean="0"/>
              <a:t>NO </a:t>
            </a:r>
            <a:r>
              <a:rPr lang="en-GB" dirty="0" smtClean="0"/>
              <a:t>: 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81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143002" y="-1143002"/>
            <a:ext cx="6858001" cy="914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77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144" y="144788"/>
            <a:ext cx="7634001" cy="30941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587" y="3360114"/>
            <a:ext cx="7479764" cy="338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23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22" y="126522"/>
            <a:ext cx="7282150" cy="32666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352" y="3393196"/>
            <a:ext cx="7623672" cy="334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10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37" y="97028"/>
            <a:ext cx="3829050" cy="6619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968" y="97028"/>
            <a:ext cx="3781425" cy="3362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2968" y="3392678"/>
            <a:ext cx="3829050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02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06225" y="3022420"/>
            <a:ext cx="3089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167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940" y="288008"/>
            <a:ext cx="7886700" cy="1325563"/>
          </a:xfrm>
        </p:spPr>
        <p:txBody>
          <a:bodyPr/>
          <a:lstStyle/>
          <a:p>
            <a:r>
              <a:rPr lang="en-GB" dirty="0" smtClean="0"/>
              <a:t>Typical servo control system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2000" contras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359" y="1825625"/>
            <a:ext cx="761928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986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Simple Servo Amplifiers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5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52749">
            <a:off x="2160316" y="1690689"/>
            <a:ext cx="4823368" cy="422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79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365125"/>
            <a:ext cx="7886700" cy="1325563"/>
          </a:xfrm>
        </p:spPr>
        <p:txBody>
          <a:bodyPr/>
          <a:lstStyle/>
          <a:p>
            <a:r>
              <a:rPr lang="en-GB" dirty="0" smtClean="0"/>
              <a:t>Push-Pull Amplifier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610"/>
                    </a14:imgEffect>
                    <a14:imgEffect>
                      <a14:brightnessContrast bright="17000" contrast="5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87462" y="1690688"/>
            <a:ext cx="692467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74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Chopper Amplifier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315"/>
                    </a14:imgEffect>
                    <a14:imgEffect>
                      <a14:saturation sat="70000"/>
                    </a14:imgEffect>
                    <a14:imgEffect>
                      <a14:brightnessContrast bright="8000" contrast="4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97199" y="1690689"/>
            <a:ext cx="5949602" cy="460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29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71574"/>
          </a:xfrm>
        </p:spPr>
        <p:txBody>
          <a:bodyPr/>
          <a:lstStyle/>
          <a:p>
            <a:r>
              <a:rPr lang="en-GB" dirty="0" smtClean="0"/>
              <a:t>AC Servo Amplifier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brightnessContrast bright="-8000" contrast="5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0525" y="1447296"/>
            <a:ext cx="7842949" cy="492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8588" y="925417"/>
            <a:ext cx="8886825" cy="58182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r>
              <a:rPr lang="en-GB" dirty="0" smtClean="0"/>
              <a:t>PWM Servo Amplifier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27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214" y="533400"/>
            <a:ext cx="7205032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64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1860" y="0"/>
            <a:ext cx="7678757" cy="36268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742" y="3626882"/>
            <a:ext cx="7755875" cy="298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8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</TotalTime>
  <Words>36</Words>
  <Application>Microsoft Office PowerPoint</Application>
  <PresentationFormat>On-screen Show (4:3)</PresentationFormat>
  <Paragraphs>11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AC SERVO AMPLIFIERS AND PWM SERVO AMPLIFIERS</vt:lpstr>
      <vt:lpstr>Typical servo control system</vt:lpstr>
      <vt:lpstr>Simple Servo Amplifiers</vt:lpstr>
      <vt:lpstr>Push-Pull Amplifier</vt:lpstr>
      <vt:lpstr>Chopper Amplifier </vt:lpstr>
      <vt:lpstr>AC Servo Amplifier</vt:lpstr>
      <vt:lpstr>PWM Servo Amplifier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 SERVO AMPLIFIERS AND PWM SERVO AMPLIFIERS</dc:title>
  <dc:creator>JINCE JOSE</dc:creator>
  <cp:lastModifiedBy>JINCE JOSE</cp:lastModifiedBy>
  <cp:revision>16</cp:revision>
  <dcterms:created xsi:type="dcterms:W3CDTF">2014-08-13T12:07:58Z</dcterms:created>
  <dcterms:modified xsi:type="dcterms:W3CDTF">2014-08-19T00:09:26Z</dcterms:modified>
</cp:coreProperties>
</file>