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3" r:id="rId6"/>
    <p:sldId id="261" r:id="rId7"/>
    <p:sldId id="259" r:id="rId8"/>
    <p:sldId id="267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Automobile </a:t>
            </a:r>
            <a:r>
              <a:rPr lang="en-US" smtClean="0"/>
              <a:t>electrical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Battery life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Overcharging -&gt; Overheating -&gt; gas bubbling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-&gt; Too much concentration of            			electrolyte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Continuous undercharging -&gt; sulfated condition -&gt; loss of active material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Lack of water -&gt; too much concentration of electrolyte -&gt; low level of electrolyte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breakage -&gt; loose holders -&gt; movement of vehicle.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Excessive loads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Freezing of electrolyte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charging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charge method</a:t>
            </a:r>
          </a:p>
          <a:p>
            <a:pPr lvl="1">
              <a:buSzPct val="81000"/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   low current for long period</a:t>
            </a:r>
          </a:p>
          <a:p>
            <a:pPr lvl="1">
              <a:buSzPct val="81000"/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   can be fully charged by this method</a:t>
            </a:r>
          </a:p>
          <a:p>
            <a:pPr lvl="1">
              <a:buSzPct val="81000"/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   can be safely used under all possible conditions </a:t>
            </a:r>
          </a:p>
          <a:p>
            <a:r>
              <a:rPr lang="en-US" dirty="0" smtClean="0"/>
              <a:t>Quick charge method</a:t>
            </a:r>
          </a:p>
          <a:p>
            <a:pPr lvl="1">
              <a:buSzPct val="79000"/>
              <a:buFont typeface="Wingdings" pitchFamily="2" charset="2"/>
              <a:buChar char="Ø"/>
            </a:pPr>
            <a:r>
              <a:rPr lang="en-US" dirty="0" smtClean="0"/>
              <a:t> Large current with a short period of time</a:t>
            </a:r>
          </a:p>
          <a:p>
            <a:pPr lvl="1">
              <a:buSzPct val="79000"/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cannot fully charge battery</a:t>
            </a:r>
          </a:p>
          <a:p>
            <a:pPr lvl="1">
              <a:buSzPct val="79000"/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should not be used in all conditions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Shunt wound generators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D C generators ; Alternators</a:t>
            </a:r>
          </a:p>
          <a:p>
            <a:r>
              <a:rPr lang="en-US" sz="2400" u="sng" dirty="0" smtClean="0"/>
              <a:t>Cut – out  </a:t>
            </a:r>
            <a:r>
              <a:rPr lang="en-US" sz="2400" dirty="0" smtClean="0"/>
              <a:t>-&gt;automatic switch -&gt; opens and closes the circuit between generator and battery -&gt; prevents discharging of battery thru generating circuit</a:t>
            </a:r>
          </a:p>
          <a:p>
            <a:r>
              <a:rPr lang="en-US" sz="2400" dirty="0" smtClean="0"/>
              <a:t>Voltage regulator -&gt; keeps the maximum voltage of the generator from exceeding a pre determined value.-&gt; operates when load requirements are reduced and battery approaches charged condition</a:t>
            </a:r>
          </a:p>
          <a:p>
            <a:r>
              <a:rPr lang="en-US" sz="2400" dirty="0" smtClean="0"/>
              <a:t>Current regulator-&gt; controls the maximum current output of the generator -&gt; prevents the generator damage from overload -&gt; operate when the load requirements are high and battery is low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45" b="5818"/>
          <a:stretch>
            <a:fillRect/>
          </a:stretch>
        </p:blipFill>
        <p:spPr bwMode="auto">
          <a:xfrm>
            <a:off x="4114800" y="152400"/>
            <a:ext cx="5029200" cy="644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981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The four main circuits of 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automobile electrical  system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3505200"/>
            <a:ext cx="256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generating circuit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starting circuit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ignition circuit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lighting circuit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Starting motor drives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 l="43065"/>
          <a:stretch>
            <a:fillRect/>
          </a:stretch>
        </p:blipFill>
        <p:spPr bwMode="auto">
          <a:xfrm>
            <a:off x="2514599" y="1676400"/>
            <a:ext cx="401701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05200" y="5562600"/>
            <a:ext cx="136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/>
              <a:t>Bendix</a:t>
            </a:r>
            <a:r>
              <a:rPr lang="en-US" u="sng" dirty="0" smtClean="0"/>
              <a:t> Drive</a:t>
            </a:r>
            <a:endParaRPr lang="en-US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051738" y="224862"/>
            <a:ext cx="2870994" cy="668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71800" y="5334000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Folo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–Thru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Bendix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Starter Drive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Overrunning clutch drive with solenoid shift</a:t>
            </a:r>
            <a:endParaRPr lang="en-US" sz="32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2171700" y="1676400"/>
            <a:ext cx="5219700" cy="427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Magnetic 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Bendix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– Drive Starter switch</a:t>
            </a: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8000"/>
          </a:blip>
          <a:srcRect/>
          <a:stretch>
            <a:fillRect/>
          </a:stretch>
        </p:blipFill>
        <p:spPr bwMode="auto">
          <a:xfrm>
            <a:off x="1371600" y="1447800"/>
            <a:ext cx="70770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Battery ignition systems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8000"/>
          </a:blip>
          <a:srcRect/>
          <a:stretch>
            <a:fillRect/>
          </a:stretch>
        </p:blipFill>
        <p:spPr bwMode="auto">
          <a:xfrm>
            <a:off x="1376362" y="1748630"/>
            <a:ext cx="6800327" cy="449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Transistor assisted ignition 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voltage transistor – relieves the contact breaker points from the duty of making and breaking primary circuit</a:t>
            </a:r>
          </a:p>
          <a:p>
            <a:r>
              <a:rPr lang="en-US" dirty="0" smtClean="0"/>
              <a:t>Only does the On &amp; off of transistor – at proper time in relation to the engine speed</a:t>
            </a:r>
          </a:p>
          <a:p>
            <a:r>
              <a:rPr lang="en-US" dirty="0" smtClean="0"/>
              <a:t>Condenser is eliminated</a:t>
            </a:r>
          </a:p>
          <a:p>
            <a:r>
              <a:rPr lang="en-US" dirty="0" smtClean="0"/>
              <a:t>Arcing of the contact point is avoided</a:t>
            </a:r>
          </a:p>
          <a:p>
            <a:r>
              <a:rPr lang="en-US" dirty="0" smtClean="0"/>
              <a:t>Promotes easier starting, better ignition, high engine speeds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1000"/>
          </a:blip>
          <a:srcRect l="9816"/>
          <a:stretch>
            <a:fillRect/>
          </a:stretch>
        </p:blipFill>
        <p:spPr bwMode="auto">
          <a:xfrm rot="16003847">
            <a:off x="1574706" y="-611938"/>
            <a:ext cx="5408134" cy="902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270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Automobile electrical systems</vt:lpstr>
      <vt:lpstr>T</vt:lpstr>
      <vt:lpstr>Starting motor drives</vt:lpstr>
      <vt:lpstr>Slide 4</vt:lpstr>
      <vt:lpstr>Overrunning clutch drive with solenoid shift</vt:lpstr>
      <vt:lpstr>Magnetic Bendix – Drive Starter switch</vt:lpstr>
      <vt:lpstr>Battery ignition systems</vt:lpstr>
      <vt:lpstr>Transistor assisted ignition system</vt:lpstr>
      <vt:lpstr>Lighting</vt:lpstr>
      <vt:lpstr>Battery life</vt:lpstr>
      <vt:lpstr>Battery charging</vt:lpstr>
      <vt:lpstr>Generators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laptop</dc:creator>
  <cp:lastModifiedBy>laptop</cp:lastModifiedBy>
  <cp:revision>32</cp:revision>
  <dcterms:created xsi:type="dcterms:W3CDTF">2006-08-16T00:00:00Z</dcterms:created>
  <dcterms:modified xsi:type="dcterms:W3CDTF">2013-03-27T05:09:02Z</dcterms:modified>
</cp:coreProperties>
</file>