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1" r:id="rId6"/>
    <p:sldId id="262" r:id="rId7"/>
    <p:sldId id="280" r:id="rId8"/>
    <p:sldId id="281" r:id="rId9"/>
    <p:sldId id="282" r:id="rId10"/>
    <p:sldId id="283" r:id="rId11"/>
    <p:sldId id="263" r:id="rId12"/>
    <p:sldId id="284" r:id="rId13"/>
    <p:sldId id="264" r:id="rId14"/>
    <p:sldId id="265" r:id="rId15"/>
    <p:sldId id="266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6" r:id="rId24"/>
    <p:sldId id="277" r:id="rId25"/>
    <p:sldId id="285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ADAPT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3BF40-A927-4AB5-94A0-29DB78A72C01}" type="datetimeFigureOut">
              <a:rPr lang="en-IN" smtClean="0"/>
              <a:t>30-10-2013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52E7E-2D10-4DFB-AB95-DD1E5D7CABB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484195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IN" smtClean="0"/>
              <a:t>ADAPT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BF269-2324-4DDB-AEEF-A4D0571DE893}" type="datetimeFigureOut">
              <a:rPr lang="en-IN" smtClean="0"/>
              <a:t>30-10-2013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20532-B656-4A7F-B6EF-FC9084426B4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6641780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5732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4070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1239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2847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IN" smtClean="0"/>
              <a:t>ADAPT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8968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0A83-1A87-44ED-8242-F7C69DF8D26C}" type="datetime1">
              <a:rPr lang="en-IN" smtClean="0"/>
              <a:t>30-10-2013</a:t>
            </a:fld>
            <a:endParaRPr lang="en-I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BB0AA-48DB-4D2D-95DA-7FC54ECE495A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2B5C5-DAB7-451C-A793-838187396DE3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D220A-17C6-4B48-88F4-5E76AEB16036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3885-1E9D-493F-B886-2EA37AA38C77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A83C-CDB1-4D7F-AC95-2AC28DACB435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ACFB6-4191-4CB5-BB8F-33FB490F3DC4}" type="datetime1">
              <a:rPr lang="en-IN" smtClean="0"/>
              <a:t>30-10-2013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41D65-2007-4573-865D-E8C94838C6D8}" type="datetime1">
              <a:rPr lang="en-IN" smtClean="0"/>
              <a:t>30-10-2013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71FF9-A5D3-442C-B48A-1DC26510A03B}" type="datetime1">
              <a:rPr lang="en-IN" smtClean="0"/>
              <a:t>30-10-2013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783CC-DBEC-4E8D-A7A3-B0DA7A8DDDE3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50213-5C9F-4684-87F9-05DFD19526DC}" type="datetime1">
              <a:rPr lang="en-IN" smtClean="0"/>
              <a:t>30-10-2013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234D594-B92C-48A8-8954-231BD4C94B16}" type="datetime1">
              <a:rPr lang="en-IN" smtClean="0"/>
              <a:t>30-10-2013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IN" smtClean="0"/>
              <a:t>Dept of CSE,MACE,Kothamangalam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9EAEB52-2466-4983-A989-D4C096C87BC8}" type="slidenum">
              <a:rPr lang="en-IN" smtClean="0"/>
              <a:t>‹#›</a:t>
            </a:fld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purikl.files.wordpress.com/2010/01/image1.p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323455"/>
          </a:xfrm>
        </p:spPr>
        <p:txBody>
          <a:bodyPr/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IN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9149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EXAMPLE(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Contd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…)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7992887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5661248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Knowledge and Data Engineering</a:t>
            </a:r>
          </a:p>
        </p:txBody>
      </p:sp>
    </p:spTree>
    <p:extLst>
      <p:ext uri="{BB962C8B-B14F-4D97-AF65-F5344CB8AC3E}">
        <p14:creationId xmlns:p14="http://schemas.microsoft.com/office/powerpoint/2010/main" val="2502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Adaptive Database Schema Design(ADAPT)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Important Attributes</a:t>
            </a:r>
          </a:p>
          <a:p>
            <a:pPr lvl="2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Common Attributes</a:t>
            </a:r>
          </a:p>
          <a:p>
            <a:pPr lvl="2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Star Attributes</a:t>
            </a:r>
          </a:p>
          <a:p>
            <a:pPr lvl="2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Uncommon Attributes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Base table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Supplementary table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8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1412776"/>
            <a:ext cx="654378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4452774"/>
            <a:ext cx="3514843" cy="113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023" y="4452774"/>
            <a:ext cx="3345671" cy="113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5877272"/>
            <a:ext cx="6768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Knowledge and Data Engineering</a:t>
            </a:r>
          </a:p>
        </p:txBody>
      </p:sp>
    </p:spTree>
    <p:extLst>
      <p:ext uri="{BB962C8B-B14F-4D97-AF65-F5344CB8AC3E}">
        <p14:creationId xmlns:p14="http://schemas.microsoft.com/office/powerpoint/2010/main" val="247241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363272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84784"/>
            <a:ext cx="4276725" cy="4122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27176" y="5733256"/>
            <a:ext cx="56166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 smtClean="0">
                <a:latin typeface="Times New Roman" pitchFamily="18" charset="0"/>
                <a:cs typeface="Times New Roman" pitchFamily="18" charset="0"/>
              </a:rPr>
              <a:t>IEEE Transactions on Knowledge and Data Engineering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4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ADAPT  DETAILS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Common Attribute Selection and Clustering</a:t>
            </a:r>
          </a:p>
          <a:p>
            <a:pPr lvl="2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Selection</a:t>
            </a:r>
          </a:p>
          <a:p>
            <a:pPr lvl="2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Clustering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Dependent Attribute Selection</a:t>
            </a:r>
            <a:endParaRPr lang="en-IN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86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CLUSTERING</a:t>
            </a:r>
            <a:endParaRPr lang="en-IN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Attribute Undirected Weighted Graph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Attribute Node Vector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V1=(1 0 1 0 1 1)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 of Edge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140968"/>
            <a:ext cx="381642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157192"/>
            <a:ext cx="352839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87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DETERMINE  THE  NUMBER OF BASE TABLES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Attribute Node Vector Mapping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	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Construct Kernel Matrix</a:t>
            </a:r>
          </a:p>
          <a:p>
            <a:pPr marL="0" indent="0"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Find Elbow in Kernel Matrix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2204863"/>
            <a:ext cx="2808312" cy="51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384" y="2211633"/>
            <a:ext cx="300593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53" y="3068960"/>
            <a:ext cx="3710935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301208"/>
            <a:ext cx="122413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172620"/>
            <a:ext cx="3096344" cy="920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01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DEPENDENT  ATTRIBUTE SELECTION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Dependent Attributes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Expensiveness of Attribute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Cost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Weight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Dependent Attribute Selection</a:t>
            </a:r>
          </a:p>
          <a:p>
            <a:pPr lvl="2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One Source Table</a:t>
            </a:r>
          </a:p>
          <a:p>
            <a:pPr lvl="2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 Multiple Source Tables</a:t>
            </a:r>
          </a:p>
          <a:p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03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EXPENSIVENESS  OF ATTRIBUTES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Selection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Insertion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Update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Deletion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59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SELECTION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Query without Uncommon Attributes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Query with Uncommon Attributes in the WHERE Clause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Query with Uncommon Attributes only in the SELECT Clause</a:t>
            </a:r>
            <a:endParaRPr lang="en-IN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4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ADAPTIVE DATABASE SCHEMA DESIGN FOR MULTI-TENANT DATA MANAGEMENT</a:t>
            </a:r>
            <a:endParaRPr lang="en-IN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approval:02/08/2013		         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Sruthi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AK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Slide approval:02/09/2013			Roll no-60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Topic and slide approved by:			S7R</a:t>
            </a:r>
          </a:p>
          <a:p>
            <a:pPr marL="0" indent="0">
              <a:buNone/>
            </a:pP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Mrs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P Abraham</a:t>
            </a:r>
          </a:p>
          <a:p>
            <a:pPr marL="0" indent="0">
              <a:buNone/>
            </a:pP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6937171" cy="365125"/>
          </a:xfrm>
        </p:spPr>
        <p:txBody>
          <a:bodyPr/>
          <a:lstStyle/>
          <a:p>
            <a:r>
              <a:rPr lang="en-IN" dirty="0" smtClean="0"/>
              <a:t>                                                         </a:t>
            </a:r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2825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ONE  SOURCE  TABLE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Space Budget(     )</a:t>
            </a:r>
          </a:p>
          <a:p>
            <a:pPr lvl="2">
              <a:buFont typeface="Wingdings" pitchFamily="2" charset="2"/>
              <a:buChar char="Ø"/>
            </a:pPr>
            <a:endParaRPr lang="en-IN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64904"/>
            <a:ext cx="237626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45024"/>
            <a:ext cx="3024336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881" y="1707282"/>
            <a:ext cx="322418" cy="428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21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MULTIPLE  SOURCE  TABLES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Source Table Graph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Page Rank Algorithm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508" y="2780928"/>
            <a:ext cx="2000222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200022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25144"/>
            <a:ext cx="273630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59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High Scalability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High Performance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Low Space Requirements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Adequate Flexibility and High Availability 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76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Adaptive Database Schema Design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Scalability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Performance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Space Requirements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716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Aulbach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T.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Grust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D. Jacobs, A. Kemper, and J. </a:t>
            </a:r>
            <a:r>
              <a:rPr lang="en-IN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Rittinger.Multi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-tenant 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databases for software as a service: 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schema-mapping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techniques</a:t>
            </a: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fr-FR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SIGMOD </a:t>
            </a:r>
            <a:r>
              <a:rPr lang="fr-FR" sz="28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Conference</a:t>
            </a: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pages 1195–1206, 2008</a:t>
            </a:r>
            <a:r>
              <a:rPr lang="fr-F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Aulbach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Seibold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D. Jacobs, and A. Kemper. </a:t>
            </a:r>
            <a:r>
              <a:rPr lang="en-IN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Extensibilityand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sharing in evolving multi-tenant databases. In </a:t>
            </a:r>
            <a:r>
              <a:rPr lang="en-IN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ICDE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pages99–110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2011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C.-P.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Bezemer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A.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Zaidman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Multi-tenant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saas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applications:maintenance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dream or nightmare? In </a:t>
            </a:r>
            <a:r>
              <a:rPr lang="en-IN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EVOL/IWPSE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pages 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88–92,2010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4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O. Schiller, B. Schiller, A.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Brodt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and B.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Mitschang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Native </a:t>
            </a:r>
            <a:r>
              <a:rPr lang="en-IN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supportof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multi-tenancy in </a:t>
            </a:r>
            <a:r>
              <a:rPr lang="en-IN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rdbms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for software as a service. In </a:t>
            </a:r>
            <a:r>
              <a:rPr lang="en-IN" sz="28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EDBT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pages117–128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2011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http://en.wikipedia.org/wiki/Determining the number of 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clusters in </a:t>
            </a: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 data 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set</a:t>
            </a:r>
          </a:p>
          <a:p>
            <a:pPr>
              <a:buFont typeface="Wingdings" pitchFamily="2" charset="2"/>
              <a:buChar char="Ø"/>
            </a:pPr>
            <a:r>
              <a:rPr lang="en-I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en.wikipedia.org/wiki/Multitenancy</a:t>
            </a: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3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6104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5464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717032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2964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Existing Systems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Details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r>
              <a:rPr lang="en-IN" dirty="0" smtClean="0"/>
              <a:t>                                                          </a:t>
            </a:r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1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Software as a Service(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SaaS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Multi-Tenant(MT)  database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Need for MT database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Challenge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73275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-36512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80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EXISTING SYSTEMS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Independent Databases and Independent Database Instances(IDII)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Independent Tables and Shared Database Instances(ITSI)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Shared Tables and Shared Database Instances(STSI)</a:t>
            </a:r>
          </a:p>
          <a:p>
            <a:pPr>
              <a:buFont typeface="Wingdings" pitchFamily="2" charset="2"/>
              <a:buChar char="Ø"/>
            </a:pPr>
            <a:endParaRPr lang="en-IN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86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IDII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Hardware shared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Maintenance cost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Poor scalability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IN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5" name="Picture 4" descr="http://purikl.files.wordpress.com/2010/01/image1.png?w=380&amp;h=221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01008"/>
            <a:ext cx="5112568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 rot="16200000">
            <a:off x="5216613" y="3504468"/>
            <a:ext cx="4953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Courtesy: Multi tenant Architecture by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Puri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Keemthi</a:t>
            </a:r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54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ITSI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database instances shared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Limited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scalability</a:t>
            </a: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6" name="Picture 5" descr="Image shows multiple sets of tables within a single databas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2564904"/>
            <a:ext cx="6692993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6200000">
            <a:off x="5584467" y="3280627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Designing a database for multi-tenancy on the cloud</a:t>
            </a:r>
          </a:p>
          <a:p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1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STSI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Hardware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database instances, tables shared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Poor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performance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space overhead</a:t>
            </a:r>
            <a:endParaRPr lang="en-IN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801267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5" name="Picture 4" descr="Diagram shows tables, within the database, within the instance, within the DB2       LUW serve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68960"/>
            <a:ext cx="6264696" cy="32670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 rot="16200000">
            <a:off x="5915788" y="3390559"/>
            <a:ext cx="5242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Designing a database for multi-tenancy on the cloud</a:t>
            </a:r>
          </a:p>
          <a:p>
            <a:endParaRPr lang="en-IN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2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7729259" cy="365125"/>
          </a:xfrm>
        </p:spPr>
        <p:txBody>
          <a:bodyPr/>
          <a:lstStyle/>
          <a:p>
            <a:pPr algn="ctr"/>
            <a:r>
              <a:rPr lang="en-IN" dirty="0" err="1" smtClean="0"/>
              <a:t>Dept</a:t>
            </a:r>
            <a:r>
              <a:rPr lang="en-IN" dirty="0" smtClean="0"/>
              <a:t> of </a:t>
            </a:r>
            <a:r>
              <a:rPr lang="en-IN" dirty="0" err="1" smtClean="0"/>
              <a:t>CSE,MACE,Kothamangalam</a:t>
            </a:r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632848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ADAPT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5624067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Courtesy:</a:t>
            </a:r>
            <a:r>
              <a:rPr lang="en-IN" sz="1600" dirty="0">
                <a:latin typeface="Times New Roman" pitchFamily="18" charset="0"/>
                <a:cs typeface="Times New Roman" pitchFamily="18" charset="0"/>
              </a:rPr>
              <a:t>IEEE Transactions on Knowledge and Data Engineering</a:t>
            </a:r>
          </a:p>
        </p:txBody>
      </p:sp>
    </p:spTree>
    <p:extLst>
      <p:ext uri="{BB962C8B-B14F-4D97-AF65-F5344CB8AC3E}">
        <p14:creationId xmlns:p14="http://schemas.microsoft.com/office/powerpoint/2010/main" val="251641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784</TotalTime>
  <Words>542</Words>
  <Application>Microsoft Office PowerPoint</Application>
  <PresentationFormat>On-screen Show (4:3)</PresentationFormat>
  <Paragraphs>199</Paragraphs>
  <Slides>27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Executive</vt:lpstr>
      <vt:lpstr>WELCOME</vt:lpstr>
      <vt:lpstr>ADAPTIVE DATABASE SCHEMA DESIGN FOR MULTI-TENANT DATA MANAGEMENT</vt:lpstr>
      <vt:lpstr>CONTENTS</vt:lpstr>
      <vt:lpstr>INTRODUCTION</vt:lpstr>
      <vt:lpstr>EXISTING SYSTEMS</vt:lpstr>
      <vt:lpstr>IDII</vt:lpstr>
      <vt:lpstr>ITSI</vt:lpstr>
      <vt:lpstr>STSI</vt:lpstr>
      <vt:lpstr>EXAMPLE</vt:lpstr>
      <vt:lpstr>EXAMPLE(Contd…)</vt:lpstr>
      <vt:lpstr>PROPOSED SYSTEM</vt:lpstr>
      <vt:lpstr>EXAMPLE</vt:lpstr>
      <vt:lpstr>ARCHITECTURE</vt:lpstr>
      <vt:lpstr>ADAPT  DETAILS</vt:lpstr>
      <vt:lpstr>CLUSTERING</vt:lpstr>
      <vt:lpstr>DETERMINE  THE  NUMBER OF BASE TABLES</vt:lpstr>
      <vt:lpstr>DEPENDENT  ATTRIBUTE SELECTION</vt:lpstr>
      <vt:lpstr>EXPENSIVENESS  OF ATTRIBUTES</vt:lpstr>
      <vt:lpstr>SELECTION</vt:lpstr>
      <vt:lpstr>ONE  SOURCE  TABLE</vt:lpstr>
      <vt:lpstr>MULTIPLE  SOURCE  TABLES</vt:lpstr>
      <vt:lpstr>ADVANTAGES</vt:lpstr>
      <vt:lpstr>CONCLUSION</vt:lpstr>
      <vt:lpstr>REFERENCES</vt:lpstr>
      <vt:lpstr>REFERENCES</vt:lpstr>
      <vt:lpstr>  THANK YOU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SRUTHI</dc:creator>
  <cp:lastModifiedBy>SRUTHI</cp:lastModifiedBy>
  <cp:revision>75</cp:revision>
  <dcterms:created xsi:type="dcterms:W3CDTF">2013-08-28T04:55:03Z</dcterms:created>
  <dcterms:modified xsi:type="dcterms:W3CDTF">2013-10-30T02:12:05Z</dcterms:modified>
</cp:coreProperties>
</file>