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78" r:id="rId2"/>
    <p:sldId id="279" r:id="rId3"/>
    <p:sldId id="280" r:id="rId4"/>
    <p:sldId id="282" r:id="rId5"/>
    <p:sldId id="273" r:id="rId6"/>
    <p:sldId id="274" r:id="rId7"/>
    <p:sldId id="289" r:id="rId8"/>
    <p:sldId id="256" r:id="rId9"/>
    <p:sldId id="290" r:id="rId10"/>
    <p:sldId id="263" r:id="rId11"/>
    <p:sldId id="262" r:id="rId12"/>
    <p:sldId id="259" r:id="rId13"/>
    <p:sldId id="288" r:id="rId14"/>
    <p:sldId id="266" r:id="rId15"/>
    <p:sldId id="267" r:id="rId16"/>
    <p:sldId id="268" r:id="rId17"/>
    <p:sldId id="275" r:id="rId18"/>
    <p:sldId id="270" r:id="rId19"/>
    <p:sldId id="287" r:id="rId20"/>
    <p:sldId id="272" r:id="rId21"/>
    <p:sldId id="286" r:id="rId22"/>
    <p:sldId id="281" r:id="rId23"/>
    <p:sldId id="291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948" autoAdjust="0"/>
  </p:normalViewPr>
  <p:slideViewPr>
    <p:cSldViewPr>
      <p:cViewPr>
        <p:scale>
          <a:sx n="73" d="100"/>
          <a:sy n="73" d="100"/>
        </p:scale>
        <p:origin x="-129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659D-C4EC-4F78-8FB0-B3D37B2FF0DF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BC97-EE93-4636-AC8F-60D3FB37B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45CBAB-E5DE-42B1-A229-B87FF3DD9748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2A57F5-395D-45CE-941C-580CE3D1F540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691977-5867-4301-9E8B-3EB0FCD98A2F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168D16-9EC6-4DB0-A655-E2452354926E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22BDCC-F40D-48E7-9625-9ACC377FA8B7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C0EB0-CA4E-4A8D-8365-AA66DF509BDC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F251A-94BF-47FF-B7D2-6FE9B0C043A1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864DC-37E6-40CD-BDF9-47BEF57BBF5E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9D3F54-90A5-4B62-88FE-2B0BC62ECE3A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0940-BE7F-41C0-A2DD-CA6F3D7EC3EE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812937-E153-43A6-B40E-2273095A08D7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ACAACB-608B-446E-81BF-BB23771A1B20}" type="datetime1">
              <a:rPr lang="en-US" smtClean="0"/>
              <a:pPr/>
              <a:t>7/30/2013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../clipboard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../clipboard/media/hdphoto1.wdp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8100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WELCOME</a:t>
            </a:r>
            <a:endParaRPr lang="en-IN" sz="7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685800"/>
            <a:ext cx="7406640" cy="1752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HUBS AND AUTHORITIES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8153400" cy="5486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Hubs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Receive RFS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Delegate work to other experts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Authorities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Receivers of the delegated RFS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BASIC CONCEPTS IN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EXPERTS DISCOVERY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is the right expert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How queries processed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How RFS delegation takes place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OUTLINE DISCOVERY ALGORITHM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8153400" cy="51816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Input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context Q </a:t>
            </a:r>
          </a:p>
          <a:p>
            <a:pPr marL="596646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 expert matching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demanded set of skills.</a:t>
            </a:r>
          </a:p>
          <a:p>
            <a:pPr marL="596646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Calculate hub-expertise of expert in Q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Calculate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hub score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Calculate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authority score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Output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Ranked experts in Q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HUB SCORE  AND AUTHORITY SCORE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4191000"/>
            <a:ext cx="8153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dirty="0" smtClean="0"/>
              <a:t>Connection Strength</a:t>
            </a:r>
            <a:endParaRPr lang="en-US" sz="3200" dirty="0" smtClean="0"/>
          </a:p>
          <a:p>
            <a:endParaRPr lang="en-IN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pic>
        <p:nvPicPr>
          <p:cNvPr id="17" name="Content Placeholder 16"/>
          <p:cNvPicPr>
            <a:picLocks noGrp="1"/>
          </p:cNvPicPr>
          <p:nvPr>
            <p:ph idx="1"/>
          </p:nvPr>
        </p:nvPicPr>
        <p:blipFill>
          <a:blip r:embed="rId2">
            <a:lum/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62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/>
          <p:nvPr/>
        </p:nvPicPr>
        <p:blipFill>
          <a:blip r:embed="rId3"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66800" y="4953000"/>
            <a:ext cx="7696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QUERY MATCHING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153400" cy="5257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Query represent subset of the tree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Matching against user profiles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best match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QUERY MATCHING TREE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38800" y="5257800"/>
            <a:ext cx="350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5: Query specifying the demanded skills </a:t>
            </a: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390775"/>
            <a:ext cx="36576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t="557" b="557"/>
          <a:stretch>
            <a:fillRect/>
          </a:stretch>
        </p:blipFill>
        <p:spPr bwMode="auto">
          <a:xfrm>
            <a:off x="1219200" y="1600200"/>
            <a:ext cx="40386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990600" y="5334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 4:Excerpt skill tree</a:t>
            </a:r>
            <a:endParaRPr lang="en-IN" sz="20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STRONG AND WEAK PREFERENCES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Weak matching preferences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/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similarities in skill properties  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Strong matching preferences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Similarities in skill properties  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TOPIC TREE MATCHING ALGORITHM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8153400" cy="5135563"/>
          </a:xfrm>
          <a:ln w="12700">
            <a:noFill/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Input : Query Q with properties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IN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Step 1 : Get all e ϵ E , provide a match.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2 : Find query root node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Step 3 : Find overlap of properties at level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IN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IN" sz="3200" b="1" i="1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IN" sz="3200" b="1" i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IN" sz="3200" b="1" i="1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3200" b="1" i="1" dirty="0" smtClean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IN" sz="3200" b="1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b="1" i="1" dirty="0" smtClean="0">
                <a:latin typeface="Times New Roman" pitchFamily="18" charset="0"/>
                <a:cs typeface="Times New Roman" pitchFamily="18" charset="0"/>
              </a:rPr>
              <a:t>) ∩ </a:t>
            </a:r>
            <a:r>
              <a:rPr lang="en-IN" sz="3200" b="1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3200" b="1" i="1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3200" b="1" i="1" dirty="0" smtClean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IN" sz="3200" b="1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Output: Ranked experts.</a:t>
            </a:r>
          </a:p>
          <a:p>
            <a:pPr>
              <a:buNone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ALGORITHM  EXPLANATION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a metric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Calculate the overlap of two sets A and B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Define overlap similarity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Discover right expert 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EXPERSHITS CALCULATION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990600" y="426720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791200"/>
            <a:ext cx="807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FIG.6 COURTESY : IEEE TRANSACTIONS ON SERVICES COMPUTING 2012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2590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EXPERT DISCOVERY AND INTERACTIONS IN MIXED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SERVICE- ORIENTED SYSTEMS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819400"/>
            <a:ext cx="8077200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Approval On:5/7/2013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Slide Approval On:25/7/2013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Approved By: Mr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Eldho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Slide Approved By: Mrs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P Abraham                             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Swathy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Sugathan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K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Roll no:62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RESPONSE TIME AND EFFICIENCY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9812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RESPONSE TIME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5867400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90600" y="44958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SUCCESS RATE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>
            <a:lum bright="-10000"/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19200" y="5266690"/>
            <a:ext cx="6477000" cy="113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Content Placeholder 14"/>
          <p:cNvPicPr>
            <a:picLocks noGrp="1"/>
          </p:cNvPicPr>
          <p:nvPr>
            <p:ph idx="1"/>
          </p:nvPr>
        </p:nvPicPr>
        <p:blipFill>
          <a:blip r:embed="rId4">
            <a:lum bright="-10000"/>
            <a:extLst>
              <a:ext uri="{BEBA8EAE-BF5A-486C-A8C5-ECC9F3942E4B}">
                <a14:imgProps xmlns="" xmlns:lc="http://schemas.openxmlformats.org/drawingml/2006/lockedCanvas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19200" y="29718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Right expert discovery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Flexibility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efficiency</a:t>
            </a:r>
          </a:p>
          <a:p>
            <a:pPr>
              <a:buNone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8077200" cy="5410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Schall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H.-L. Truong, and S.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Dustdar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“Unifying Human and Software Services in Web-Scale Collaborations,” IEEE Internet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Computing,May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/June 2008.</a:t>
            </a:r>
          </a:p>
          <a:p>
            <a:pPr>
              <a:lnSpc>
                <a:spcPct val="150000"/>
              </a:lnSpc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Schall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“Human Interactions in Mixed Systems—Architecture, Protocols, and Algorithms,” PhD dissertation, Vienna Univ.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ofTechnology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2009.</a:t>
            </a:r>
          </a:p>
          <a:p>
            <a:pPr>
              <a:lnSpc>
                <a:spcPct val="150000"/>
              </a:lnSpc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Jurczyk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and E.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Agichtein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“Discovering Authorities in Question Answer Communities by Using Link Analysis,” Proc. 16th ACM Conf. Information and Knowledge Management (CIKM ’07), 2007</a:t>
            </a:r>
            <a:r>
              <a:rPr lang="en-IN" sz="2800" dirty="0" smtClean="0"/>
              <a:t>.</a:t>
            </a:r>
          </a:p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Kovac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and D.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Trcek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, “Qualitative Trust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Modeling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in SOA,” J. Systems Architecture, vol. 55, no. 4, pp. 255-263, 2009.</a:t>
            </a:r>
          </a:p>
          <a:p>
            <a:pPr>
              <a:lnSpc>
                <a:spcPct val="150000"/>
              </a:lnSpc>
            </a:pP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219200" y="1447800"/>
            <a:ext cx="7406640" cy="1472184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7406640" cy="1752600"/>
          </a:xfrm>
        </p:spPr>
        <p:txBody>
          <a:bodyPr/>
          <a:lstStyle/>
          <a:p>
            <a:r>
              <a:rPr lang="en-US" dirty="0" smtClean="0"/>
              <a:t>                                                 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6640" cy="1472184"/>
          </a:xfrm>
        </p:spPr>
        <p:txBody>
          <a:bodyPr/>
          <a:lstStyle/>
          <a:p>
            <a:r>
              <a:rPr lang="en-US" dirty="0" smtClean="0"/>
              <a:t>QUESTIONS ?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85800"/>
            <a:ext cx="7406640" cy="1752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Discovery and including experts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Basic concepts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Implementation algorithms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Web based services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Combination of HPSs and SBSs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Expert web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ExpertHits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IN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provided services(HPSs)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Software based services(SBSs)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Bottlenecks in case of multiple users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Not flexible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Takes more time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Composition of HPSs and SBSs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Flexible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Avoids bottlenecks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Faster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Discovery of right expert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EXPERT WEB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541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Collection of connected experts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Provide help and support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Types of members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Humans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software-based services</a:t>
            </a:r>
          </a:p>
          <a:p>
            <a:pPr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EXPERT WEB CONSTRUCTION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90600" y="1447800"/>
            <a:ext cx="8153400" cy="48006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624840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/>
              <a:t>FIG.1  COURTESY : IEEE TRANSACTIONS ON SERVICES COMPUTING 2012</a:t>
            </a:r>
            <a:endParaRPr lang="en-IN" sz="1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133600"/>
            <a:ext cx="80772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" y="6477000"/>
            <a:ext cx="8077200" cy="38100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KNOWS OF RELATION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133600"/>
            <a:ext cx="1905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05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computer science, 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410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Fig.2  knows of relation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5410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Fig.3  Triadic relation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2420</TotalTime>
  <Words>666</Words>
  <Application>Microsoft Office PowerPoint</Application>
  <PresentationFormat>On-screen Show (4:3)</PresentationFormat>
  <Paragraphs>145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Solstice</vt:lpstr>
      <vt:lpstr>WELCOME</vt:lpstr>
      <vt:lpstr>EXPERT DISCOVERY AND INTERACTIONS IN MIXED  SERVICE- ORIENTED SYSTEMS</vt:lpstr>
      <vt:lpstr>CONTENTS</vt:lpstr>
      <vt:lpstr>INTRODUCTION</vt:lpstr>
      <vt:lpstr>CURRENT SYSTEM</vt:lpstr>
      <vt:lpstr>PROPOSED SYSTEM</vt:lpstr>
      <vt:lpstr>THE EXPERT WEB</vt:lpstr>
      <vt:lpstr>EXPERT WEB CONSTRUCTION </vt:lpstr>
      <vt:lpstr>KNOWS OF RELATION</vt:lpstr>
      <vt:lpstr>HUBS AND AUTHORITIES</vt:lpstr>
      <vt:lpstr>BASIC CONCEPTS IN EXPERTS DISCOVERY</vt:lpstr>
      <vt:lpstr>OUTLINE DISCOVERY ALGORITHM</vt:lpstr>
      <vt:lpstr> HUB SCORE  AND AUTHORITY SCORE</vt:lpstr>
      <vt:lpstr>QUERY MATCHING </vt:lpstr>
      <vt:lpstr>QUERY MATCHING TREE</vt:lpstr>
      <vt:lpstr>STRONG AND WEAK PREFERENCES</vt:lpstr>
      <vt:lpstr>TOPIC TREE MATCHING ALGORITHM</vt:lpstr>
      <vt:lpstr>ALGORITHM  EXPLANATION</vt:lpstr>
      <vt:lpstr>EXPERSHITS CALCULATION</vt:lpstr>
      <vt:lpstr>RESPONSE TIME AND EFFICIENCY</vt:lpstr>
      <vt:lpstr>CONCLUSION</vt:lpstr>
      <vt:lpstr>REFERENCES</vt:lpstr>
      <vt:lpstr>REFERENCES</vt:lpstr>
      <vt:lpstr>THANK YOU</vt:lpstr>
      <vt:lpstr>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TOSHIBA</cp:lastModifiedBy>
  <cp:revision>329</cp:revision>
  <dcterms:created xsi:type="dcterms:W3CDTF">2013-07-13T10:05:55Z</dcterms:created>
  <dcterms:modified xsi:type="dcterms:W3CDTF">2013-07-30T03:01:30Z</dcterms:modified>
</cp:coreProperties>
</file>