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71" r:id="rId12"/>
    <p:sldId id="272" r:id="rId13"/>
    <p:sldId id="274" r:id="rId14"/>
    <p:sldId id="275" r:id="rId15"/>
    <p:sldId id="276" r:id="rId16"/>
    <p:sldId id="277" r:id="rId17"/>
    <p:sldId id="280" r:id="rId18"/>
    <p:sldId id="282" r:id="rId19"/>
    <p:sldId id="283" r:id="rId20"/>
    <p:sldId id="284" r:id="rId21"/>
    <p:sldId id="285" r:id="rId22"/>
    <p:sldId id="288" r:id="rId23"/>
    <p:sldId id="286" r:id="rId24"/>
    <p:sldId id="287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IN" smtClean="0"/>
              <a:t>Automated Production Of Predetermined Digital Evidence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E2EED-FE90-4517-BD3D-B5038BCB7493}" type="datetimeFigureOut">
              <a:rPr lang="en-US" smtClean="0"/>
              <a:t>10/25/2013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99AED7-8792-49D0-93E1-1F086491C379}" type="slidenum">
              <a:rPr lang="en-IN" smtClean="0"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IN" smtClean="0"/>
              <a:t>Automated Production Of Predetermined Digital Evidence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52B302-0D46-46CB-9C38-4078050DA4F6}" type="datetimeFigureOut">
              <a:rPr lang="en-US" smtClean="0"/>
              <a:t>10/25/2013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C7228A-7EA5-4087-84BD-0928CB0FEBAE}" type="slidenum">
              <a:rPr lang="en-IN" smtClean="0"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IN" smtClean="0"/>
              <a:t>Automated Production Of Predetermined Digital Evidence</a:t>
            </a:r>
            <a:endParaRPr lang="en-I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IN" smtClean="0"/>
              <a:t>Automated Production Of Predetermined Digital Evidence</a:t>
            </a:r>
            <a:endParaRPr lang="en-I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AB788C5-E7A1-4940-B739-162C57AF06B3}" type="datetime1">
              <a:rPr lang="en-US" smtClean="0"/>
              <a:t>10/25/2013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en-US" smtClean="0"/>
              <a:t>Dept of CSE,MACE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B47D864-DDBE-4EE8-80CE-FB72CEDD676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C4644-5F3E-44D6-94AE-DFFB08B1BB78}" type="datetime1">
              <a:rPr lang="en-US" smtClean="0"/>
              <a:t>10/25/2013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7D864-DDBE-4EE8-80CE-FB72CEDD676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8A008-9E66-42CA-86D4-5677B5A7CD77}" type="datetime1">
              <a:rPr lang="en-US" smtClean="0"/>
              <a:t>10/25/2013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7D864-DDBE-4EE8-80CE-FB72CEDD676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AA7476E-FB1D-4D3A-BFBD-B7B391B4A526}" type="datetime1">
              <a:rPr lang="en-US" smtClean="0"/>
              <a:t>10/25/2013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B47D864-DDBE-4EE8-80CE-FB72CEDD67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Dept of CSE,MACE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4F21C94-9317-4C2F-8619-74EC8D7255C5}" type="datetime1">
              <a:rPr lang="en-US" smtClean="0"/>
              <a:t>10/25/2013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en-US" smtClean="0"/>
              <a:t>Dept of CSE,MACE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B47D864-DDBE-4EE8-80CE-FB72CEDD676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E6C1C-3597-4277-BC83-749524327319}" type="datetime1">
              <a:rPr lang="en-US" smtClean="0"/>
              <a:t>10/25/2013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7D864-DDBE-4EE8-80CE-FB72CEDD67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13B6B-7EDB-458F-B1E0-0074120ED186}" type="datetime1">
              <a:rPr lang="en-US" smtClean="0"/>
              <a:t>10/25/2013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7D864-DDBE-4EE8-80CE-FB72CEDD67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EA08ED3-C004-46C9-8584-CCEA4394BEBF}" type="datetime1">
              <a:rPr lang="en-US" smtClean="0"/>
              <a:t>10/25/2013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B47D864-DDBE-4EE8-80CE-FB72CEDD67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Dept of CSE,MACE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9AD69-E894-4618-A2BC-5B144A47926D}" type="datetime1">
              <a:rPr lang="en-US" smtClean="0"/>
              <a:t>10/25/2013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7D864-DDBE-4EE8-80CE-FB72CEDD676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FCA3539-D22E-4184-B4E4-5B4A7F8C1039}" type="datetime1">
              <a:rPr lang="en-US" smtClean="0"/>
              <a:t>10/25/2013</a:t>
            </a:fld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B47D864-DDBE-4EE8-80CE-FB72CEDD67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Dept of CSE,MACE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BA4F27E-6AAD-4B0A-9BF3-6A7E0603842E}" type="datetime1">
              <a:rPr lang="en-US" smtClean="0"/>
              <a:t>10/25/2013</a:t>
            </a:fld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B47D864-DDBE-4EE8-80CE-FB72CEDD67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Dept of CSE,MACE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BFC8BCC-09E7-4BE5-ADD6-F2E13FAC952E}" type="datetime1">
              <a:rPr lang="en-US" smtClean="0"/>
              <a:t>10/25/2013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Dept of CSE,MACE</a:t>
            </a:r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B47D864-DDBE-4EE8-80CE-FB72CEDD676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WELCOME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214290"/>
            <a:ext cx="708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Unwanted Evidence</a:t>
            </a:r>
            <a:endParaRPr lang="en-US" sz="40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66800" y="1219200"/>
            <a:ext cx="6705600" cy="22198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File system traces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Execution traces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Logon traces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57488" y="6492240"/>
            <a:ext cx="3200400" cy="365760"/>
          </a:xfrm>
        </p:spPr>
        <p:txBody>
          <a:bodyPr/>
          <a:lstStyle/>
          <a:p>
            <a:pPr algn="ctr"/>
            <a:r>
              <a:rPr lang="en-US" dirty="0" smtClean="0"/>
              <a:t>Dept of CSE,MACE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/>
              <a:t>Automated Production Of Predetermined Digital Evidence</a:t>
            </a:r>
            <a:endParaRPr lang="en-IN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214290"/>
            <a:ext cx="708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Development of an Automation</a:t>
            </a:r>
            <a:endParaRPr lang="en-US" sz="4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142984"/>
            <a:ext cx="81534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Preparation of the development environment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Implementation of the automation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Testing of the automation procedure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Exportation of the automation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Destruction of development environment 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00364" y="6492240"/>
            <a:ext cx="3200400" cy="365760"/>
          </a:xfrm>
        </p:spPr>
        <p:txBody>
          <a:bodyPr/>
          <a:lstStyle/>
          <a:p>
            <a:pPr algn="ctr"/>
            <a:r>
              <a:rPr lang="en-US" dirty="0" smtClean="0"/>
              <a:t>Dept of CSE,MACE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/>
              <a:t>Automated Production Of Predetermined Digital Evidence</a:t>
            </a:r>
            <a:endParaRPr lang="en-IN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285728"/>
            <a:ext cx="7467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Preparation and Destruction of the Environment </a:t>
            </a:r>
            <a:endParaRPr lang="en-US" sz="4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10" y="1571612"/>
            <a:ext cx="86868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Virtual Machine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Live OS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Physically isolated system</a:t>
            </a:r>
          </a:p>
          <a:p>
            <a:pPr lvl="1">
              <a:lnSpc>
                <a:spcPct val="150000"/>
              </a:lnSpc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28926" y="6492240"/>
            <a:ext cx="3200400" cy="365760"/>
          </a:xfrm>
        </p:spPr>
        <p:txBody>
          <a:bodyPr/>
          <a:lstStyle/>
          <a:p>
            <a:pPr algn="ctr"/>
            <a:r>
              <a:rPr lang="en-US" dirty="0" smtClean="0"/>
              <a:t>Dept of CSE,MACE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/>
              <a:t>Automated Production Of Predetermined Digital Evidence</a:t>
            </a:r>
            <a:endParaRPr lang="en-IN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14290"/>
            <a:ext cx="8153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Testing</a:t>
            </a:r>
            <a:endParaRPr lang="en-US" sz="4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786" y="928670"/>
            <a:ext cx="7086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/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Verifying whether automation fulfills all and only expected operations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Identifying unwanted artifacts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</a:pP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43240" y="6492240"/>
            <a:ext cx="3200400" cy="365760"/>
          </a:xfrm>
        </p:spPr>
        <p:txBody>
          <a:bodyPr/>
          <a:lstStyle/>
          <a:p>
            <a:pPr algn="ctr"/>
            <a:r>
              <a:rPr lang="en-US" smtClean="0"/>
              <a:t>Dept of CSE,MACE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/>
              <a:t>Automated Production Of Predetermined Digital Evidence</a:t>
            </a:r>
            <a:endParaRPr lang="en-IN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285728"/>
            <a:ext cx="701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Exportation</a:t>
            </a:r>
            <a:endParaRPr lang="en-US" sz="4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2" y="1071546"/>
            <a:ext cx="6858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Network Transfer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External Memory Transfer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28926" y="6492240"/>
            <a:ext cx="3200400" cy="365760"/>
          </a:xfrm>
        </p:spPr>
        <p:txBody>
          <a:bodyPr/>
          <a:lstStyle/>
          <a:p>
            <a:pPr algn="ctr"/>
            <a:r>
              <a:rPr lang="en-US" smtClean="0"/>
              <a:t>Dept of CSE,MACE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/>
              <a:t>Automated Production Of Predetermined Digital Evidence</a:t>
            </a:r>
            <a:endParaRPr lang="en-IN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285728"/>
            <a:ext cx="75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Automation Development </a:t>
            </a:r>
            <a:endParaRPr lang="en-US" sz="4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1071546"/>
            <a:ext cx="77724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Existing Software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AutoIt, Xnee, Xautomation,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Automater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Advanced approaches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sing a programming language 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00364" y="6492240"/>
            <a:ext cx="3200400" cy="365760"/>
          </a:xfrm>
        </p:spPr>
        <p:txBody>
          <a:bodyPr/>
          <a:lstStyle/>
          <a:p>
            <a:pPr algn="ctr"/>
            <a:r>
              <a:rPr lang="en-US" smtClean="0"/>
              <a:t>Dept of CSE,MACE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/>
              <a:t>Automated Production Of Predetermined Digital Evidence</a:t>
            </a:r>
            <a:endParaRPr lang="en-IN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214290"/>
            <a:ext cx="8153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Windows7 and VBScript</a:t>
            </a:r>
            <a:endParaRPr lang="en-US" sz="4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1071546"/>
            <a:ext cx="7848600" cy="3246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VBScript- Scripting language supported by default on Windows7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Provides basic procedures to simulate user interactions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Doesn’t require any third party resources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214678" y="6492240"/>
            <a:ext cx="3200400" cy="365760"/>
          </a:xfrm>
        </p:spPr>
        <p:txBody>
          <a:bodyPr/>
          <a:lstStyle/>
          <a:p>
            <a:pPr algn="ctr"/>
            <a:r>
              <a:rPr lang="en-US" dirty="0" smtClean="0"/>
              <a:t>Dept of CSE,MACE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/>
              <a:t>Automated Production Of Predetermined Digital Evidence</a:t>
            </a:r>
            <a:endParaRPr lang="en-IN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596" y="285728"/>
            <a:ext cx="8153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Launch Application by Search Functionality</a:t>
            </a:r>
            <a:endParaRPr lang="en-US" sz="4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1857364"/>
            <a:ext cx="70866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Batang" pitchFamily="18" charset="-127"/>
                <a:ea typeface="Batang" pitchFamily="18" charset="-127"/>
                <a:cs typeface="Times New Roman" pitchFamily="18" charset="0"/>
              </a:rPr>
              <a:t>funct RunByStartMenu</a:t>
            </a:r>
          </a:p>
          <a:p>
            <a:r>
              <a:rPr lang="en-US" sz="3200" b="1" dirty="0" smtClean="0">
                <a:latin typeface="Batang" pitchFamily="18" charset="-127"/>
                <a:ea typeface="Batang" pitchFamily="18" charset="-127"/>
                <a:cs typeface="Times New Roman" pitchFamily="18" charset="0"/>
              </a:rPr>
              <a:t>{</a:t>
            </a:r>
          </a:p>
          <a:p>
            <a:r>
              <a:rPr lang="en-US" sz="3200" b="1" dirty="0" smtClean="0">
                <a:latin typeface="Batang" pitchFamily="18" charset="-127"/>
                <a:ea typeface="Batang" pitchFamily="18" charset="-127"/>
                <a:cs typeface="Times New Roman" pitchFamily="18" charset="0"/>
              </a:rPr>
              <a:t> Type(“(ALT)”+”(ESC)”)</a:t>
            </a:r>
          </a:p>
          <a:p>
            <a:r>
              <a:rPr lang="en-US" sz="3200" b="1" dirty="0" smtClean="0">
                <a:latin typeface="Batang" pitchFamily="18" charset="-127"/>
                <a:ea typeface="Batang" pitchFamily="18" charset="-127"/>
                <a:cs typeface="Times New Roman" pitchFamily="18" charset="0"/>
              </a:rPr>
              <a:t>Sleep(3546+getRand(5000))</a:t>
            </a:r>
          </a:p>
          <a:p>
            <a:r>
              <a:rPr lang="en-US" sz="3200" b="1" dirty="0" smtClean="0">
                <a:latin typeface="Batang" pitchFamily="18" charset="-127"/>
                <a:ea typeface="Batang" pitchFamily="18" charset="-127"/>
                <a:cs typeface="Times New Roman" pitchFamily="18" charset="0"/>
              </a:rPr>
              <a:t>Type(AppName)</a:t>
            </a:r>
          </a:p>
          <a:p>
            <a:r>
              <a:rPr lang="en-US" sz="3200" b="1" dirty="0" smtClean="0">
                <a:latin typeface="Batang" pitchFamily="18" charset="-127"/>
                <a:ea typeface="Batang" pitchFamily="18" charset="-127"/>
                <a:cs typeface="Times New Roman" pitchFamily="18" charset="0"/>
              </a:rPr>
              <a:t>Sleep(4635+getRand(5000))</a:t>
            </a:r>
          </a:p>
          <a:p>
            <a:r>
              <a:rPr lang="en-US" sz="3200" b="1" dirty="0" smtClean="0">
                <a:latin typeface="Batang" pitchFamily="18" charset="-127"/>
                <a:ea typeface="Batang" pitchFamily="18" charset="-127"/>
                <a:cs typeface="Times New Roman" pitchFamily="18" charset="0"/>
              </a:rPr>
              <a:t>Type(“(ENTER)”)</a:t>
            </a:r>
          </a:p>
          <a:p>
            <a:r>
              <a:rPr lang="en-US" sz="3200" b="1" dirty="0" smtClean="0">
                <a:latin typeface="Batang" pitchFamily="18" charset="-127"/>
                <a:ea typeface="Batang" pitchFamily="18" charset="-127"/>
                <a:cs typeface="Times New Roman" pitchFamily="18" charset="0"/>
              </a:rPr>
              <a:t>}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7554" y="6492240"/>
            <a:ext cx="3200400" cy="365760"/>
          </a:xfrm>
        </p:spPr>
        <p:txBody>
          <a:bodyPr/>
          <a:lstStyle/>
          <a:p>
            <a:pPr algn="ctr"/>
            <a:r>
              <a:rPr lang="en-US" dirty="0" smtClean="0"/>
              <a:t>Dept of CSE,MACE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/>
              <a:t>Automated Production Of Predetermined Digital Evidence</a:t>
            </a:r>
            <a:endParaRPr lang="en-IN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214290"/>
            <a:ext cx="7315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2.1 Use of Facebook</a:t>
            </a:r>
            <a:endParaRPr lang="en-US" sz="4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2" y="1164134"/>
            <a:ext cx="68580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latin typeface="Batang" pitchFamily="18" charset="-127"/>
                <a:ea typeface="Batang" pitchFamily="18" charset="-127"/>
              </a:rPr>
              <a:t>funct</a:t>
            </a:r>
            <a:r>
              <a:rPr lang="en-US" sz="2800" b="1" dirty="0" smtClean="0">
                <a:latin typeface="Batang" pitchFamily="18" charset="-127"/>
                <a:ea typeface="Batang" pitchFamily="18" charset="-127"/>
              </a:rPr>
              <a:t> PostOnMessage</a:t>
            </a:r>
          </a:p>
          <a:p>
            <a:r>
              <a:rPr lang="en-US" sz="2800" b="1" dirty="0" smtClean="0">
                <a:latin typeface="Batang" pitchFamily="18" charset="-127"/>
                <a:ea typeface="Batang" pitchFamily="18" charset="-127"/>
              </a:rPr>
              <a:t>{</a:t>
            </a:r>
          </a:p>
          <a:p>
            <a:r>
              <a:rPr lang="en-US" sz="2800" b="1" dirty="0" smtClean="0">
                <a:latin typeface="Batang" pitchFamily="18" charset="-127"/>
                <a:ea typeface="Batang" pitchFamily="18" charset="-127"/>
              </a:rPr>
              <a:t> RunByStartMenu(“Internet Explorer”)</a:t>
            </a:r>
          </a:p>
          <a:p>
            <a:r>
              <a:rPr lang="en-US" sz="2800" b="1" dirty="0" smtClean="0">
                <a:latin typeface="Batang" pitchFamily="18" charset="-127"/>
                <a:ea typeface="Batang" pitchFamily="18" charset="-127"/>
              </a:rPr>
              <a:t>Type(“(CTRL)”+”L”)</a:t>
            </a:r>
          </a:p>
          <a:p>
            <a:r>
              <a:rPr lang="en-US" sz="2800" b="1" dirty="0" smtClean="0">
                <a:latin typeface="Batang" pitchFamily="18" charset="-127"/>
                <a:ea typeface="Batang" pitchFamily="18" charset="-127"/>
              </a:rPr>
              <a:t>Type(“http”//www.facebook.com”+”(ENTER)”)</a:t>
            </a:r>
          </a:p>
          <a:p>
            <a:r>
              <a:rPr lang="en-US" sz="2800" b="1" dirty="0" smtClean="0">
                <a:latin typeface="Batang" pitchFamily="18" charset="-127"/>
                <a:ea typeface="Batang" pitchFamily="18" charset="-127"/>
              </a:rPr>
              <a:t>Type(User+”(TAB)”+Password+”(ENTER)”)</a:t>
            </a:r>
          </a:p>
          <a:p>
            <a:r>
              <a:rPr lang="en-US" sz="2800" b="1" dirty="0" smtClean="0">
                <a:latin typeface="Batang" pitchFamily="18" charset="-127"/>
                <a:ea typeface="Batang" pitchFamily="18" charset="-127"/>
              </a:rPr>
              <a:t>Type(“(CTRL)”+”F”+”What's on you mind”+”(ESC)”)</a:t>
            </a:r>
          </a:p>
          <a:p>
            <a:r>
              <a:rPr lang="en-US" sz="2800" b="1" dirty="0" smtClean="0">
                <a:latin typeface="Batang" pitchFamily="18" charset="-127"/>
                <a:ea typeface="Batang" pitchFamily="18" charset="-127"/>
              </a:rPr>
              <a:t>Type(Message+”(TAB)”+”(ENTER)”)</a:t>
            </a:r>
          </a:p>
          <a:p>
            <a:r>
              <a:rPr lang="en-US" sz="2800" b="1" dirty="0" smtClean="0">
                <a:latin typeface="Batang" pitchFamily="18" charset="-127"/>
                <a:ea typeface="Batang" pitchFamily="18" charset="-127"/>
              </a:rPr>
              <a:t>}</a:t>
            </a:r>
          </a:p>
          <a:p>
            <a:r>
              <a:rPr lang="en-US" sz="2800" b="1" dirty="0" smtClean="0">
                <a:latin typeface="Batang" pitchFamily="18" charset="-127"/>
                <a:ea typeface="Batang" pitchFamily="18" charset="-127"/>
              </a:rPr>
              <a:t> </a:t>
            </a:r>
            <a:endParaRPr lang="en-US" sz="2800" b="1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00364" y="6492240"/>
            <a:ext cx="3200400" cy="365760"/>
          </a:xfrm>
        </p:spPr>
        <p:txBody>
          <a:bodyPr/>
          <a:lstStyle/>
          <a:p>
            <a:pPr algn="ctr"/>
            <a:r>
              <a:rPr lang="en-US" dirty="0" smtClean="0"/>
              <a:t>Dept of CSE,MACE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/>
              <a:t>Automated Production Of Predetermined Digital Evidence</a:t>
            </a:r>
            <a:endParaRPr lang="en-IN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285728"/>
            <a:ext cx="792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Use of a Word Processor</a:t>
            </a:r>
            <a:endParaRPr lang="en-US" sz="4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00545" y="1219200"/>
            <a:ext cx="624840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Batang" pitchFamily="18" charset="-127"/>
                <a:ea typeface="Batang" pitchFamily="18" charset="-127"/>
              </a:rPr>
              <a:t>funct  CreateDocument()</a:t>
            </a:r>
          </a:p>
          <a:p>
            <a:r>
              <a:rPr lang="en-US" sz="3200" b="1" dirty="0" smtClean="0">
                <a:latin typeface="Batang" pitchFamily="18" charset="-127"/>
                <a:ea typeface="Batang" pitchFamily="18" charset="-127"/>
              </a:rPr>
              <a:t>{</a:t>
            </a:r>
          </a:p>
          <a:p>
            <a:r>
              <a:rPr lang="en-US" sz="3200" b="1" dirty="0" smtClean="0">
                <a:latin typeface="Batang" pitchFamily="18" charset="-127"/>
                <a:ea typeface="Batang" pitchFamily="18" charset="-127"/>
              </a:rPr>
              <a:t>RunByStartMenu(“WordPad”)</a:t>
            </a:r>
          </a:p>
          <a:p>
            <a:r>
              <a:rPr lang="en-US" sz="3200" b="1" dirty="0" smtClean="0">
                <a:latin typeface="Batang" pitchFamily="18" charset="-127"/>
                <a:ea typeface="Batang" pitchFamily="18" charset="-127"/>
              </a:rPr>
              <a:t>Type(Content)</a:t>
            </a:r>
          </a:p>
          <a:p>
            <a:r>
              <a:rPr lang="en-US" sz="3200" b="1" dirty="0" smtClean="0">
                <a:latin typeface="Batang" pitchFamily="18" charset="-127"/>
                <a:ea typeface="Batang" pitchFamily="18" charset="-127"/>
              </a:rPr>
              <a:t>Type(“(CTRL)”+”S”)</a:t>
            </a:r>
          </a:p>
          <a:p>
            <a:r>
              <a:rPr lang="en-US" sz="3200" b="1" dirty="0" smtClean="0">
                <a:latin typeface="Batang" pitchFamily="18" charset="-127"/>
                <a:ea typeface="Batang" pitchFamily="18" charset="-127"/>
              </a:rPr>
              <a:t>Type(DocName,+”(ENTER)”)</a:t>
            </a:r>
          </a:p>
          <a:p>
            <a:r>
              <a:rPr lang="en-US" sz="3200" b="1" dirty="0" smtClean="0">
                <a:latin typeface="Batang" pitchFamily="18" charset="-127"/>
                <a:ea typeface="Batang" pitchFamily="18" charset="-127"/>
              </a:rPr>
              <a:t>SendKeys(“ALT”+”F4”)</a:t>
            </a:r>
          </a:p>
          <a:p>
            <a:r>
              <a:rPr lang="en-US" sz="3200" b="1" dirty="0" smtClean="0">
                <a:latin typeface="Batang" pitchFamily="18" charset="-127"/>
                <a:ea typeface="Batang" pitchFamily="18" charset="-127"/>
              </a:rPr>
              <a:t>}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57554" y="6492240"/>
            <a:ext cx="3200400" cy="365760"/>
          </a:xfrm>
        </p:spPr>
        <p:txBody>
          <a:bodyPr/>
          <a:lstStyle/>
          <a:p>
            <a:pPr algn="ctr"/>
            <a:r>
              <a:rPr lang="en-US" dirty="0" smtClean="0"/>
              <a:t>Dept of CSE,MACE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/>
              <a:t>Automated Production Of Predetermined Digital Evidence</a:t>
            </a:r>
            <a:endParaRPr lang="en-IN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0"/>
            <a:ext cx="7848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Automated Production of Predetermined Digital Evidence</a:t>
            </a:r>
            <a:endParaRPr lang="en-US" sz="4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7202" y="2133600"/>
            <a:ext cx="471400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Topic Approval:1/7/2013</a:t>
            </a:r>
          </a:p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Slide  Approval:22/7/2013</a:t>
            </a:r>
          </a:p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Topic and slides approved by: Mr. Eldho.P.Elias</a:t>
            </a:r>
          </a:p>
          <a:p>
            <a:pPr>
              <a:lnSpc>
                <a:spcPct val="150000"/>
              </a:lnSpc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 Ms. Jisha.P.Abraham</a:t>
            </a:r>
          </a:p>
          <a:p>
            <a:pPr>
              <a:lnSpc>
                <a:spcPct val="150000"/>
              </a:lnSpc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19800" y="2133600"/>
            <a:ext cx="3124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Priya Anil</a:t>
            </a:r>
          </a:p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Roll No:44</a:t>
            </a:r>
          </a:p>
          <a:p>
            <a:pPr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S7R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285728"/>
            <a:ext cx="7315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Conclusion</a:t>
            </a:r>
            <a:endParaRPr lang="en-US" sz="4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990600"/>
            <a:ext cx="8686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Can be extended to  Smartphones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Highlights the need of evolution in approaching                   legal cases that involve digital evidence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28926" y="6492240"/>
            <a:ext cx="3200400" cy="365760"/>
          </a:xfrm>
        </p:spPr>
        <p:txBody>
          <a:bodyPr/>
          <a:lstStyle/>
          <a:p>
            <a:pPr algn="ctr"/>
            <a:r>
              <a:rPr lang="en-US" dirty="0" smtClean="0"/>
              <a:t>Dept of CSE,MACE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/>
              <a:t>Automated Production Of Predetermined Digital Evidence</a:t>
            </a:r>
            <a:endParaRPr lang="en-IN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285728"/>
            <a:ext cx="7391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References</a:t>
            </a:r>
            <a:endParaRPr lang="en-US" sz="4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2976" y="944843"/>
            <a:ext cx="7239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IEEE transaction on “Automated Production of Predetermined Digital Evidence ”, May 10,2013, Aniello Castiglione, Giuseppe Cattaneo, Giancarlo De Maio, Alfredo De Santis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Linux System administration –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SYSKLOGD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71802" y="6492240"/>
            <a:ext cx="3200400" cy="365760"/>
          </a:xfrm>
        </p:spPr>
        <p:txBody>
          <a:bodyPr/>
          <a:lstStyle/>
          <a:p>
            <a:pPr algn="ctr"/>
            <a:r>
              <a:rPr lang="en-US" dirty="0" smtClean="0"/>
              <a:t>Dept of CSE,MACE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/>
              <a:t>Automated Production Of Predetermined Digital Evidence</a:t>
            </a:r>
            <a:endParaRPr lang="en-IN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214290"/>
            <a:ext cx="5715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References (Contd..)</a:t>
            </a:r>
            <a:endParaRPr lang="en-IN" sz="40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57192" y="1000108"/>
            <a:ext cx="828680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P. Guttmann,” Secure Deletion from magnetic and solid state devices”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Log2Timeline- http://code.google.com/p/log2timeline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Windows Registry-http://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technet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/microsoft.com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4678" y="6492240"/>
            <a:ext cx="3200400" cy="365760"/>
          </a:xfrm>
        </p:spPr>
        <p:txBody>
          <a:bodyPr/>
          <a:lstStyle/>
          <a:p>
            <a:pPr algn="ctr"/>
            <a:r>
              <a:rPr lang="en-US" dirty="0" smtClean="0"/>
              <a:t>Dept of CSE,MACE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/>
              <a:t>Automated Production Of Predetermined Digital Evidence</a:t>
            </a:r>
            <a:endParaRPr lang="en-IN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Thank You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Questions??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214290"/>
            <a:ext cx="655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Contents</a:t>
            </a:r>
            <a:endParaRPr lang="en-US" sz="4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9200" y="990600"/>
            <a:ext cx="7620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Introduction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Background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Creation of predetermined digital evidence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Digital evidence of an automation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Development of an automation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Conclusion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References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714480" y="6215082"/>
            <a:ext cx="6286544" cy="365760"/>
          </a:xfrm>
        </p:spPr>
        <p:txBody>
          <a:bodyPr/>
          <a:lstStyle/>
          <a:p>
            <a:pPr algn="ctr"/>
            <a:r>
              <a:rPr lang="en-US" dirty="0" smtClean="0"/>
              <a:t>Dept of CSE,MACE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/>
              <a:t>Automated Production Of Predetermined Digital Evidence</a:t>
            </a:r>
            <a:endParaRPr lang="en-IN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214290"/>
            <a:ext cx="746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sz="4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1219200"/>
            <a:ext cx="75438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/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Digital Evidence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Information stored or transmitted  digitally                                                           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Used in judicial proceedings</a:t>
            </a:r>
          </a:p>
          <a:p>
            <a:pPr>
              <a:lnSpc>
                <a:spcPct val="150000"/>
              </a:lnSpc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/>
          </a:p>
          <a:p>
            <a:pPr>
              <a:buFont typeface="Wingdings" pitchFamily="2" charset="2"/>
              <a:buChar char="Ø"/>
            </a:pPr>
            <a:endParaRPr lang="en-US" sz="2800" dirty="0" smtClean="0"/>
          </a:p>
          <a:p>
            <a:pPr lvl="1">
              <a:buFont typeface="Wingdings" pitchFamily="2" charset="2"/>
              <a:buChar char="Ø"/>
            </a:pPr>
            <a:endParaRPr lang="en-US" sz="2800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28926" y="6401030"/>
            <a:ext cx="3200400" cy="456970"/>
          </a:xfrm>
        </p:spPr>
        <p:txBody>
          <a:bodyPr/>
          <a:lstStyle/>
          <a:p>
            <a:pPr algn="ctr"/>
            <a:r>
              <a:rPr lang="en-US" dirty="0" smtClean="0"/>
              <a:t>Dept of CSE,MACE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/>
              <a:t>Automated Production Of Predetermined Digital Evidence</a:t>
            </a:r>
            <a:endParaRPr lang="en-IN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214290"/>
            <a:ext cx="75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Digital Alibi</a:t>
            </a:r>
            <a:endParaRPr lang="en-US" sz="4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0" y="1116595"/>
            <a:ext cx="66294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Alibi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Digital Alibi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False Digital Alibi</a:t>
            </a:r>
          </a:p>
          <a:p>
            <a:endParaRPr lang="en-US" sz="3200" dirty="0" smtClean="0"/>
          </a:p>
          <a:p>
            <a:pPr>
              <a:buFont typeface="Wingdings" pitchFamily="2" charset="2"/>
              <a:buChar char="Ø"/>
            </a:pPr>
            <a:endParaRPr lang="en-US" sz="32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00364" y="6492240"/>
            <a:ext cx="3200400" cy="365760"/>
          </a:xfrm>
        </p:spPr>
        <p:txBody>
          <a:bodyPr/>
          <a:lstStyle/>
          <a:p>
            <a:pPr algn="ctr"/>
            <a:r>
              <a:rPr lang="en-US" dirty="0" smtClean="0"/>
              <a:t>Dept of CSE,MACE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/>
              <a:t>Automated Production Of Predetermined Digital Evidence</a:t>
            </a:r>
            <a:endParaRPr lang="en-IN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214290"/>
            <a:ext cx="7315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Creation of Predetermined </a:t>
            </a:r>
            <a:r>
              <a:rPr lang="en-US" sz="4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igital Evidence</a:t>
            </a:r>
            <a:endParaRPr lang="en-US" sz="4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786" y="1500174"/>
            <a:ext cx="5486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Automation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Remotization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28926" y="6492240"/>
            <a:ext cx="3200400" cy="365760"/>
          </a:xfrm>
        </p:spPr>
        <p:txBody>
          <a:bodyPr/>
          <a:lstStyle/>
          <a:p>
            <a:pPr algn="ctr"/>
            <a:r>
              <a:rPr lang="en-US" smtClean="0"/>
              <a:t>Dept of CSE,MACE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/>
              <a:t>Automated Production Of Predetermined Digital Evidence</a:t>
            </a:r>
            <a:endParaRPr lang="en-IN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285728"/>
            <a:ext cx="6781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Remotization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0100" y="1000108"/>
            <a:ext cx="61722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Remote Control Software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IP-KVM(keyboard, video, mouse switch over IP)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71802" y="6492240"/>
            <a:ext cx="3200400" cy="365760"/>
          </a:xfrm>
        </p:spPr>
        <p:txBody>
          <a:bodyPr/>
          <a:lstStyle/>
          <a:p>
            <a:pPr algn="ctr"/>
            <a:r>
              <a:rPr lang="en-US" dirty="0" smtClean="0"/>
              <a:t>Dept of CSE,MACE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/>
              <a:t>Automated Production Of Predetermined Digital Evidence</a:t>
            </a:r>
            <a:endParaRPr lang="en-IN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214290"/>
            <a:ext cx="609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Automation</a:t>
            </a:r>
            <a:endParaRPr lang="en-US" sz="4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2" y="1071546"/>
            <a:ext cx="6477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igital evidences “really” generated at the required time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Able to simulate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Web surfing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Document writing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Control of other devices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71802" y="6492240"/>
            <a:ext cx="3200400" cy="365760"/>
          </a:xfrm>
        </p:spPr>
        <p:txBody>
          <a:bodyPr/>
          <a:lstStyle/>
          <a:p>
            <a:pPr algn="ctr"/>
            <a:r>
              <a:rPr lang="en-US" dirty="0" smtClean="0"/>
              <a:t>Dept of CSE,MACE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/>
              <a:t>Automated Production Of Predetermined Digital Evidence</a:t>
            </a:r>
            <a:endParaRPr lang="en-IN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285728"/>
            <a:ext cx="6629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Digital evidence of an Automation</a:t>
            </a:r>
            <a:endParaRPr lang="en-US" sz="4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0100" y="1571612"/>
            <a:ext cx="6553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Wanted evidence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Eg: Browser history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Unwanted evidence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Eg: Presence of suspicious software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28926" y="6492240"/>
            <a:ext cx="3200400" cy="365760"/>
          </a:xfrm>
        </p:spPr>
        <p:txBody>
          <a:bodyPr/>
          <a:lstStyle/>
          <a:p>
            <a:pPr algn="ctr"/>
            <a:r>
              <a:rPr lang="en-US" dirty="0" smtClean="0"/>
              <a:t>Dept of CSE,MACE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/>
              <a:t>Automated Production Of Predetermined Digital Evidence</a:t>
            </a:r>
            <a:endParaRPr lang="en-IN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340</TotalTime>
  <Words>676</Words>
  <Application>Microsoft Office PowerPoint</Application>
  <PresentationFormat>On-screen Show (4:3)</PresentationFormat>
  <Paragraphs>160</Paragraphs>
  <Slides>24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Oriel</vt:lpstr>
      <vt:lpstr>WELCOME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Thank You</vt:lpstr>
      <vt:lpstr>Questions??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</dc:title>
  <dc:creator>SONY</dc:creator>
  <cp:lastModifiedBy>SAMSUNG</cp:lastModifiedBy>
  <cp:revision>42</cp:revision>
  <dcterms:created xsi:type="dcterms:W3CDTF">2013-07-21T04:37:07Z</dcterms:created>
  <dcterms:modified xsi:type="dcterms:W3CDTF">2013-10-25T04:31:31Z</dcterms:modified>
</cp:coreProperties>
</file>