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84" r:id="rId5"/>
    <p:sldId id="264" r:id="rId6"/>
    <p:sldId id="266" r:id="rId7"/>
    <p:sldId id="272" r:id="rId8"/>
    <p:sldId id="273" r:id="rId9"/>
    <p:sldId id="278" r:id="rId10"/>
    <p:sldId id="277" r:id="rId11"/>
    <p:sldId id="289" r:id="rId12"/>
    <p:sldId id="276" r:id="rId13"/>
    <p:sldId id="275" r:id="rId14"/>
    <p:sldId id="290" r:id="rId15"/>
    <p:sldId id="274" r:id="rId16"/>
    <p:sldId id="287" r:id="rId17"/>
    <p:sldId id="283" r:id="rId18"/>
    <p:sldId id="271" r:id="rId19"/>
    <p:sldId id="286" r:id="rId20"/>
    <p:sldId id="268" r:id="rId21"/>
    <p:sldId id="280" r:id="rId22"/>
    <p:sldId id="279" r:id="rId23"/>
    <p:sldId id="282" r:id="rId24"/>
    <p:sldId id="288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6CD95-AD73-42C5-96F7-4E7CD1D3AA07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778FC-6037-4926-A06C-29CC464639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799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778FC-6037-4926-A06C-29CC4646391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778FC-6037-4926-A06C-29CC4646391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1B898-34DB-4341-9735-01B38AF53D90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3C64-C6B3-4372-8EB8-43FF882AA092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7A1E-FB8E-43B8-8FC6-C267C790344A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B966C-B671-483B-BB46-9112CA3DA7B6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7221-4752-4AC4-8A8E-741B370C5962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4767-6B72-4BB3-9887-E965347EA0C8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852-98DC-4E63-BA4B-0C8977C9765C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FEBF1-339D-453E-BD01-8A4E630B3C57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85F2-F080-4673-95EA-79ECF97C3331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4604-229E-4136-9653-465A39762ABC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ECA2-D969-472E-A0DE-785D9B7C818D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D79693A-C7FF-405E-BAA3-4FBDC1B1A6BF}" type="datetime1">
              <a:rPr lang="en-US" smtClean="0"/>
              <a:pPr/>
              <a:t>10/30/2013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620000" cy="2974975"/>
          </a:xfrm>
        </p:spPr>
        <p:txBody>
          <a:bodyPr/>
          <a:lstStyle/>
          <a:p>
            <a:pPr algn="ctr"/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SANE: Semantic-Aware Namespace In Ultra-large-scale File Systems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391400" cy="1752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Approval:05/09/2013			 Sarah Jose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Slide Approval:11/09/2013			 Roll no.53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and Slide Approved by :  Jisha P. Abraham	 S7R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						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07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SCI(Contd..)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0" indent="-5715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File Access coRrelation Mining and Evaluation Reference (FARMER) Algorithm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Stages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Constructing graph - access sequence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Mining - algorithm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Sorting</a:t>
            </a:r>
          </a:p>
          <a:p>
            <a:pPr marL="982980" lvl="1" indent="-571500"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982980" lvl="1" indent="-57150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FARMER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Symbols used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sd - semantic distance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 - correlation degree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 - access frequency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 - list of files</a:t>
            </a:r>
          </a:p>
          <a:p>
            <a:pPr lvl="1"/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FARMER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82980" lvl="1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for i = 0 to i &lt; successor.length do </a:t>
            </a:r>
          </a:p>
          <a:p>
            <a:pPr marL="1348740" lvl="2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compute sd</a:t>
            </a:r>
          </a:p>
          <a:p>
            <a:pPr marL="1348740" lvl="2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compute f </a:t>
            </a:r>
          </a:p>
          <a:p>
            <a:pPr marL="1348740" lvl="2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compute d </a:t>
            </a:r>
          </a:p>
          <a:p>
            <a:pPr marL="1348740" lvl="2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if d &gt; max.strength then</a:t>
            </a:r>
          </a:p>
          <a:p>
            <a:pPr marL="1897380" lvl="4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l← add(successor[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].id,d)</a:t>
            </a:r>
          </a:p>
          <a:p>
            <a:pPr marL="1348740" lvl="2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end if </a:t>
            </a:r>
          </a:p>
          <a:p>
            <a:pPr marL="982980" lvl="1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end for</a:t>
            </a:r>
          </a:p>
          <a:p>
            <a:pPr marL="982980" lvl="1" indent="-571500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l.sort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SEMANTIC DISTANCE AND CORRELATION DEGREE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sd(A,B)=     |A∩B|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                |max(A,B)|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Access Frequency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f(A,B)=N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/N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Correlation Degree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 = sd(A,B).p + f(A,B).(1-p)</a:t>
            </a:r>
          </a:p>
          <a:p>
            <a:pPr lvl="2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p=tunable parameter(0.0 to1.0)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667000" y="2209800"/>
            <a:ext cx="152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76400"/>
            <a:ext cx="6799174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NAMESPACE CONSTRUCTION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 nearest neighbors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Mean and Standard deviation(MSD(f))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Initially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t=1,MSD calculated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NAMESPACE CONSTRUCTION(Contd..)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MSD(f)=d̅+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α√∑</a:t>
            </a:r>
            <a:r>
              <a:rPr lang="en-US" sz="2400" baseline="42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aseline="-42000" dirty="0" smtClean="0">
                <a:latin typeface="Times New Roman" pitchFamily="18" charset="0"/>
                <a:cs typeface="Times New Roman" pitchFamily="18" charset="0"/>
              </a:rPr>
              <a:t>i=1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(di- d̅)</a:t>
            </a:r>
            <a:r>
              <a:rPr lang="en-US" sz="2400" baseline="3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/t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d̅ = ∑</a:t>
            </a:r>
            <a:r>
              <a:rPr lang="en-US" sz="2400" baseline="38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aseline="-40000" dirty="0" smtClean="0">
                <a:latin typeface="Times New Roman" pitchFamily="18" charset="0"/>
                <a:cs typeface="Times New Roman" pitchFamily="18" charset="0"/>
              </a:rPr>
              <a:t>i=1</a:t>
            </a:r>
            <a:r>
              <a:rPr lang="en-US" sz="3200" baseline="-4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baseline="3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baseline="3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t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α 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correlation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factor, di=correlation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degree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MSD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high, file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added to namespace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Repeated until a decrease in MSD(f)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600200" y="30480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EVOLUTION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Two-set representation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Namespace(f)</a:t>
            </a:r>
          </a:p>
          <a:p>
            <a:pPr lvl="1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Member(f)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updation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EVOLUTION(Contd..)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848600" y="1600200"/>
            <a:ext cx="369332" cy="470923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COURTESY:IEEE TRANSACTIONS ON PARALLEL AND DISTRIBUTED SYSTEMS</a:t>
            </a:r>
            <a:endParaRPr lang="en-US" sz="1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447800"/>
            <a:ext cx="5424488" cy="430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905000" y="59436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Fig. 2. Two-set representation of files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RETRIEVING FILES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top-t neighbors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Presents correlated files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Issues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SANE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Modules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</a:t>
            </a:r>
            <a:r>
              <a:rPr lang="en-US" sz="1400" dirty="0" smtClean="0"/>
              <a:t>Ultra-large-scale File </a:t>
            </a:r>
            <a:r>
              <a:rPr lang="en-US" sz="1400" dirty="0" smtClean="0"/>
              <a:t>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44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Considers Semantic Correlations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Strong System Scalability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Better Searchability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I. Gorton, P. Greenﬁeld, A. Szalay, and R. Williams, “Data-intensive computing in the 21st century,” Computer, vol. 41, no. 4, pp. 30–32, 2008.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I. D. C. (IDC), “2010 Digital Universe Study: A Digital Universe Decade - Are You Ready?,” http://gigaom.ﬁles.wordpress.com/2010/05/2010- digital-universe-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iview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A. W. Leung, M.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Shao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T.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Bisson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Pasupathy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and E. L. Miller, “Spyglass: Fast, Scalable Metadata Search for Large-Scale Storage Systems,” Proc. FAST, 2009.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Indyk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R.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Motwani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“Approximate nearest neighbors: towards removing the curse of dimensionality,” Proc. STOC, 1998.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Datar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N.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Immorlica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P.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Indyk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and V.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Mirrokni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“Locality-sensitive hashing scheme based on p-stable distributions,” Proc. Annual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Sympo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sium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on Computational Geometry, pp. 253–262, 2004.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Z. Zhang and C.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Karamanolis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“Designing a Robust Namespace for Distributed File Services,” Proc. SRDS, pp. 162–173, 2001.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25146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33400" y="2286000"/>
            <a:ext cx="7620000" cy="1143000"/>
          </a:xfrm>
        </p:spPr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Attributes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Semantic Relations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Namespace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0413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Based on hierarchical directory trees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Manual search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Time consuming</a:t>
            </a:r>
          </a:p>
          <a:p>
            <a:pPr lvl="2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7111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ISSUES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Limited System Scalability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Reliance on end-users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Lack  of semantics exploration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465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SANE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Middleware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Semantic Correlations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Locality Sensitive Hashing(LSH)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Namespace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SANE ARCHITECTURE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848600" y="1600200"/>
            <a:ext cx="369332" cy="4724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/>
              <a:t>COURTESY:IEEE TRANSACTIONS ON PARALLEL AND DISTRIBUTED SYSTEMS</a:t>
            </a:r>
            <a:endParaRPr lang="en-US" sz="1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4780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838200" y="6096000"/>
            <a:ext cx="7010400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2286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Fig. 1. SANE as a middleware in file systems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SANE ARCHITECTURE(Contd..)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Modules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Semantic Correlation Identification(SCI)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Namespace Construction(NC)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Evolution(DE)</a:t>
            </a:r>
          </a:p>
          <a:p>
            <a:pPr lvl="1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SEMANTIC CORRELATION IDENTIFICATION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Locality Sensitive Hashing(LSH)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Similar items into same hash buckets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d(u1,u2)&lt;=R then Pr[h(u1)=h(u2)]&gt;=P1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d(u1,u2)|&gt;cR then Pr[h(u1)=h(u2)]&lt;=P2</a:t>
            </a: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  -  Threshold distance,(R&gt;0)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 - Approximation ratio(c&gt;1)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P1,P2  -   Probabilities(1&gt;P1&gt;P2&gt;0)</a:t>
            </a:r>
          </a:p>
          <a:p>
            <a:pPr lv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Hash function - 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() 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Distance function - 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508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SANE: Semantic-Aware Namespace In Ultra-large-scale File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6002</TotalTime>
  <Words>876</Words>
  <Application>Microsoft Office PowerPoint</Application>
  <PresentationFormat>On-screen Show (4:3)</PresentationFormat>
  <Paragraphs>199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   SANE: Semantic-Aware Namespace In Ultra-large-scale File Systems</vt:lpstr>
      <vt:lpstr>CONTENTS</vt:lpstr>
      <vt:lpstr>INTRODUCTION</vt:lpstr>
      <vt:lpstr>EXISTING SYSTEM</vt:lpstr>
      <vt:lpstr>ISSUES</vt:lpstr>
      <vt:lpstr>SANE</vt:lpstr>
      <vt:lpstr>SANE ARCHITECTURE</vt:lpstr>
      <vt:lpstr>SANE ARCHITECTURE(Contd..)</vt:lpstr>
      <vt:lpstr>SEMANTIC CORRELATION IDENTIFICATION</vt:lpstr>
      <vt:lpstr>SCI(Contd..)</vt:lpstr>
      <vt:lpstr>FARMER</vt:lpstr>
      <vt:lpstr>FARMER ALGORITHM</vt:lpstr>
      <vt:lpstr>SEMANTIC DISTANCE AND CORRELATION DEGREE </vt:lpstr>
      <vt:lpstr>EXAMPLE</vt:lpstr>
      <vt:lpstr>NAMESPACE CONSTRUCTION</vt:lpstr>
      <vt:lpstr>NAMESPACE CONSTRUCTION(Contd..)</vt:lpstr>
      <vt:lpstr>DYNAMIC EVOLUTION</vt:lpstr>
      <vt:lpstr>DYNAMIC EVOLUTION(Contd..)</vt:lpstr>
      <vt:lpstr>RETRIEVING FILES</vt:lpstr>
      <vt:lpstr>CONCLUSION</vt:lpstr>
      <vt:lpstr>REFERENCES</vt:lpstr>
      <vt:lpstr>REFERENCES(Contd..)</vt:lpstr>
      <vt:lpstr>REFERENCES(Contd..)</vt:lpstr>
      <vt:lpstr>Slide 24</vt:lpstr>
      <vt:lpstr>QUESTIONS??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U-Skyline: A New Skyline Query for Uncertain Databases</dc:title>
  <dc:creator>Asus</dc:creator>
  <cp:lastModifiedBy>Sarahjose</cp:lastModifiedBy>
  <cp:revision>225</cp:revision>
  <dcterms:created xsi:type="dcterms:W3CDTF">2013-08-02T14:04:13Z</dcterms:created>
  <dcterms:modified xsi:type="dcterms:W3CDTF">2013-10-30T10:24:58Z</dcterms:modified>
</cp:coreProperties>
</file>