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8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91" r:id="rId3"/>
    <p:sldId id="257" r:id="rId4"/>
    <p:sldId id="259" r:id="rId5"/>
    <p:sldId id="260" r:id="rId6"/>
    <p:sldId id="262" r:id="rId7"/>
    <p:sldId id="263" r:id="rId8"/>
    <p:sldId id="264" r:id="rId9"/>
    <p:sldId id="292" r:id="rId10"/>
    <p:sldId id="265" r:id="rId11"/>
    <p:sldId id="266" r:id="rId12"/>
    <p:sldId id="267" r:id="rId13"/>
    <p:sldId id="287" r:id="rId14"/>
    <p:sldId id="288" r:id="rId15"/>
    <p:sldId id="276" r:id="rId16"/>
    <p:sldId id="278" r:id="rId17"/>
    <p:sldId id="289" r:id="rId18"/>
    <p:sldId id="279" r:id="rId19"/>
    <p:sldId id="269" r:id="rId20"/>
    <p:sldId id="271" r:id="rId21"/>
    <p:sldId id="272" r:id="rId22"/>
    <p:sldId id="290" r:id="rId23"/>
    <p:sldId id="285" r:id="rId24"/>
    <p:sldId id="274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54" autoAdjust="0"/>
    <p:restoredTop sz="94660"/>
  </p:normalViewPr>
  <p:slideViewPr>
    <p:cSldViewPr>
      <p:cViewPr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MAR ATHANASIUS COLLEGE OF ENGINEERING,KOTHAMANGALAM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07B0A5-8FCD-41DA-8D92-76951D42F047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MAR ATHANASIUS COLLEGE OF ENGINEERING,KOTHAMANGALAM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02C896-A536-437C-8CC9-E8AC5843FEA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MAR ATHANASIUS COLLEGE OF ENGINEERING,KOTHAMANGALAM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A089EA-B8D9-4310-AB0B-C8FD39E4A117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MAR ATHANASIUS COLLEGE OF ENGINEERING,KOTHAMANGALAM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982D9E-0DD2-4671-99CA-0EE0BB42DB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221DBF8-EF8F-4D92-BFE1-F8299FDB0EC9}" type="datetime1">
              <a:rPr lang="en-US" smtClean="0"/>
              <a:pPr/>
              <a:t>9/10/2013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en-US" smtClean="0"/>
              <a:t>Dept. of CSE,MACE,Kothamangalam</a:t>
            </a:r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02276F3-A5B7-4525-A644-FF8D3368EA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EC276-988D-472A-8C8C-18ECE44E4E25}" type="datetime1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CSE,MACE,Kothamangalam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76F3-A5B7-4525-A644-FF8D3368EA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48463-37DF-42CE-A9D2-9667EB609BBC}" type="datetime1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CSE,MACE,Kothamangalam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76F3-A5B7-4525-A644-FF8D3368EA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B510676-84B8-43E0-B934-0EE864986256}" type="datetime1">
              <a:rPr lang="en-US" smtClean="0"/>
              <a:pPr/>
              <a:t>9/10/2013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02276F3-A5B7-4525-A644-FF8D3368EA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Dept. of CSE,MACE,Kothamangalam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33DC789-25F7-4D54-A102-B25FEE1DE38F}" type="datetime1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en-US" smtClean="0"/>
              <a:t>Dept. of CSE,MACE,Kothamangalam</a:t>
            </a:r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02276F3-A5B7-4525-A644-FF8D3368EA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84C69-03FF-481A-8CFF-ED68A931A37F}" type="datetime1">
              <a:rPr lang="en-US" smtClean="0"/>
              <a:pPr/>
              <a:t>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CSE,MACE,Kothamangalam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76F3-A5B7-4525-A644-FF8D3368EA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11594-0EA4-4038-9D0A-319ED529D2AC}" type="datetime1">
              <a:rPr lang="en-US" smtClean="0"/>
              <a:pPr/>
              <a:t>9/10/2013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CSE,MACE,Kothamangalam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76F3-A5B7-4525-A644-FF8D3368EA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C30FE93-E50B-4B55-BFDF-56AB6967F081}" type="datetime1">
              <a:rPr lang="en-US" smtClean="0"/>
              <a:pPr/>
              <a:t>9/10/2013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02276F3-A5B7-4525-A644-FF8D3368EA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Dept. of CSE,MACE,Kothamangalam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1B54-E42F-4606-A21D-43907463F4B1}" type="datetime1">
              <a:rPr lang="en-US" smtClean="0"/>
              <a:pPr/>
              <a:t>9/10/2013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CSE,MACE,Kothamangalam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276F3-A5B7-4525-A644-FF8D3368EA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16EDBB8-8722-477C-941B-0FCE08F559CD}" type="datetime1">
              <a:rPr lang="en-US" smtClean="0"/>
              <a:pPr/>
              <a:t>9/10/2013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02276F3-A5B7-4525-A644-FF8D3368EA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Dept. of CSE,MACE,Kothamangalam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24FE141-52C8-4E85-AFE1-0E08ACA1F7CB}" type="datetime1">
              <a:rPr lang="en-US" smtClean="0"/>
              <a:pPr/>
              <a:t>9/10/2013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02276F3-A5B7-4525-A644-FF8D3368EA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Dept. of CSE,MACE,Kothamangalam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29D5067-F58F-4826-9E2D-7016831C882F}" type="datetime1">
              <a:rPr lang="en-US" smtClean="0"/>
              <a:pPr/>
              <a:t>9/10/2013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Dept. of CSE,MACE,Kothamangalam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02276F3-A5B7-4525-A644-FF8D3368EA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2209800"/>
            <a:ext cx="6172200" cy="1447800"/>
          </a:xfrm>
        </p:spPr>
        <p:txBody>
          <a:bodyPr>
            <a:normAutofit/>
          </a:bodyPr>
          <a:lstStyle/>
          <a:p>
            <a:pPr algn="ctr"/>
            <a:r>
              <a:rPr lang="en-US" sz="6000" spc="300" dirty="0" smtClean="0">
                <a:solidFill>
                  <a:schemeClr val="tx1"/>
                </a:solidFill>
              </a:rPr>
              <a:t>WELCOME</a:t>
            </a:r>
            <a:endParaRPr lang="en-US" sz="6000" spc="3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01000" y="6172200"/>
            <a:ext cx="609600" cy="202722"/>
          </a:xfrm>
        </p:spPr>
        <p:txBody>
          <a:bodyPr>
            <a:normAutofit fontScale="47500" lnSpcReduction="20000"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0"/>
            <a:ext cx="8534400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 smtClean="0"/>
              <a:t>RESOURCE NEED PREDICTION</a:t>
            </a:r>
            <a:endParaRPr lang="en-US" dirty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EWMA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/>
              <a:t>Exponentially Weighted Moving Average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	E(t)=ɑ *E(t-1)+(1- ɑ)*O(t) , 0≤ ɑ ≤1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	E(t)-Estimated load at time t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	O(t)-Observed load at time t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	</a:t>
            </a:r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			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					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					</a:t>
            </a:r>
            <a:endParaRPr lang="en-US" sz="1400" dirty="0" smtClean="0"/>
          </a:p>
          <a:p>
            <a:pPr lvl="6">
              <a:lnSpc>
                <a:spcPct val="150000"/>
              </a:lnSpc>
            </a:pPr>
            <a:endParaRPr lang="en-US" dirty="0" smtClean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52400" y="6492240"/>
            <a:ext cx="8534400" cy="365760"/>
          </a:xfrm>
        </p:spPr>
        <p:txBody>
          <a:bodyPr/>
          <a:lstStyle/>
          <a:p>
            <a:pPr algn="ctr"/>
            <a:r>
              <a:rPr lang="en-US" sz="1800" dirty="0" smtClean="0"/>
              <a:t>Dept. of </a:t>
            </a:r>
            <a:r>
              <a:rPr lang="en-US" sz="1800" dirty="0" err="1" smtClean="0"/>
              <a:t>CSE,MACE,Kothamangalam</a:t>
            </a:r>
            <a:endParaRPr lang="en-US" sz="1800" dirty="0"/>
          </a:p>
        </p:txBody>
      </p:sp>
      <p:sp>
        <p:nvSpPr>
          <p:cNvPr id="4" name="Rectangle 3"/>
          <p:cNvSpPr/>
          <p:nvPr/>
        </p:nvSpPr>
        <p:spPr>
          <a:xfrm>
            <a:off x="838200" y="0"/>
            <a:ext cx="7543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/>
              <a:t>Dynamic Resource Allocation Using Virtual Machine For Cloud Computing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0"/>
            <a:ext cx="8534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52400" y="6492240"/>
            <a:ext cx="8534400" cy="365760"/>
          </a:xfrm>
        </p:spPr>
        <p:txBody>
          <a:bodyPr/>
          <a:lstStyle/>
          <a:p>
            <a:pPr algn="ctr"/>
            <a:r>
              <a:rPr lang="en-US" sz="1800" dirty="0" smtClean="0"/>
              <a:t>Dept. of </a:t>
            </a:r>
            <a:r>
              <a:rPr lang="en-US" sz="1800" dirty="0" err="1" smtClean="0"/>
              <a:t>CSE,MACE,Kothamangalam</a:t>
            </a:r>
            <a:endParaRPr lang="en-US" sz="1800" dirty="0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8915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 smtClean="0"/>
              <a:t>RESOURCE NEED PREDICTION contd.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000" y="990600"/>
            <a:ext cx="8385229" cy="303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FUSD-Fast Up Slow Down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    E(t) = -|ɑ| *E(t-1)+(1+|ɑ|)*O(t) , -1≤ ɑ ≤0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           = O(t)+|ɑ|*( O(t) - E(t-1) )</a:t>
            </a:r>
          </a:p>
          <a:p>
            <a:pPr>
              <a:lnSpc>
                <a:spcPct val="150000"/>
              </a:lnSpc>
            </a:pPr>
            <a:endParaRPr lang="en-US" sz="3600" dirty="0" smtClean="0"/>
          </a:p>
        </p:txBody>
      </p:sp>
      <p:sp>
        <p:nvSpPr>
          <p:cNvPr id="7" name="Rectangle 6"/>
          <p:cNvSpPr/>
          <p:nvPr/>
        </p:nvSpPr>
        <p:spPr>
          <a:xfrm>
            <a:off x="609600" y="0"/>
            <a:ext cx="7391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/>
              <a:t>Dynamic Resource Allocation Using Virtual Machine For Cloud Computing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0"/>
            <a:ext cx="8534400" cy="877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 smtClean="0"/>
              <a:t>SKEWNESS ALGORITHM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 SKEWNESS(P) = √∑ ((</a:t>
            </a:r>
            <a:r>
              <a:rPr lang="en-US" sz="3200" dirty="0" err="1" smtClean="0"/>
              <a:t>r</a:t>
            </a:r>
            <a:r>
              <a:rPr lang="en-US" sz="3200" baseline="-25000" dirty="0" err="1" smtClean="0"/>
              <a:t>i</a:t>
            </a:r>
            <a:r>
              <a:rPr lang="en-US" sz="3200" dirty="0" smtClean="0"/>
              <a:t>/ṝ)-1)</a:t>
            </a:r>
            <a:r>
              <a:rPr lang="en-US" sz="3200" baseline="30000" dirty="0" smtClean="0"/>
              <a:t>2</a:t>
            </a:r>
          </a:p>
          <a:p>
            <a:pPr algn="ctr">
              <a:lnSpc>
                <a:spcPct val="150000"/>
              </a:lnSpc>
            </a:pPr>
            <a:endParaRPr lang="en-US" sz="3200" baseline="30000" dirty="0" smtClean="0"/>
          </a:p>
          <a:p>
            <a:r>
              <a:rPr lang="en-US" sz="3200" dirty="0" smtClean="0"/>
              <a:t>	n-Number of resources</a:t>
            </a:r>
          </a:p>
          <a:p>
            <a:r>
              <a:rPr lang="en-US" sz="3200" dirty="0" smtClean="0"/>
              <a:t>	</a:t>
            </a:r>
          </a:p>
          <a:p>
            <a:r>
              <a:rPr lang="en-US" sz="3200" dirty="0" smtClean="0"/>
              <a:t>	</a:t>
            </a:r>
            <a:r>
              <a:rPr lang="en-US" sz="3200" dirty="0" err="1" smtClean="0"/>
              <a:t>r</a:t>
            </a:r>
            <a:r>
              <a:rPr lang="en-US" sz="3200" baseline="-25000" dirty="0" err="1" smtClean="0"/>
              <a:t>i</a:t>
            </a:r>
            <a:r>
              <a:rPr lang="en-US" sz="3200" baseline="-25000" dirty="0" smtClean="0"/>
              <a:t>-</a:t>
            </a:r>
            <a:r>
              <a:rPr lang="en-US" sz="3200" dirty="0" smtClean="0"/>
              <a:t> Utilization of the </a:t>
            </a:r>
            <a:r>
              <a:rPr lang="en-US" sz="3200" dirty="0" err="1" smtClean="0"/>
              <a:t>i</a:t>
            </a:r>
            <a:r>
              <a:rPr lang="en-US" sz="3200" baseline="30000" dirty="0" err="1" smtClean="0"/>
              <a:t>th</a:t>
            </a:r>
            <a:r>
              <a:rPr lang="en-US" sz="3200" dirty="0" smtClean="0"/>
              <a:t> resource </a:t>
            </a:r>
          </a:p>
          <a:p>
            <a:r>
              <a:rPr lang="en-US" sz="3200" dirty="0" smtClean="0"/>
              <a:t>  </a:t>
            </a:r>
          </a:p>
          <a:p>
            <a:r>
              <a:rPr lang="en-US" sz="3200" dirty="0" smtClean="0"/>
              <a:t>	ṝ- Average utilization of all resources</a:t>
            </a:r>
          </a:p>
          <a:p>
            <a:pPr algn="ctr"/>
            <a:r>
              <a:rPr lang="en-US" sz="3200" dirty="0" smtClean="0"/>
              <a:t>          </a:t>
            </a:r>
          </a:p>
          <a:p>
            <a:pPr algn="ctr"/>
            <a:endParaRPr lang="en-US" sz="4000" dirty="0" smtClean="0"/>
          </a:p>
          <a:p>
            <a:pPr algn="ctr"/>
            <a:endParaRPr lang="en-US" sz="4000" dirty="0" smtClean="0"/>
          </a:p>
          <a:p>
            <a:pPr algn="ctr"/>
            <a:endParaRPr lang="en-US" sz="4000" dirty="0" smtClean="0"/>
          </a:p>
          <a:p>
            <a:endParaRPr lang="en-US" sz="4000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Picture courtesy-Computers and Mathematics with Applications 59 (2010) 23802392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52400" y="6492240"/>
            <a:ext cx="8534400" cy="365760"/>
          </a:xfrm>
        </p:spPr>
        <p:txBody>
          <a:bodyPr/>
          <a:lstStyle/>
          <a:p>
            <a:pPr algn="ctr"/>
            <a:r>
              <a:rPr lang="en-US" sz="1800" dirty="0" smtClean="0"/>
              <a:t>Dept. of </a:t>
            </a:r>
            <a:r>
              <a:rPr lang="en-US" sz="1800" dirty="0" err="1" smtClean="0"/>
              <a:t>CSE,MACE,Kothamangalam</a:t>
            </a:r>
            <a:endParaRPr lang="en-US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3886200" y="1524000"/>
            <a:ext cx="494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err="1" smtClean="0"/>
              <a:t>i</a:t>
            </a:r>
            <a:r>
              <a:rPr lang="en-IN" dirty="0" smtClean="0"/>
              <a:t>=1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3962400" y="914400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dirty="0" smtClean="0"/>
              <a:t>n</a:t>
            </a:r>
            <a:endParaRPr lang="en-IN" sz="2000" dirty="0"/>
          </a:p>
        </p:txBody>
      </p:sp>
      <p:sp>
        <p:nvSpPr>
          <p:cNvPr id="7" name="Rectangle 6"/>
          <p:cNvSpPr/>
          <p:nvPr/>
        </p:nvSpPr>
        <p:spPr>
          <a:xfrm>
            <a:off x="609600" y="0"/>
            <a:ext cx="7467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/>
              <a:t>Dynamic Resource Allocation Using Virtual Machine For Cloud Computing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0"/>
            <a:ext cx="8534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 smtClean="0"/>
              <a:t>SKEWNESS ALGORITHM contd.</a:t>
            </a:r>
          </a:p>
          <a:p>
            <a:pPr algn="ctr">
              <a:lnSpc>
                <a:spcPct val="150000"/>
              </a:lnSpc>
            </a:pPr>
            <a:endParaRPr lang="en-US" sz="4000" dirty="0" smtClean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52400" y="6492240"/>
            <a:ext cx="8534400" cy="365760"/>
          </a:xfrm>
        </p:spPr>
        <p:txBody>
          <a:bodyPr/>
          <a:lstStyle/>
          <a:p>
            <a:pPr algn="ctr"/>
            <a:r>
              <a:rPr lang="en-US" sz="1800" dirty="0" smtClean="0"/>
              <a:t>Dept. of </a:t>
            </a:r>
            <a:r>
              <a:rPr lang="en-US" sz="1800" dirty="0" err="1" smtClean="0"/>
              <a:t>CSE,MACE,Kothamangalam</a:t>
            </a:r>
            <a:endParaRPr lang="en-US" sz="1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219200"/>
            <a:ext cx="7391400" cy="490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 rot="16200000">
            <a:off x="5751983" y="3251285"/>
            <a:ext cx="64147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/>
              <a:t>Courtesy-Dynamic resource allocation using virtual machines</a:t>
            </a:r>
            <a:endParaRPr lang="en-IN" dirty="0"/>
          </a:p>
        </p:txBody>
      </p:sp>
      <p:sp>
        <p:nvSpPr>
          <p:cNvPr id="6" name="Rectangle 5"/>
          <p:cNvSpPr/>
          <p:nvPr/>
        </p:nvSpPr>
        <p:spPr>
          <a:xfrm>
            <a:off x="762000" y="0"/>
            <a:ext cx="7239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/>
              <a:t>Dynamic Resource Allocation Using Virtual Machine For Cloud Computing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0"/>
            <a:ext cx="8534400" cy="4385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 smtClean="0"/>
              <a:t>SKEWNESS ALGORITHM contd.</a:t>
            </a:r>
            <a:endParaRPr lang="en-U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Parts of skewness algorithm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/>
              <a:t> Load prediction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/>
              <a:t> Hot spot mitigation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/>
              <a:t> Green computing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52400" y="6492240"/>
            <a:ext cx="8534400" cy="365760"/>
          </a:xfrm>
        </p:spPr>
        <p:txBody>
          <a:bodyPr/>
          <a:lstStyle/>
          <a:p>
            <a:pPr algn="ctr"/>
            <a:r>
              <a:rPr lang="en-US" sz="1800" dirty="0" smtClean="0"/>
              <a:t>Dept. of </a:t>
            </a:r>
            <a:r>
              <a:rPr lang="en-US" sz="1800" dirty="0" err="1" smtClean="0"/>
              <a:t>CSE,MACE,Kothamangalam</a:t>
            </a:r>
            <a:endParaRPr lang="en-US" sz="1800" dirty="0"/>
          </a:p>
        </p:txBody>
      </p:sp>
      <p:sp>
        <p:nvSpPr>
          <p:cNvPr id="4" name="Rectangle 3"/>
          <p:cNvSpPr/>
          <p:nvPr/>
        </p:nvSpPr>
        <p:spPr>
          <a:xfrm>
            <a:off x="762000" y="0"/>
            <a:ext cx="7391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/>
              <a:t>Dynamic Resource Allocation Using Virtual Machine For Cloud Computing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0"/>
            <a:ext cx="8534400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 smtClean="0"/>
              <a:t>HOT AND COLD SPOTS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Hot spot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/>
              <a:t> 	Utilization &gt;hot threshold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/>
              <a:t>    temperature(p)=∑(r-</a:t>
            </a:r>
            <a:r>
              <a:rPr lang="en-US" sz="3200" dirty="0" err="1" smtClean="0"/>
              <a:t>r</a:t>
            </a:r>
            <a:r>
              <a:rPr lang="en-US" sz="3200" baseline="-25000" dirty="0" err="1" smtClean="0"/>
              <a:t>t</a:t>
            </a:r>
            <a:r>
              <a:rPr lang="en-US" sz="3200" dirty="0" smtClean="0"/>
              <a:t>)</a:t>
            </a:r>
            <a:r>
              <a:rPr lang="en-US" sz="3200" baseline="30000" dirty="0" smtClean="0"/>
              <a:t>2					</a:t>
            </a:r>
            <a:r>
              <a:rPr lang="en-US" sz="3200" dirty="0" smtClean="0"/>
              <a:t>R</a:t>
            </a:r>
            <a:r>
              <a:rPr lang="en-US" sz="3200" dirty="0" smtClean="0">
                <a:sym typeface="Wingdings" pitchFamily="2" charset="2"/>
              </a:rPr>
              <a:t></a:t>
            </a:r>
            <a:r>
              <a:rPr lang="en-US" sz="3200" dirty="0" smtClean="0"/>
              <a:t>Set of overloaded resources in server p</a:t>
            </a:r>
            <a:r>
              <a:rPr lang="en-US" sz="3200" baseline="30000" dirty="0" smtClean="0"/>
              <a:t>		</a:t>
            </a:r>
            <a:r>
              <a:rPr lang="en-US" sz="3200" dirty="0" smtClean="0"/>
              <a:t> r</a:t>
            </a:r>
            <a:r>
              <a:rPr lang="en-US" sz="3200" baseline="-25000" dirty="0" smtClean="0"/>
              <a:t>t</a:t>
            </a:r>
            <a:r>
              <a:rPr lang="en-US" sz="3200" dirty="0" smtClean="0">
                <a:sym typeface="Wingdings" pitchFamily="2" charset="2"/>
              </a:rPr>
              <a:t>Hot threshold for resource r</a:t>
            </a:r>
            <a:endParaRPr lang="en-US" sz="3200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Cold spot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/>
              <a:t>	Utilization &lt; cold threshold</a:t>
            </a:r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endParaRPr lang="en-US" dirty="0" smtClean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52400" y="6492240"/>
            <a:ext cx="8534400" cy="365760"/>
          </a:xfrm>
        </p:spPr>
        <p:txBody>
          <a:bodyPr/>
          <a:lstStyle/>
          <a:p>
            <a:pPr algn="ctr"/>
            <a:r>
              <a:rPr lang="en-US" sz="1800" dirty="0" smtClean="0"/>
              <a:t>Dept. of </a:t>
            </a:r>
            <a:r>
              <a:rPr lang="en-US" sz="1800" dirty="0" err="1" smtClean="0"/>
              <a:t>CSE,MACE,Kothamangalam</a:t>
            </a:r>
            <a:endParaRPr lang="en-US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3886200" y="297180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err="1" smtClean="0"/>
              <a:t>rɛ</a:t>
            </a:r>
            <a:r>
              <a:rPr lang="en-IN" dirty="0" smtClean="0"/>
              <a:t> R</a:t>
            </a:r>
            <a:endParaRPr lang="en-IN" dirty="0"/>
          </a:p>
        </p:txBody>
      </p:sp>
      <p:sp>
        <p:nvSpPr>
          <p:cNvPr id="6" name="Rectangle 5"/>
          <p:cNvSpPr/>
          <p:nvPr/>
        </p:nvSpPr>
        <p:spPr>
          <a:xfrm>
            <a:off x="685800" y="0"/>
            <a:ext cx="777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/>
              <a:t>Dynamic Resource Allocation Using Virtual Machine For Cloud Computing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0"/>
            <a:ext cx="8534400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 smtClean="0"/>
              <a:t>HOT SPOT MITIGATION</a:t>
            </a:r>
          </a:p>
          <a:p>
            <a:pPr>
              <a:lnSpc>
                <a:spcPct val="150000"/>
              </a:lnSpc>
            </a:pPr>
            <a:r>
              <a:rPr lang="en-US" sz="3600" dirty="0" smtClean="0"/>
              <a:t>Steps</a:t>
            </a: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en-US" sz="3200" dirty="0" smtClean="0"/>
              <a:t>Sort  hot spots </a:t>
            </a:r>
          </a:p>
          <a:p>
            <a:pPr marL="1200150" lvl="1" indent="-7429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/>
              <a:t>Temperature</a:t>
            </a:r>
          </a:p>
          <a:p>
            <a:pPr marL="742950" indent="-742950">
              <a:lnSpc>
                <a:spcPct val="150000"/>
              </a:lnSpc>
              <a:buAutoNum type="arabicPeriod" startAt="2"/>
            </a:pPr>
            <a:r>
              <a:rPr lang="en-US" sz="3200" dirty="0" smtClean="0"/>
              <a:t>Selection of  VM</a:t>
            </a:r>
          </a:p>
          <a:p>
            <a:pPr marL="742950" indent="-742950">
              <a:lnSpc>
                <a:spcPct val="150000"/>
              </a:lnSpc>
              <a:buAutoNum type="arabicPeriod" startAt="2"/>
            </a:pPr>
            <a:r>
              <a:rPr lang="en-US" sz="3200" dirty="0" smtClean="0"/>
              <a:t>Find the destination server</a:t>
            </a:r>
          </a:p>
          <a:p>
            <a:pPr>
              <a:lnSpc>
                <a:spcPct val="150000"/>
              </a:lnSpc>
            </a:pPr>
            <a:endParaRPr lang="en-US" sz="2000" dirty="0"/>
          </a:p>
          <a:p>
            <a:pPr>
              <a:lnSpc>
                <a:spcPct val="150000"/>
              </a:lnSpc>
            </a:pPr>
            <a:endParaRPr lang="en-US" sz="2000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52400" y="6492240"/>
            <a:ext cx="8534400" cy="365760"/>
          </a:xfrm>
        </p:spPr>
        <p:txBody>
          <a:bodyPr/>
          <a:lstStyle/>
          <a:p>
            <a:pPr algn="ctr"/>
            <a:r>
              <a:rPr lang="en-US" sz="1800" dirty="0" smtClean="0"/>
              <a:t>Dept. of </a:t>
            </a:r>
            <a:r>
              <a:rPr lang="en-US" sz="1800" dirty="0" err="1" smtClean="0"/>
              <a:t>CSE,MACE,Kothamangalam</a:t>
            </a:r>
            <a:endParaRPr lang="en-US" sz="1800" dirty="0"/>
          </a:p>
        </p:txBody>
      </p:sp>
      <p:sp>
        <p:nvSpPr>
          <p:cNvPr id="4" name="Rectangle 3"/>
          <p:cNvSpPr/>
          <p:nvPr/>
        </p:nvSpPr>
        <p:spPr>
          <a:xfrm>
            <a:off x="914400" y="0"/>
            <a:ext cx="7391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/>
              <a:t>Dynamic Resource Allocation Using Virtual Machine For Cloud Computing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609600" y="0"/>
            <a:ext cx="9296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 smtClean="0"/>
              <a:t>     GREEN COMPUTING</a:t>
            </a:r>
          </a:p>
          <a:p>
            <a:pPr marL="1885950" lvl="3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200" dirty="0" smtClean="0"/>
              <a:t>Sort cold spots</a:t>
            </a:r>
          </a:p>
          <a:p>
            <a:pPr marL="2343150" lvl="4" indent="-5143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/>
              <a:t>Memory size</a:t>
            </a:r>
          </a:p>
          <a:p>
            <a:pPr marL="1885950" lvl="3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200" dirty="0" smtClean="0"/>
              <a:t>Selection of VM</a:t>
            </a:r>
          </a:p>
          <a:p>
            <a:pPr marL="1885950" lvl="3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200" dirty="0" smtClean="0"/>
              <a:t>Find the destination server</a:t>
            </a: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52400" y="6492240"/>
            <a:ext cx="8534400" cy="365760"/>
          </a:xfrm>
        </p:spPr>
        <p:txBody>
          <a:bodyPr/>
          <a:lstStyle/>
          <a:p>
            <a:pPr algn="ctr"/>
            <a:r>
              <a:rPr lang="en-US" sz="1800" dirty="0" smtClean="0"/>
              <a:t>Dept. of </a:t>
            </a:r>
            <a:r>
              <a:rPr lang="en-US" sz="1800" dirty="0" err="1" smtClean="0"/>
              <a:t>CSE,MACE,Kothamangalam</a:t>
            </a:r>
            <a:endParaRPr lang="en-US" sz="1800" dirty="0"/>
          </a:p>
        </p:txBody>
      </p:sp>
      <p:sp>
        <p:nvSpPr>
          <p:cNvPr id="4" name="Rectangle 3"/>
          <p:cNvSpPr/>
          <p:nvPr/>
        </p:nvSpPr>
        <p:spPr>
          <a:xfrm>
            <a:off x="762000" y="0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/>
              <a:t>Dynamic Resource Allocation Using Virtual Machine For Cloud Computing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0"/>
            <a:ext cx="91440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 smtClean="0"/>
              <a:t>ANALYSIS OF SKEWNESS ALGORITHM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Complexity of hot spot mitigation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600" dirty="0" smtClean="0"/>
              <a:t>	</a:t>
            </a:r>
            <a:r>
              <a:rPr lang="en-US" sz="3200" dirty="0" smtClean="0"/>
              <a:t>Sorting-O(</a:t>
            </a:r>
            <a:r>
              <a:rPr lang="en-US" sz="3200" dirty="0" err="1" smtClean="0"/>
              <a:t>nh</a:t>
            </a:r>
            <a:r>
              <a:rPr lang="en-US" sz="3200" dirty="0" smtClean="0"/>
              <a:t>*log(</a:t>
            </a:r>
            <a:r>
              <a:rPr lang="en-US" sz="3200" dirty="0" err="1" smtClean="0"/>
              <a:t>nh</a:t>
            </a:r>
            <a:r>
              <a:rPr lang="en-US" sz="3200" dirty="0" smtClean="0"/>
              <a:t>))						</a:t>
            </a:r>
            <a:r>
              <a:rPr lang="en-US" sz="3200" dirty="0" err="1" smtClean="0"/>
              <a:t>nh</a:t>
            </a:r>
            <a:r>
              <a:rPr lang="en-US" sz="3200" dirty="0" smtClean="0"/>
              <a:t>-Number of hotspots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/>
              <a:t>	Selection-O(n)								n-Number of physical machines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/>
              <a:t>	Overall complexity-O(</a:t>
            </a:r>
            <a:r>
              <a:rPr lang="en-US" sz="3200" dirty="0" err="1" smtClean="0"/>
              <a:t>nh</a:t>
            </a:r>
            <a:r>
              <a:rPr lang="en-US" sz="3200" dirty="0" smtClean="0"/>
              <a:t>*n)</a:t>
            </a:r>
          </a:p>
          <a:p>
            <a:endParaRPr lang="en-US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52400" y="6492240"/>
            <a:ext cx="8534400" cy="365760"/>
          </a:xfrm>
        </p:spPr>
        <p:txBody>
          <a:bodyPr/>
          <a:lstStyle/>
          <a:p>
            <a:pPr algn="ctr"/>
            <a:r>
              <a:rPr lang="en-US" sz="1800" dirty="0" smtClean="0"/>
              <a:t>Dept. of </a:t>
            </a:r>
            <a:r>
              <a:rPr lang="en-US" sz="1800" dirty="0" err="1" smtClean="0"/>
              <a:t>CSE,MACE,Kothamangalam</a:t>
            </a:r>
            <a:endParaRPr lang="en-US" sz="1800" dirty="0"/>
          </a:p>
        </p:txBody>
      </p:sp>
      <p:sp>
        <p:nvSpPr>
          <p:cNvPr id="4" name="Rectangle 3"/>
          <p:cNvSpPr/>
          <p:nvPr/>
        </p:nvSpPr>
        <p:spPr>
          <a:xfrm>
            <a:off x="990600" y="0"/>
            <a:ext cx="8153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/>
              <a:t>Dynamic Resource Allocation Using Virtual Machine For Cloud Computing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0"/>
            <a:ext cx="8534400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 smtClean="0"/>
              <a:t>ANALYSIS OF SKEWNESS ALGORITHM contd.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Complexity of green computing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600" dirty="0" smtClean="0"/>
              <a:t>	</a:t>
            </a:r>
            <a:r>
              <a:rPr lang="en-US" sz="3200" dirty="0" smtClean="0"/>
              <a:t>Sorting-O(</a:t>
            </a:r>
            <a:r>
              <a:rPr lang="en-US" sz="3200" dirty="0" err="1" smtClean="0"/>
              <a:t>nc</a:t>
            </a:r>
            <a:r>
              <a:rPr lang="en-US" sz="3200" dirty="0" smtClean="0"/>
              <a:t>*log(</a:t>
            </a:r>
            <a:r>
              <a:rPr lang="en-US" sz="3200" dirty="0" err="1" smtClean="0"/>
              <a:t>nc</a:t>
            </a:r>
            <a:r>
              <a:rPr lang="en-US" sz="3200" dirty="0" smtClean="0"/>
              <a:t>))							</a:t>
            </a:r>
            <a:r>
              <a:rPr lang="en-US" sz="3200" dirty="0" err="1" smtClean="0"/>
              <a:t>nc</a:t>
            </a:r>
            <a:r>
              <a:rPr lang="en-US" sz="3200" dirty="0" smtClean="0"/>
              <a:t>-Number of cold spots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/>
              <a:t>	Selection-O(n)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/>
              <a:t>	Overall complexity-O(</a:t>
            </a:r>
            <a:r>
              <a:rPr lang="en-US" sz="3200" dirty="0" err="1" smtClean="0"/>
              <a:t>nc</a:t>
            </a:r>
            <a:r>
              <a:rPr lang="en-US" sz="3200" dirty="0" smtClean="0"/>
              <a:t>*n)</a:t>
            </a:r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52400" y="6492240"/>
            <a:ext cx="8534400" cy="365760"/>
          </a:xfrm>
        </p:spPr>
        <p:txBody>
          <a:bodyPr/>
          <a:lstStyle/>
          <a:p>
            <a:pPr algn="ctr"/>
            <a:r>
              <a:rPr lang="en-US" sz="1800" dirty="0" smtClean="0"/>
              <a:t>Dept. of </a:t>
            </a:r>
            <a:r>
              <a:rPr lang="en-US" sz="1800" dirty="0" err="1" smtClean="0"/>
              <a:t>CSE,MACE,Kothamangalam</a:t>
            </a:r>
            <a:endParaRPr lang="en-US" sz="1800" dirty="0"/>
          </a:p>
        </p:txBody>
      </p:sp>
      <p:sp>
        <p:nvSpPr>
          <p:cNvPr id="4" name="Rectangle 3"/>
          <p:cNvSpPr/>
          <p:nvPr/>
        </p:nvSpPr>
        <p:spPr>
          <a:xfrm>
            <a:off x="838200" y="0"/>
            <a:ext cx="7391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/>
              <a:t>Dynamic Resource Allocation Using Virtual Machine For Cloud Computing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1"/>
            <a:ext cx="8305800" cy="7879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DYNAMIC RESOURCE ALLOCATION USING VIRTUAL MACHINES FOR CLOUD COMPUTING ENVIRONMENT</a:t>
            </a:r>
            <a:endParaRPr lang="en-US" sz="4000" dirty="0" smtClean="0">
              <a:latin typeface="+mj-lt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sz="2800" dirty="0" smtClean="0"/>
          </a:p>
          <a:p>
            <a:r>
              <a:rPr lang="en-US" sz="2800" dirty="0" smtClean="0"/>
              <a:t>Topic approval: 25/7/13                                Sanusha A C</a:t>
            </a:r>
          </a:p>
          <a:p>
            <a:r>
              <a:rPr lang="en-US" sz="2800" dirty="0" smtClean="0"/>
              <a:t>Slide approval: 22/8/13              		  Roll no-52</a:t>
            </a:r>
          </a:p>
          <a:p>
            <a:r>
              <a:rPr lang="en-US" sz="2800" dirty="0" smtClean="0"/>
              <a:t>Topic and slide approved by:                                     S7 R</a:t>
            </a:r>
          </a:p>
          <a:p>
            <a:r>
              <a:rPr lang="en-US" sz="2800" dirty="0" smtClean="0"/>
              <a:t> </a:t>
            </a:r>
            <a:r>
              <a:rPr lang="en-US" sz="2800" dirty="0" err="1" smtClean="0"/>
              <a:t>Mrs</a:t>
            </a:r>
            <a:r>
              <a:rPr lang="en-US" sz="2800" dirty="0" smtClean="0"/>
              <a:t> </a:t>
            </a:r>
            <a:r>
              <a:rPr lang="en-US" sz="2800" dirty="0" err="1" smtClean="0"/>
              <a:t>Jisha</a:t>
            </a:r>
            <a:r>
              <a:rPr lang="en-US" sz="2800" dirty="0" smtClean="0"/>
              <a:t> P Abraham			</a:t>
            </a:r>
            <a:r>
              <a:rPr lang="en-US" dirty="0" smtClean="0"/>
              <a:t>		                    </a:t>
            </a:r>
          </a:p>
          <a:p>
            <a:r>
              <a:rPr lang="en-US" dirty="0" smtClean="0"/>
              <a:t>				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52400" y="6492240"/>
            <a:ext cx="8534400" cy="365760"/>
          </a:xfrm>
        </p:spPr>
        <p:txBody>
          <a:bodyPr/>
          <a:lstStyle/>
          <a:p>
            <a:pPr algn="ctr"/>
            <a:r>
              <a:rPr lang="en-US" sz="1800" dirty="0" smtClean="0"/>
              <a:t>Dept. of </a:t>
            </a:r>
            <a:r>
              <a:rPr lang="en-US" sz="1800" dirty="0" err="1" smtClean="0"/>
              <a:t>CSE,MACE,Kothamangalam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2400" y="0"/>
            <a:ext cx="8534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 smtClean="0"/>
              <a:t>CONCLUSION</a:t>
            </a:r>
            <a:endParaRPr lang="en-US" dirty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High resource utilization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 Effectively saves energy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Adaptive multiplexing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Overload avoidance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Green computing</a:t>
            </a:r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52400" y="6492240"/>
            <a:ext cx="8534400" cy="365760"/>
          </a:xfrm>
        </p:spPr>
        <p:txBody>
          <a:bodyPr/>
          <a:lstStyle/>
          <a:p>
            <a:pPr algn="ctr"/>
            <a:r>
              <a:rPr lang="en-US" sz="1800" dirty="0" smtClean="0"/>
              <a:t>Dept. of </a:t>
            </a:r>
            <a:r>
              <a:rPr lang="en-US" sz="1800" dirty="0" err="1" smtClean="0"/>
              <a:t>CSE,MACE,Kothamangalam</a:t>
            </a:r>
            <a:endParaRPr lang="en-US" sz="1800" dirty="0"/>
          </a:p>
        </p:txBody>
      </p:sp>
      <p:sp>
        <p:nvSpPr>
          <p:cNvPr id="4" name="Rectangle 3"/>
          <p:cNvSpPr/>
          <p:nvPr/>
        </p:nvSpPr>
        <p:spPr>
          <a:xfrm>
            <a:off x="838200" y="0"/>
            <a:ext cx="7467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/>
              <a:t>Dynamic Resource Allocation Using Virtual Machine For Cloud Computing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0"/>
            <a:ext cx="8534400" cy="7940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 smtClean="0"/>
              <a:t>REFERENCES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IN" sz="3600" dirty="0" smtClean="0"/>
              <a:t> </a:t>
            </a:r>
            <a:r>
              <a:rPr lang="en-IN" sz="3200" dirty="0" smtClean="0"/>
              <a:t>M. Armbrust et al., “Above the Clouds: A Berkeley View of Cloud</a:t>
            </a:r>
          </a:p>
          <a:p>
            <a:r>
              <a:rPr lang="en-IN" sz="3200" dirty="0" smtClean="0"/>
              <a:t>Computing,” technical report, Univ. of California, Berkeley, Feb. 2009</a:t>
            </a:r>
          </a:p>
          <a:p>
            <a:pPr>
              <a:buFont typeface="Wingdings" pitchFamily="2" charset="2"/>
              <a:buChar char="Ø"/>
            </a:pPr>
            <a:r>
              <a:rPr lang="en-IN" sz="3200" dirty="0" smtClean="0"/>
              <a:t> L. Siegele, “Let It Rise: A Special Report on Corporate IT,” The </a:t>
            </a:r>
            <a:r>
              <a:rPr lang="nl-NL" sz="3200" dirty="0" smtClean="0"/>
              <a:t>Economist, vol. 389, pp. 3-16, Oct. 2008</a:t>
            </a:r>
          </a:p>
          <a:p>
            <a:pPr>
              <a:buFont typeface="Wingdings" pitchFamily="2" charset="2"/>
              <a:buChar char="Ø"/>
            </a:pPr>
            <a:r>
              <a:rPr lang="nl-NL" sz="3200" dirty="0" smtClean="0"/>
              <a:t>C.A Waldspurger,”Memory Resouce Management in Vmware ESX Server,”proc OS design and inplementation,Aug,2002</a:t>
            </a:r>
          </a:p>
          <a:p>
            <a:endParaRPr lang="nl-NL" sz="3600" dirty="0" smtClean="0"/>
          </a:p>
          <a:p>
            <a:r>
              <a:rPr lang="en-IN" sz="3600" dirty="0" smtClean="0"/>
              <a:t> </a:t>
            </a:r>
            <a:endParaRPr lang="nl-NL" sz="3600" dirty="0" smtClean="0"/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52400" y="6492240"/>
            <a:ext cx="8534400" cy="365760"/>
          </a:xfrm>
        </p:spPr>
        <p:txBody>
          <a:bodyPr/>
          <a:lstStyle/>
          <a:p>
            <a:pPr algn="ctr"/>
            <a:r>
              <a:rPr lang="en-US" sz="1800" dirty="0" smtClean="0"/>
              <a:t>Dept. of </a:t>
            </a:r>
            <a:r>
              <a:rPr lang="en-US" sz="1800" dirty="0" err="1" smtClean="0"/>
              <a:t>CSE,MACE,Kothamangalam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0"/>
            <a:ext cx="85344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 smtClean="0"/>
              <a:t>REFERENCES Contd.</a:t>
            </a:r>
          </a:p>
          <a:p>
            <a:pPr>
              <a:buFont typeface="Wingdings" pitchFamily="2" charset="2"/>
              <a:buChar char="Ø"/>
            </a:pPr>
            <a:r>
              <a:rPr lang="en-IN" sz="2800" dirty="0" smtClean="0"/>
              <a:t> </a:t>
            </a:r>
            <a:r>
              <a:rPr lang="en-IN" sz="3200" dirty="0" smtClean="0"/>
              <a:t>P. </a:t>
            </a:r>
            <a:r>
              <a:rPr lang="en-IN" sz="3200" dirty="0" err="1" smtClean="0"/>
              <a:t>Barham</a:t>
            </a:r>
            <a:r>
              <a:rPr lang="en-IN" sz="3200" dirty="0" smtClean="0"/>
              <a:t>, B. </a:t>
            </a:r>
            <a:r>
              <a:rPr lang="en-IN" sz="3200" dirty="0" err="1" smtClean="0"/>
              <a:t>Dragovic</a:t>
            </a:r>
            <a:r>
              <a:rPr lang="en-IN" sz="3200" dirty="0" smtClean="0"/>
              <a:t>, K. Fraser, S. Hand, T. Harris, A. Ho, R </a:t>
            </a:r>
            <a:r>
              <a:rPr lang="en-IN" sz="3200" dirty="0" err="1" smtClean="0"/>
              <a:t>Neugebauer</a:t>
            </a:r>
            <a:r>
              <a:rPr lang="en-IN" sz="3200" dirty="0" smtClean="0"/>
              <a:t>, I. Pratt, and A. Warfield, “</a:t>
            </a:r>
            <a:r>
              <a:rPr lang="en-IN" sz="3200" dirty="0" err="1" smtClean="0"/>
              <a:t>Xen</a:t>
            </a:r>
            <a:r>
              <a:rPr lang="en-IN" sz="3200" dirty="0" smtClean="0"/>
              <a:t> and the Art of Virtualization,” Proc. ACM </a:t>
            </a:r>
            <a:r>
              <a:rPr lang="en-IN" sz="3200" dirty="0" err="1" smtClean="0"/>
              <a:t>Symp</a:t>
            </a:r>
            <a:r>
              <a:rPr lang="en-IN" sz="3200" dirty="0" smtClean="0"/>
              <a:t>. Operating Systems Principles (SOSP ’03), Oct. 2003</a:t>
            </a:r>
          </a:p>
          <a:p>
            <a:pPr>
              <a:buFont typeface="Wingdings" pitchFamily="2" charset="2"/>
              <a:buChar char="Ø"/>
            </a:pPr>
            <a:r>
              <a:rPr lang="en-IN" sz="3200" dirty="0" smtClean="0"/>
              <a:t>“Amazon elastic compute cloud (Amazon EC2),” http://aws.amazon.com/ec2/, 2012</a:t>
            </a:r>
          </a:p>
          <a:p>
            <a:pPr>
              <a:buFont typeface="Wingdings" pitchFamily="2" charset="2"/>
              <a:buChar char="Ø"/>
            </a:pPr>
            <a:r>
              <a:rPr lang="en-IN" sz="3200" dirty="0" smtClean="0"/>
              <a:t>“TCP-W:Transaction Processing Performance Council,” http://www.tpc.org/tcpw/2012</a:t>
            </a:r>
          </a:p>
          <a:p>
            <a:pPr>
              <a:buFont typeface="Wingdings" pitchFamily="2" charset="2"/>
              <a:buChar char="Ø"/>
            </a:pPr>
            <a:endParaRPr lang="en-IN" sz="3200" dirty="0" smtClean="0"/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52400" y="6492240"/>
            <a:ext cx="8534400" cy="365760"/>
          </a:xfrm>
        </p:spPr>
        <p:txBody>
          <a:bodyPr/>
          <a:lstStyle/>
          <a:p>
            <a:pPr algn="ctr"/>
            <a:r>
              <a:rPr lang="en-US" sz="1800" dirty="0" smtClean="0"/>
              <a:t>Dept. of </a:t>
            </a:r>
            <a:r>
              <a:rPr lang="en-US" sz="1800" dirty="0" err="1" smtClean="0"/>
              <a:t>CSE,MACE,Kothamangalam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" y="2921169"/>
            <a:ext cx="8458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QUESTIONS?</a:t>
            </a:r>
            <a:endParaRPr lang="en-US" sz="4400" dirty="0" smtClean="0"/>
          </a:p>
          <a:p>
            <a:pPr algn="ctr"/>
            <a:endParaRPr lang="en-US" sz="6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905000" y="3200400"/>
            <a:ext cx="5105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dirty="0" smtClean="0"/>
              <a:t>THANK YOU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0"/>
            <a:ext cx="86106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CONTENTS</a:t>
            </a:r>
          </a:p>
          <a:p>
            <a:pPr algn="ctr"/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+mj-lt"/>
              </a:rPr>
              <a:t>Introduction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+mj-lt"/>
              </a:rPr>
              <a:t>Existing System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+mj-lt"/>
              </a:rPr>
              <a:t>Proposed System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+mj-lt"/>
              </a:rPr>
              <a:t>System Architecture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+mj-lt"/>
              </a:rPr>
              <a:t>Skewness Algorithm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+mj-lt"/>
              </a:rPr>
              <a:t>Conclusion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+mj-lt"/>
              </a:rPr>
              <a:t>References</a:t>
            </a:r>
          </a:p>
        </p:txBody>
      </p:sp>
      <p:sp>
        <p:nvSpPr>
          <p:cNvPr id="7" name="Footer Placeholder 6"/>
          <p:cNvSpPr txBox="1">
            <a:spLocks/>
          </p:cNvSpPr>
          <p:nvPr/>
        </p:nvSpPr>
        <p:spPr>
          <a:xfrm>
            <a:off x="152400" y="6492240"/>
            <a:ext cx="8534400" cy="365760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Dept. of CSE,MACE,Kothamangalam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0"/>
            <a:ext cx="85344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 smtClean="0"/>
              <a:t>INTRODUCTION</a:t>
            </a:r>
            <a:endParaRPr lang="en-US" sz="2000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Cloud  Computing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Resource Management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Dynamic Resource Allocation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Virtual Machine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Green Computing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52400" y="6492240"/>
            <a:ext cx="8534400" cy="365760"/>
          </a:xfrm>
        </p:spPr>
        <p:txBody>
          <a:bodyPr/>
          <a:lstStyle/>
          <a:p>
            <a:pPr algn="ctr"/>
            <a:r>
              <a:rPr lang="en-US" sz="1800" dirty="0" smtClean="0"/>
              <a:t>Dept. of </a:t>
            </a:r>
            <a:r>
              <a:rPr lang="en-US" sz="1800" dirty="0" err="1" smtClean="0"/>
              <a:t>CSE,MACE,Kothamangalam</a:t>
            </a: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1295400" y="0"/>
            <a:ext cx="81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Dynamic Resource Allocation Using Virtual Machine For Cloud Computing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2400" y="0"/>
            <a:ext cx="8534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 smtClean="0"/>
              <a:t>EXISTING SYSTEM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Problems</a:t>
            </a:r>
            <a:endParaRPr lang="en-US" sz="3200" dirty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 Policy Issue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Resource need of  VMs  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/>
              <a:t>Heterogeneous</a:t>
            </a:r>
          </a:p>
          <a:p>
            <a:pPr>
              <a:lnSpc>
                <a:spcPct val="150000"/>
              </a:lnSpc>
            </a:pPr>
            <a:endParaRPr lang="en-US" sz="2400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52400" y="6492240"/>
            <a:ext cx="8534400" cy="365760"/>
          </a:xfrm>
        </p:spPr>
        <p:txBody>
          <a:bodyPr/>
          <a:lstStyle/>
          <a:p>
            <a:pPr algn="ctr"/>
            <a:r>
              <a:rPr lang="en-US" sz="1800" dirty="0" smtClean="0"/>
              <a:t>Dept. of </a:t>
            </a:r>
            <a:r>
              <a:rPr lang="en-US" sz="1800" dirty="0" err="1" smtClean="0"/>
              <a:t>CSE,MACE,Kothamangalam</a:t>
            </a:r>
            <a:endParaRPr lang="en-US" sz="1800" dirty="0"/>
          </a:p>
        </p:txBody>
      </p:sp>
      <p:sp>
        <p:nvSpPr>
          <p:cNvPr id="4" name="Rectangle 3"/>
          <p:cNvSpPr/>
          <p:nvPr/>
        </p:nvSpPr>
        <p:spPr>
          <a:xfrm>
            <a:off x="1219200" y="0"/>
            <a:ext cx="7924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/>
              <a:t>Dynamic Resource Allocation Using Virtual Machine For Cloud Computing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0"/>
            <a:ext cx="8534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 smtClean="0"/>
              <a:t>EXISTING SYSTEM contd.</a:t>
            </a:r>
            <a:endParaRPr lang="en-US" sz="2000" dirty="0" smtClean="0"/>
          </a:p>
          <a:p>
            <a:pPr>
              <a:lnSpc>
                <a:spcPct val="150000"/>
              </a:lnSpc>
            </a:pPr>
            <a:endParaRPr lang="en-US" sz="2800" dirty="0" smtClean="0"/>
          </a:p>
          <a:p>
            <a:pPr algn="ctr">
              <a:lnSpc>
                <a:spcPct val="150000"/>
              </a:lnSpc>
            </a:pPr>
            <a:endParaRPr lang="en-US" sz="2800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52400" y="6492240"/>
            <a:ext cx="8534400" cy="365760"/>
          </a:xfrm>
        </p:spPr>
        <p:txBody>
          <a:bodyPr/>
          <a:lstStyle/>
          <a:p>
            <a:pPr algn="ctr"/>
            <a:r>
              <a:rPr lang="en-US" sz="1800" dirty="0" smtClean="0"/>
              <a:t>Dept. of </a:t>
            </a:r>
            <a:r>
              <a:rPr lang="en-US" sz="1800" dirty="0" err="1" smtClean="0"/>
              <a:t>CSE,MACE,Kothamangalam</a:t>
            </a:r>
            <a:endParaRPr lang="en-US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066800"/>
            <a:ext cx="7391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 rot="16200000">
            <a:off x="5770182" y="3297618"/>
            <a:ext cx="5897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Courtesy-Dynamic resource allocation using virtual machines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1219200" y="6172200"/>
            <a:ext cx="2387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Blackbox algorithm</a:t>
            </a:r>
            <a:endParaRPr lang="en-IN" dirty="0"/>
          </a:p>
        </p:txBody>
      </p:sp>
      <p:sp>
        <p:nvSpPr>
          <p:cNvPr id="7" name="Rectangle 6"/>
          <p:cNvSpPr/>
          <p:nvPr/>
        </p:nvSpPr>
        <p:spPr>
          <a:xfrm>
            <a:off x="1219200" y="0"/>
            <a:ext cx="8153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/>
              <a:t>Dynamic Resource Allocation Using Virtual Machine For Cloud Computing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0"/>
            <a:ext cx="85344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 smtClean="0"/>
              <a:t>PROPOSED SYSTEM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   Goals</a:t>
            </a:r>
            <a:endParaRPr lang="en-US" sz="3200" dirty="0"/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/>
              <a:t> Overload Avoidance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/>
              <a:t> Green Computing</a:t>
            </a:r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52400" y="6492240"/>
            <a:ext cx="8534400" cy="365760"/>
          </a:xfrm>
        </p:spPr>
        <p:txBody>
          <a:bodyPr/>
          <a:lstStyle/>
          <a:p>
            <a:pPr algn="ctr"/>
            <a:r>
              <a:rPr lang="en-US" sz="1800" dirty="0" smtClean="0"/>
              <a:t>Dept. of </a:t>
            </a:r>
            <a:r>
              <a:rPr lang="en-US" sz="1800" dirty="0" err="1" smtClean="0"/>
              <a:t>CSE,MACE,Kothamangalam</a:t>
            </a:r>
            <a:endParaRPr lang="en-US" sz="1800" dirty="0"/>
          </a:p>
        </p:txBody>
      </p:sp>
      <p:sp>
        <p:nvSpPr>
          <p:cNvPr id="4" name="Rectangle 3"/>
          <p:cNvSpPr/>
          <p:nvPr/>
        </p:nvSpPr>
        <p:spPr>
          <a:xfrm>
            <a:off x="990600" y="0"/>
            <a:ext cx="8153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/>
              <a:t>Dynamic Resource Allocation Using Virtual Machine For Cloud Computing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0"/>
            <a:ext cx="8534400" cy="380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 smtClean="0"/>
              <a:t>SYSTEM ARCHITECTURE</a:t>
            </a:r>
            <a:endParaRPr lang="en-US" sz="3200" dirty="0" smtClean="0"/>
          </a:p>
          <a:p>
            <a:pPr>
              <a:lnSpc>
                <a:spcPct val="150000"/>
              </a:lnSpc>
            </a:pPr>
            <a:endParaRPr lang="en-U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sz="2800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sz="2800" dirty="0" smtClean="0"/>
          </a:p>
          <a:p>
            <a:r>
              <a:rPr lang="en-US" sz="2800" dirty="0" smtClean="0"/>
              <a:t>		</a:t>
            </a:r>
            <a:r>
              <a:rPr lang="en-US" dirty="0" smtClean="0"/>
              <a:t>Picture courtesy -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52400" y="6492240"/>
            <a:ext cx="8534400" cy="365760"/>
          </a:xfrm>
        </p:spPr>
        <p:txBody>
          <a:bodyPr/>
          <a:lstStyle/>
          <a:p>
            <a:pPr algn="ctr"/>
            <a:r>
              <a:rPr lang="en-US" sz="1800" dirty="0" smtClean="0"/>
              <a:t>Dept. of </a:t>
            </a:r>
            <a:r>
              <a:rPr lang="en-US" sz="1800" dirty="0" err="1" smtClean="0"/>
              <a:t>CSE,MACE,Kothamangalam</a:t>
            </a:r>
            <a:endParaRPr lang="en-US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1" y="1162050"/>
            <a:ext cx="8610600" cy="546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 rot="16200000">
            <a:off x="5867400" y="3549134"/>
            <a:ext cx="6248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/>
              <a:t>Courtesy-Dynamic resource allocation using virtual machines</a:t>
            </a:r>
            <a:endParaRPr lang="en-IN" dirty="0"/>
          </a:p>
        </p:txBody>
      </p:sp>
      <p:sp>
        <p:nvSpPr>
          <p:cNvPr id="6" name="Rectangle 5"/>
          <p:cNvSpPr/>
          <p:nvPr/>
        </p:nvSpPr>
        <p:spPr>
          <a:xfrm>
            <a:off x="685800" y="0"/>
            <a:ext cx="7543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/>
              <a:t>   Dynamic Resource Allocation Using Virtual Machine For Cloud Computing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0"/>
            <a:ext cx="8315674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N" sz="4000" dirty="0" smtClean="0"/>
              <a:t>SYSTEM ARCHITECUTURE (contd.)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IN" sz="3200" dirty="0" smtClean="0"/>
              <a:t>Components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IN" sz="3200" dirty="0" smtClean="0"/>
              <a:t>Virtual machine scheduler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IN" sz="3200" dirty="0" smtClean="0"/>
              <a:t>Usher control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IN" sz="3200" dirty="0" smtClean="0"/>
              <a:t>Physical machines</a:t>
            </a:r>
            <a:endParaRPr lang="en-IN" sz="3200" dirty="0"/>
          </a:p>
        </p:txBody>
      </p:sp>
      <p:sp>
        <p:nvSpPr>
          <p:cNvPr id="3" name="Rectangle 2"/>
          <p:cNvSpPr/>
          <p:nvPr/>
        </p:nvSpPr>
        <p:spPr>
          <a:xfrm>
            <a:off x="762000" y="0"/>
            <a:ext cx="7543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 smtClean="0"/>
              <a:t>Dynamic Resource Allocation Using Virtual Machine For Cloud Computing</a:t>
            </a:r>
            <a:endParaRPr lang="en-IN" dirty="0"/>
          </a:p>
        </p:txBody>
      </p:sp>
      <p:sp>
        <p:nvSpPr>
          <p:cNvPr id="6" name="Rectangle 5"/>
          <p:cNvSpPr/>
          <p:nvPr/>
        </p:nvSpPr>
        <p:spPr>
          <a:xfrm>
            <a:off x="1905000" y="6488668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Dept. of </a:t>
            </a:r>
            <a:r>
              <a:rPr lang="en-US" dirty="0" err="1" smtClean="0"/>
              <a:t>CSE,MACE,Kothamangalam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ustom 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2826</TotalTime>
  <Words>674</Words>
  <Application>Microsoft Office PowerPoint</Application>
  <PresentationFormat>On-screen Show (4:3)</PresentationFormat>
  <Paragraphs>181</Paragraphs>
  <Slides>24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Oriel</vt:lpstr>
      <vt:lpstr>WELCOME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Anishka</dc:creator>
  <cp:lastModifiedBy>sanusha</cp:lastModifiedBy>
  <cp:revision>419</cp:revision>
  <dcterms:created xsi:type="dcterms:W3CDTF">2013-07-21T08:40:27Z</dcterms:created>
  <dcterms:modified xsi:type="dcterms:W3CDTF">2013-09-10T04:59:29Z</dcterms:modified>
</cp:coreProperties>
</file>