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4" r:id="rId15"/>
    <p:sldId id="276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Elastras: database for coud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1ACB2-F874-48EC-BE76-E33BB55965F1}" type="datetimeFigureOut">
              <a:rPr lang="en-US" smtClean="0"/>
              <a:pPr/>
              <a:t>10/28/2013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D29EF-0E52-4579-9BC4-DA7F9C2E45FC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Elastras: database for coud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432CC-8D1F-48DF-A5F8-44C24668CBA3}" type="datetimeFigureOut">
              <a:rPr lang="en-US" smtClean="0"/>
              <a:pPr/>
              <a:t>10/28/2013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87C5C-44C9-4B15-BDDB-502AE3CD0E21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87C5C-44C9-4B15-BDDB-502AE3CD0E21}" type="slidenum">
              <a:rPr lang="en-IN" smtClean="0"/>
              <a:pPr/>
              <a:t>1</a:t>
            </a:fld>
            <a:endParaRPr lang="en-IN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IN" smtClean="0"/>
              <a:t>Elastras: database for coud</a:t>
            </a:r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E9FCA1D-3C52-4BDC-8B7F-585A66BA716E}" type="datetime1">
              <a:rPr lang="en-US" smtClean="0"/>
              <a:pPr/>
              <a:t>10/28/2013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BE410BF-0434-4F8D-B968-03CC2104851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0348-D4A9-465F-9898-DFEAB8F3044C}" type="datetime1">
              <a:rPr lang="en-US" smtClean="0"/>
              <a:pPr/>
              <a:t>10/28/2013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6604A-BE28-4F08-9B05-466EDE99F123}" type="datetime1">
              <a:rPr lang="en-US" smtClean="0"/>
              <a:pPr/>
              <a:t>10/28/2013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6F8D6CB-D7E6-4F12-99B7-BEE38DE73883}" type="datetime1">
              <a:rPr lang="en-US" smtClean="0"/>
              <a:pPr/>
              <a:t>10/28/2013</a:t>
            </a:fld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E410BF-0434-4F8D-B968-03CC21048516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IN" smtClean="0"/>
              <a:t>M A College</a:t>
            </a:r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F73E571-EFF9-42AB-AC36-D9670832F424}" type="datetime1">
              <a:rPr lang="en-US" smtClean="0"/>
              <a:pPr/>
              <a:t>10/28/2013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BE410BF-0434-4F8D-B968-03CC2104851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C003-DA0B-4196-996B-6E53C6A6DA2F}" type="datetime1">
              <a:rPr lang="en-US" smtClean="0"/>
              <a:pPr/>
              <a:t>10/28/2013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2F4C-07CB-4E5A-9A7C-076119435BD6}" type="datetime1">
              <a:rPr lang="en-US" smtClean="0"/>
              <a:pPr/>
              <a:t>10/28/2013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9219C3-96E8-46C4-8D89-730C44526C42}" type="datetime1">
              <a:rPr lang="en-US" smtClean="0"/>
              <a:pPr/>
              <a:t>10/28/2013</a:t>
            </a:fld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E410BF-0434-4F8D-B968-03CC21048516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IN" smtClean="0"/>
              <a:t>M A College</a:t>
            </a:r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DCF8A-8203-464F-AB78-07C191DE6950}" type="datetime1">
              <a:rPr lang="en-US" smtClean="0"/>
              <a:pPr/>
              <a:t>10/28/2013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D54D2D8-72B6-437E-A2BD-413A83B63E2D}" type="datetime1">
              <a:rPr lang="en-US" smtClean="0"/>
              <a:pPr/>
              <a:t>10/28/2013</a:t>
            </a:fld>
            <a:endParaRPr lang="en-IN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E410BF-0434-4F8D-B968-03CC21048516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IN" smtClean="0"/>
              <a:t>M A College</a:t>
            </a:r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F9DED1A-43E8-4E54-B6A9-0B7A9587F459}" type="datetime1">
              <a:rPr lang="en-US" smtClean="0"/>
              <a:pPr/>
              <a:t>10/28/2013</a:t>
            </a:fld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E410BF-0434-4F8D-B968-03CC21048516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IN" smtClean="0"/>
              <a:t>M A College</a:t>
            </a:r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CEDB0D6-5999-4A1A-BE4B-70396916BACD}" type="datetime1">
              <a:rPr lang="en-US" smtClean="0"/>
              <a:pPr/>
              <a:t>10/28/2013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BE410BF-0434-4F8D-B968-03CC21048516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414" y="428604"/>
            <a:ext cx="7429552" cy="2428892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Elastrass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 An elastic , scalable and self-managing transactional database for clouds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58" y="4572008"/>
            <a:ext cx="4929222" cy="1357322"/>
          </a:xfrm>
        </p:spPr>
        <p:txBody>
          <a:bodyPr>
            <a:normAutofit/>
          </a:bodyPr>
          <a:lstStyle/>
          <a:p>
            <a:r>
              <a:rPr lang="en-US" dirty="0" smtClean="0"/>
              <a:t>SLIDE APPROVAL: MS. JISHA P ABRAHAM</a:t>
            </a:r>
          </a:p>
          <a:p>
            <a:r>
              <a:rPr lang="en-US" dirty="0" smtClean="0"/>
              <a:t>DATE: 19/8/2013</a:t>
            </a:r>
            <a:endParaRPr lang="en-IN" dirty="0"/>
          </a:p>
        </p:txBody>
      </p:sp>
      <p:sp>
        <p:nvSpPr>
          <p:cNvPr id="4" name="TextBox 3"/>
          <p:cNvSpPr txBox="1"/>
          <p:nvPr/>
        </p:nvSpPr>
        <p:spPr>
          <a:xfrm>
            <a:off x="4786314" y="4643446"/>
            <a:ext cx="4071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K A MUHAMMED NESWINE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ROLL NO: 38</a:t>
            </a:r>
          </a:p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7554" y="6473952"/>
            <a:ext cx="3657600" cy="384048"/>
          </a:xfrm>
        </p:spPr>
        <p:txBody>
          <a:bodyPr/>
          <a:lstStyle/>
          <a:p>
            <a:r>
              <a:rPr lang="en-IN" dirty="0" smtClean="0"/>
              <a:t>M A College</a:t>
            </a:r>
            <a:endParaRPr lang="en-IN" dirty="0"/>
          </a:p>
        </p:txBody>
      </p:sp>
      <p:sp>
        <p:nvSpPr>
          <p:cNvPr id="9" name="TextBox 8"/>
          <p:cNvSpPr txBox="1"/>
          <p:nvPr/>
        </p:nvSpPr>
        <p:spPr>
          <a:xfrm>
            <a:off x="2857488" y="0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Elastras:transactional</a:t>
            </a:r>
            <a:r>
              <a:rPr lang="en-US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database for cloud</a:t>
            </a:r>
          </a:p>
          <a:p>
            <a:endParaRPr lang="en-I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2386" cy="101122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Control layer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Two components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TM master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Metadata manager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10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2857488" y="0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Elastras:transactional</a:t>
            </a:r>
            <a:r>
              <a:rPr lang="en-US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database for cloud</a:t>
            </a:r>
          </a:p>
          <a:p>
            <a:endParaRPr lang="en-IN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LIVE DATABASE MIGRATION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Key features- elasticity , pay-per-use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Lightweight 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Migration cost metrics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Service unavailability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No. of failed requests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Impact on response time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Data transfer overhead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2857488" y="0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Elastras:transactional</a:t>
            </a:r>
            <a:r>
              <a:rPr lang="en-US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database for cloud</a:t>
            </a:r>
          </a:p>
          <a:p>
            <a:endParaRPr lang="en-IN" sz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ALBATROSS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Live database migration protocol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Three phases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Begin migration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Iterative copying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Atomic handover</a:t>
            </a:r>
          </a:p>
          <a:p>
            <a:pPr>
              <a:buNone/>
            </a:pPr>
            <a:endParaRPr lang="en-US" dirty="0" smtClean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2857488" y="0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Elastras:transactional</a:t>
            </a:r>
            <a:r>
              <a:rPr lang="en-US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database for cloud</a:t>
            </a:r>
          </a:p>
          <a:p>
            <a:endParaRPr lang="en-IN" sz="1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2650" y="714356"/>
            <a:ext cx="8511800" cy="4869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42910" y="6072206"/>
            <a:ext cx="75009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Image courtesy ACM university of </a:t>
            </a:r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california</a:t>
            </a:r>
            <a:endParaRPr lang="en-IN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2857488" y="0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Elastras:transactional</a:t>
            </a:r>
            <a:r>
              <a:rPr lang="en-US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database for cloud</a:t>
            </a:r>
          </a:p>
          <a:p>
            <a:endParaRPr lang="en-IN" sz="1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58072" cy="939784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Implementation details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Creating a database snapshot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Iterative copying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phase and Copying the transaction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state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Handover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phase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2857488" y="0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Elastras:transactional</a:t>
            </a:r>
            <a:r>
              <a:rPr lang="en-US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database for cloud</a:t>
            </a:r>
          </a:p>
          <a:p>
            <a:endParaRPr lang="en-IN" sz="1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FAILURE HANDLING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Atomic handover phase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Changes to all transactions at source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Synchronize state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partition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b/w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source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destination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Transfer ownership to destination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Handover-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transfer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transaction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Use 2PC</a:t>
            </a: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ANALYSIS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Sharing of cache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Trade-off b/w resource sharing &amp; tenant isolation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Store OTM transaction log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Failure recovery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Albatross- store in DFS</a:t>
            </a: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2857488" y="0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Elastras:transactional</a:t>
            </a:r>
            <a:r>
              <a:rPr lang="en-US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database for cloud</a:t>
            </a:r>
          </a:p>
          <a:p>
            <a:endParaRPr lang="en-IN" sz="1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Combination of multitenancy and elasticity for single 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database 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system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Self-managing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Fault-tolerant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Highly available</a:t>
            </a: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2857488" y="0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Elastras:transactional</a:t>
            </a:r>
            <a:r>
              <a:rPr lang="en-US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database for cloud</a:t>
            </a:r>
          </a:p>
          <a:p>
            <a:endParaRPr lang="en-IN" sz="1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N" dirty="0" smtClean="0"/>
              <a:t>1] P. A. Bernstein et al. Adapting Microsoft SQL Server for</a:t>
            </a:r>
          </a:p>
          <a:p>
            <a:r>
              <a:rPr lang="en-IN" dirty="0" smtClean="0"/>
              <a:t>Cloud Computing. In </a:t>
            </a:r>
            <a:r>
              <a:rPr lang="en-IN" i="1" dirty="0" smtClean="0"/>
              <a:t>ICDE, 2011.</a:t>
            </a:r>
          </a:p>
          <a:p>
            <a:r>
              <a:rPr lang="en-IN" dirty="0" smtClean="0"/>
              <a:t>[2] P. A. Bernstein and E. Newcomer. </a:t>
            </a:r>
            <a:r>
              <a:rPr lang="en-IN" i="1" dirty="0" smtClean="0"/>
              <a:t>Principles of Transaction</a:t>
            </a:r>
          </a:p>
          <a:p>
            <a:r>
              <a:rPr lang="en-IN" i="1" dirty="0" smtClean="0"/>
              <a:t>Processing. MK Publishers Inc., second edition, 2009.</a:t>
            </a:r>
          </a:p>
          <a:p>
            <a:r>
              <a:rPr lang="en-IN" dirty="0" smtClean="0"/>
              <a:t>[3] R. Bradford, E. </a:t>
            </a:r>
            <a:r>
              <a:rPr lang="en-IN" dirty="0" err="1" smtClean="0"/>
              <a:t>Kotsovinos</a:t>
            </a:r>
            <a:r>
              <a:rPr lang="en-IN" dirty="0" smtClean="0"/>
              <a:t>, A. </a:t>
            </a:r>
            <a:r>
              <a:rPr lang="en-IN" dirty="0" err="1" smtClean="0"/>
              <a:t>Feldmann</a:t>
            </a:r>
            <a:r>
              <a:rPr lang="en-IN" dirty="0" smtClean="0"/>
              <a:t>, and H. </a:t>
            </a:r>
            <a:r>
              <a:rPr lang="en-IN" dirty="0" err="1" smtClean="0"/>
              <a:t>Schi</a:t>
            </a:r>
            <a:r>
              <a:rPr lang="en-IN" dirty="0" smtClean="0"/>
              <a:t> ¨</a:t>
            </a:r>
            <a:r>
              <a:rPr lang="en-IN" dirty="0" err="1" smtClean="0"/>
              <a:t>oberg</a:t>
            </a:r>
            <a:r>
              <a:rPr lang="en-IN" dirty="0" smtClean="0"/>
              <a:t>.</a:t>
            </a:r>
          </a:p>
          <a:p>
            <a:r>
              <a:rPr lang="en-IN" dirty="0" smtClean="0"/>
              <a:t>Live wide-area migration of virtual machines including local</a:t>
            </a:r>
          </a:p>
          <a:p>
            <a:r>
              <a:rPr lang="en-IN" dirty="0" smtClean="0"/>
              <a:t>persistent state. In </a:t>
            </a:r>
            <a:r>
              <a:rPr lang="en-IN" i="1" dirty="0" smtClean="0"/>
              <a:t>VEE, pages 169–179, 2007.</a:t>
            </a:r>
          </a:p>
          <a:p>
            <a:r>
              <a:rPr lang="en-IN" dirty="0" smtClean="0"/>
              <a:t>[4] F. Chang et al. </a:t>
            </a:r>
            <a:r>
              <a:rPr lang="en-IN" dirty="0" err="1" smtClean="0"/>
              <a:t>Bigtable</a:t>
            </a:r>
            <a:r>
              <a:rPr lang="en-IN" dirty="0" smtClean="0"/>
              <a:t>: A Distributed Storage System for</a:t>
            </a:r>
          </a:p>
          <a:p>
            <a:r>
              <a:rPr lang="en-IN" i="1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49834" y="2967335"/>
            <a:ext cx="45670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THANK YOU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58072" cy="101122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Introduction</a:t>
            </a:r>
          </a:p>
          <a:p>
            <a:r>
              <a:rPr lang="en-US" sz="3200" dirty="0" smtClean="0"/>
              <a:t>Existing system</a:t>
            </a:r>
          </a:p>
          <a:p>
            <a:r>
              <a:rPr lang="en-US" sz="3200" dirty="0" smtClean="0"/>
              <a:t>Proposed  system- </a:t>
            </a:r>
            <a:r>
              <a:rPr lang="en-US" sz="3200" dirty="0" err="1" smtClean="0"/>
              <a:t>Elastras</a:t>
            </a:r>
            <a:endParaRPr lang="en-US" sz="3200" dirty="0" smtClean="0"/>
          </a:p>
          <a:p>
            <a:r>
              <a:rPr lang="en-US" sz="3200" dirty="0" smtClean="0"/>
              <a:t>Design principle and architecture</a:t>
            </a:r>
          </a:p>
          <a:p>
            <a:r>
              <a:rPr lang="en-US" sz="3200" dirty="0" smtClean="0"/>
              <a:t>Live database migration</a:t>
            </a:r>
          </a:p>
          <a:p>
            <a:r>
              <a:rPr lang="en-US" sz="3200" dirty="0" smtClean="0"/>
              <a:t>Albatross</a:t>
            </a:r>
          </a:p>
          <a:p>
            <a:r>
              <a:rPr lang="en-US" sz="3200" dirty="0" smtClean="0"/>
              <a:t>Conclusion</a:t>
            </a:r>
          </a:p>
          <a:p>
            <a:r>
              <a:rPr lang="en-US" sz="3200" dirty="0" smtClean="0"/>
              <a:t>References</a:t>
            </a:r>
          </a:p>
          <a:p>
            <a:endParaRPr lang="en-US" sz="3200" dirty="0" smtClean="0"/>
          </a:p>
          <a:p>
            <a:endParaRPr lang="en-US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8" name="TextBox 7"/>
          <p:cNvSpPr txBox="1"/>
          <p:nvPr/>
        </p:nvSpPr>
        <p:spPr>
          <a:xfrm>
            <a:off x="2857488" y="0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Elastras:transactional</a:t>
            </a:r>
            <a:r>
              <a:rPr lang="en-US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database for cloud</a:t>
            </a:r>
          </a:p>
          <a:p>
            <a:endParaRPr lang="en-I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Features of DBMS in cloud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Handle varying workloads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Elastic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Lightweight elastic scaling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Efficient resource handling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Load balancing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Self managing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2857488" y="0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Elastras:transactional</a:t>
            </a:r>
            <a:r>
              <a:rPr lang="en-US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database for cloud</a:t>
            </a:r>
          </a:p>
          <a:p>
            <a:endParaRPr lang="en-I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Key-value stores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Scalable, elastic, highly-available</a:t>
            </a:r>
          </a:p>
          <a:p>
            <a:pPr lvl="1"/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Bigtable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Relational databases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Low latency, high throughput at single node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Elasticity , scale-out</a:t>
            </a:r>
          </a:p>
          <a:p>
            <a:pPr lvl="1"/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Cloud SQL Server</a:t>
            </a:r>
          </a:p>
          <a:p>
            <a:pPr lvl="1">
              <a:buNone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2857488" y="0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Elastras:transactional</a:t>
            </a:r>
            <a:r>
              <a:rPr lang="en-US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database for cloud</a:t>
            </a:r>
          </a:p>
          <a:p>
            <a:endParaRPr lang="en-I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ELASTRAS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Elastic, self-managing, scalable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Combination of 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Relational- efficient transaction execution on small databases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Key-value – scalability, elasticity,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availibility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2857488" y="0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Elastras:transactional</a:t>
            </a:r>
            <a:r>
              <a:rPr lang="en-US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database for cloud</a:t>
            </a:r>
          </a:p>
          <a:p>
            <a:endParaRPr lang="en-IN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DESIGN PRINCIPLES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Separate system state from application state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Decouple data storage from ownership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Limit transaction to a single node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2857488" y="0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Elastras:transactional</a:t>
            </a:r>
            <a:r>
              <a:rPr lang="en-US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database for cloud</a:t>
            </a:r>
          </a:p>
          <a:p>
            <a:endParaRPr lang="en-IN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ELASTRAS  ARCHITECTURE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05583" y="1600200"/>
            <a:ext cx="6770833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2857488" y="-24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Elastras:transactional</a:t>
            </a:r>
            <a:r>
              <a:rPr lang="en-US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database for cloud</a:t>
            </a:r>
          </a:p>
          <a:p>
            <a:endParaRPr lang="en-IN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7329510" cy="939784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Distributed fault-tolerant layer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984248"/>
            <a:ext cx="7467600" cy="487375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Network-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addresable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storage layer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Append only storage layout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HDFS</a:t>
            </a:r>
          </a:p>
          <a:p>
            <a:pPr lvl="1"/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Highly fault-tolerant</a:t>
            </a:r>
            <a:endParaRPr lang="en-IN" sz="29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IN" sz="2900" dirty="0" smtClean="0">
                <a:latin typeface="Times New Roman" pitchFamily="18" charset="0"/>
                <a:cs typeface="Times New Roman" pitchFamily="18" charset="0"/>
              </a:rPr>
              <a:t>High throughput access to application data </a:t>
            </a:r>
          </a:p>
          <a:p>
            <a:pPr lvl="1"/>
            <a:r>
              <a:rPr lang="en-IN" sz="2900" dirty="0" smtClean="0">
                <a:latin typeface="Times New Roman" pitchFamily="18" charset="0"/>
                <a:cs typeface="Times New Roman" pitchFamily="18" charset="0"/>
              </a:rPr>
              <a:t>Used  for applications having large data sets.</a:t>
            </a:r>
            <a:endParaRPr lang="en-IN" sz="2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2857488" y="0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Elastras:transactional</a:t>
            </a:r>
            <a:r>
              <a:rPr lang="en-US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database for cloud</a:t>
            </a:r>
          </a:p>
          <a:p>
            <a:endParaRPr lang="en-IN" sz="1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2386" cy="93978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TRANSACTION MANAGER LAYER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Consists of cluster of OTMs 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Transaction manager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Data manager</a:t>
            </a:r>
          </a:p>
          <a:p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Fuctions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Concurrency control and recovery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Storage and cache management</a:t>
            </a: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E410BF-0434-4F8D-B968-03CC21048516}" type="slidenum">
              <a:rPr lang="en-IN" smtClean="0"/>
              <a:pPr/>
              <a:t>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M A College</a:t>
            </a:r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2857488" y="0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Elastras:transactional</a:t>
            </a:r>
            <a:r>
              <a:rPr lang="en-US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database for cloud</a:t>
            </a:r>
          </a:p>
          <a:p>
            <a:endParaRPr lang="en-IN" sz="1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377</TotalTime>
  <Words>579</Words>
  <Application>Microsoft Office PowerPoint</Application>
  <PresentationFormat>On-screen Show (4:3)</PresentationFormat>
  <Paragraphs>163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Oriel</vt:lpstr>
      <vt:lpstr>Elastrass: An elastic , scalable and self-managing transactional database for clouds</vt:lpstr>
      <vt:lpstr>CONTENTS</vt:lpstr>
      <vt:lpstr>INTRODUCTION</vt:lpstr>
      <vt:lpstr>EXISTING SYSTEM</vt:lpstr>
      <vt:lpstr>ELASTRAS</vt:lpstr>
      <vt:lpstr>DESIGN PRINCIPLES</vt:lpstr>
      <vt:lpstr>ELASTRAS  ARCHITECTURE</vt:lpstr>
      <vt:lpstr>Distributed fault-tolerant layer</vt:lpstr>
      <vt:lpstr>TRANSACTION MANAGER LAYER</vt:lpstr>
      <vt:lpstr>Control layer</vt:lpstr>
      <vt:lpstr>LIVE DATABASE MIGRATION</vt:lpstr>
      <vt:lpstr>ALBATROSS</vt:lpstr>
      <vt:lpstr>Slide 13</vt:lpstr>
      <vt:lpstr>Implementation details</vt:lpstr>
      <vt:lpstr>FAILURE HANDLING</vt:lpstr>
      <vt:lpstr>ANALYSIS</vt:lpstr>
      <vt:lpstr>CONCLUSION</vt:lpstr>
      <vt:lpstr>REFERENCES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aju</dc:creator>
  <cp:lastModifiedBy>aju</cp:lastModifiedBy>
  <cp:revision>40</cp:revision>
  <dcterms:created xsi:type="dcterms:W3CDTF">2013-10-19T04:08:54Z</dcterms:created>
  <dcterms:modified xsi:type="dcterms:W3CDTF">2013-10-28T00:03:24Z</dcterms:modified>
</cp:coreProperties>
</file>