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7"/>
  </p:notesMasterIdLst>
  <p:sldIdLst>
    <p:sldId id="256" r:id="rId2"/>
    <p:sldId id="257" r:id="rId3"/>
    <p:sldId id="258" r:id="rId4"/>
    <p:sldId id="260" r:id="rId5"/>
    <p:sldId id="285" r:id="rId6"/>
    <p:sldId id="265" r:id="rId7"/>
    <p:sldId id="262" r:id="rId8"/>
    <p:sldId id="264" r:id="rId9"/>
    <p:sldId id="272" r:id="rId10"/>
    <p:sldId id="273" r:id="rId11"/>
    <p:sldId id="283" r:id="rId12"/>
    <p:sldId id="278" r:id="rId13"/>
    <p:sldId id="277" r:id="rId14"/>
    <p:sldId id="276" r:id="rId15"/>
    <p:sldId id="275" r:id="rId16"/>
    <p:sldId id="286" r:id="rId17"/>
    <p:sldId id="287" r:id="rId18"/>
    <p:sldId id="288" r:id="rId19"/>
    <p:sldId id="271" r:id="rId20"/>
    <p:sldId id="267" r:id="rId21"/>
    <p:sldId id="269" r:id="rId22"/>
    <p:sldId id="268" r:id="rId23"/>
    <p:sldId id="280" r:id="rId24"/>
    <p:sldId id="279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6CD95-AD73-42C5-96F7-4E7CD1D3AA07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778FC-6037-4926-A06C-29CC464639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57998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1B898-34DB-4341-9735-01B38AF53D90}" type="datetime1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3C64-C6B3-4372-8EB8-43FF882AA092}" type="datetime1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07A1E-FB8E-43B8-8FC6-C267C790344A}" type="datetime1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B966C-B671-483B-BB46-9112CA3DA7B6}" type="datetime1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57221-4752-4AC4-8A8E-741B370C5962}" type="datetime1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34767-6B72-4BB3-9887-E965347EA0C8}" type="datetime1">
              <a:rPr lang="en-US" smtClean="0"/>
              <a:pPr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4F852-98DC-4E63-BA4B-0C8977C9765C}" type="datetime1">
              <a:rPr lang="en-US" smtClean="0"/>
              <a:pPr/>
              <a:t>9/25/2013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FEBF1-339D-453E-BD01-8A4E630B3C57}" type="datetime1">
              <a:rPr lang="en-US" smtClean="0"/>
              <a:pPr/>
              <a:t>9/25/2013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85F2-F080-4673-95EA-79ECF97C3331}" type="datetime1">
              <a:rPr lang="en-US" smtClean="0"/>
              <a:pPr/>
              <a:t>9/25/2013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C4604-229E-4136-9653-465A39762ABC}" type="datetime1">
              <a:rPr lang="en-US" smtClean="0"/>
              <a:pPr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ECA2-D969-472E-A0DE-785D9B7C818D}" type="datetime1">
              <a:rPr lang="en-US" smtClean="0"/>
              <a:pPr/>
              <a:t>9/25/2013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F61CEF0-F29A-4515-8804-BAF988B895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D79693A-C7FF-405E-BAA3-4FBDC1B1A6BF}" type="datetime1">
              <a:rPr lang="en-US" smtClean="0"/>
              <a:pPr/>
              <a:t>9/25/2013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467600" cy="2974975"/>
          </a:xfrm>
        </p:spPr>
        <p:txBody>
          <a:bodyPr/>
          <a:lstStyle/>
          <a:p>
            <a:r>
              <a:rPr lang="en-US" dirty="0" smtClean="0"/>
              <a:t>U-Skyline: A New Skyline Query for Uncertain Databases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7391400" cy="17526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Topic Approval:02/08/13</a:t>
            </a:r>
          </a:p>
          <a:p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Slide Approval:10/09/13				Nija Saju</a:t>
            </a:r>
          </a:p>
          <a:p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Topic and Slide Approved by:			Roll no.40</a:t>
            </a:r>
          </a:p>
          <a:p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	</a:t>
            </a:r>
            <a:r>
              <a:rPr lang="en-US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Mrs.Jisha.P.Abraham</a:t>
            </a:r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			S7R</a:t>
            </a:r>
            <a:endParaRPr lang="en-US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7071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620000" cy="1143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U-SKYLINE PROCESSING ALGORITHMS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7620000" cy="42672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Candidate Skyline Search Algorithm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Dynamic Search Algorithm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Pruning and Early Termination Algorithm 							(P&amp;ET)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7620000" cy="1143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CANDIDATE SKYLINE SEARCH ALGORITHM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7620000" cy="43434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For any candidate skyline S in dataset D</a:t>
            </a:r>
          </a:p>
          <a:p>
            <a:pPr lvl="2">
              <a:buClr>
                <a:schemeClr val="bg2">
                  <a:lumMod val="50000"/>
                </a:schemeClr>
              </a:buClr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Compute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-sky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(S )</a:t>
            </a:r>
          </a:p>
          <a:p>
            <a:pPr>
              <a:buClr>
                <a:schemeClr val="bg2">
                  <a:lumMod val="50000"/>
                </a:schemeClr>
              </a:buClr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Return S with max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-sky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(S )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620000" cy="1143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DYNAMIC PROGRAMMING CONCEPTS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620000" cy="4800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Tuple access order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Monotonic function- f(.)</a:t>
            </a:r>
          </a:p>
          <a:p>
            <a:pPr lvl="3">
              <a:buClr>
                <a:schemeClr val="accent1"/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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    t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j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, f(.) guarantees that f(t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≤ f(t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f(t)=min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(t.a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SC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-candidate skylines created while accessing t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SC-set of all SC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124200"/>
            <a:ext cx="330880" cy="302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620000" cy="1143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DYNAMIC PROGRAMMING ALGORITHM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800600"/>
          </a:xfrm>
        </p:spPr>
        <p:txBody>
          <a:bodyPr>
            <a:normAutofit/>
          </a:bodyPr>
          <a:lstStyle/>
          <a:p>
            <a:pPr marL="685800" indent="-57150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Sort dataset D based on monotonic function</a:t>
            </a:r>
          </a:p>
          <a:p>
            <a:pPr marL="685800" indent="-57150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Initialize candidate skyline sets as </a:t>
            </a:r>
            <a:r>
              <a:rPr lang="el-GR" sz="3200" dirty="0" smtClean="0">
                <a:latin typeface="Times New Roman" pitchFamily="18" charset="0"/>
                <a:cs typeface="Times New Roman" pitchFamily="18" charset="0"/>
              </a:rPr>
              <a:t>ϕ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685800" indent="-57150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Compare each tuple t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with each tuple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lying above t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 sorted dataset for dominating property</a:t>
            </a:r>
          </a:p>
          <a:p>
            <a:pPr marL="982980" lvl="1" indent="-571500">
              <a:buClr>
                <a:schemeClr val="accent5">
                  <a:lumMod val="50000"/>
                </a:schemeClr>
              </a:buClr>
              <a:buFont typeface="+mj-lt"/>
              <a:buAutoNum type="alphaL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For each candidate S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SC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,check dominance between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&amp; t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620000" cy="1143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DYNAMIC PROGRAMMING ALGORITHM(Contd..)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153400" cy="4800600"/>
          </a:xfrm>
        </p:spPr>
        <p:txBody>
          <a:bodyPr>
            <a:normAutofit/>
          </a:bodyPr>
          <a:lstStyle/>
          <a:p>
            <a:pPr marL="1348740" lvl="2" indent="-571500">
              <a:buClr>
                <a:schemeClr val="accent5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does not dominate t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then</a:t>
            </a:r>
          </a:p>
          <a:p>
            <a:pPr marL="1623060" lvl="3" indent="-571500">
              <a:buClr>
                <a:schemeClr val="accent5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Create new candidate including t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623060" lvl="3" indent="-571500">
              <a:buClr>
                <a:schemeClr val="accent5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U-skyline probability of new set:	</a:t>
            </a:r>
          </a:p>
          <a:p>
            <a:pPr marL="1623060" lvl="3" indent="-571500">
              <a:buClr>
                <a:schemeClr val="accent5">
                  <a:lumMod val="50000"/>
                </a:schemeClr>
              </a:buCl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	P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u-sky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(S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 j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). P(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1623060" lvl="3" indent="-571500">
              <a:buClr>
                <a:schemeClr val="accent5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-sky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(S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 j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modified as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-sky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). P(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1623060" lvl="3" indent="-571500">
              <a:buClr>
                <a:schemeClr val="accent5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Add new set to candidate set SC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pPr marL="982980" lvl="1" indent="-571500">
              <a:buClr>
                <a:schemeClr val="accent5">
                  <a:lumMod val="50000"/>
                </a:schemeClr>
              </a:buClr>
              <a:buFont typeface="+mj-lt"/>
              <a:buAutoNum type="alphaLcPeriod" startAt="2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Update SC as SC U SC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685800" indent="-571500">
              <a:buClr>
                <a:schemeClr val="accent5">
                  <a:lumMod val="50000"/>
                </a:schemeClr>
              </a:buClr>
              <a:buFont typeface="+mj-lt"/>
              <a:buAutoNum type="arabicPeriod" startAt="4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Return S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 SC with max P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u-sky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(S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6553200" y="3886200"/>
            <a:ext cx="64008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620000" cy="1143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SKYLINE PRUNING AND EARLY TERMINATION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7620000" cy="44958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Prune and early terminate search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Score lower bound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L(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)=min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40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€S</a:t>
            </a:r>
            <a:r>
              <a:rPr lang="en-US" sz="3200" baseline="-40000" dirty="0" smtClean="0">
                <a:latin typeface="Times New Roman" pitchFamily="18" charset="0"/>
                <a:cs typeface="Times New Roman" pitchFamily="18" charset="0"/>
              </a:rPr>
              <a:t>j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(max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1≤m≤d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t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.a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For t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€ D with f(t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)&gt;L(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32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bestUSky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bestUSkyP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4419600"/>
            <a:ext cx="41728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PRUNING AND EARLY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TERMINATION ALGORITHM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800600"/>
          </a:xfrm>
        </p:spPr>
        <p:txBody>
          <a:bodyPr>
            <a:normAutofit/>
          </a:bodyPr>
          <a:lstStyle/>
          <a:p>
            <a:pPr marL="628650" indent="-514350">
              <a:buClr>
                <a:schemeClr val="bg2">
                  <a:lumMod val="50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Sort(D)</a:t>
            </a:r>
          </a:p>
          <a:p>
            <a:pPr marL="628650" indent="-514350">
              <a:buClr>
                <a:schemeClr val="bg2">
                  <a:lumMod val="50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Initialize skyline sets as </a:t>
            </a:r>
            <a:r>
              <a:rPr lang="el-GR" sz="3200" dirty="0" smtClean="0">
                <a:latin typeface="Times New Roman" pitchFamily="18" charset="0"/>
                <a:cs typeface="Times New Roman" pitchFamily="18" charset="0"/>
              </a:rPr>
              <a:t>ϕ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L(</a:t>
            </a:r>
            <a:r>
              <a:rPr lang="el-GR" sz="3200" dirty="0" smtClean="0">
                <a:latin typeface="Times New Roman" pitchFamily="18" charset="0"/>
                <a:cs typeface="Times New Roman" pitchFamily="18" charset="0"/>
              </a:rPr>
              <a:t>ϕ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 as ∞ &amp;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bestUSkyP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as 0</a:t>
            </a:r>
          </a:p>
          <a:p>
            <a:pPr marL="685800" indent="-57150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Compare each tuple t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with each tuple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lying above t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 sorted dataset for dominating property</a:t>
            </a:r>
          </a:p>
          <a:p>
            <a:pPr marL="982980" lvl="1" indent="-571500">
              <a:buClr>
                <a:schemeClr val="accent5">
                  <a:lumMod val="50000"/>
                </a:schemeClr>
              </a:buClr>
              <a:buFont typeface="+mj-lt"/>
              <a:buAutoNum type="alphaL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For each candidate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SC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3200" baseline="-25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620000" cy="1143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P&amp;ET(Contd..)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7848600" cy="4724400"/>
          </a:xfrm>
        </p:spPr>
        <p:txBody>
          <a:bodyPr>
            <a:normAutofit/>
          </a:bodyPr>
          <a:lstStyle/>
          <a:p>
            <a:pPr marL="1348740" lvl="2" indent="-571500">
              <a:buClr>
                <a:schemeClr val="accent5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If f(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 is greater than L(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), then</a:t>
            </a:r>
          </a:p>
          <a:p>
            <a:pPr marL="1897380" lvl="4" indent="-571500">
              <a:buClr>
                <a:schemeClr val="accent5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Delete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SC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32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marL="1897380" lvl="4" indent="-571500">
              <a:buClr>
                <a:schemeClr val="accent5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Update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bestUSkyP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bestUSky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&lt;-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Else-if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-sky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 is lesser than 	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bestUSkyP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then</a:t>
            </a:r>
          </a:p>
          <a:p>
            <a:pPr lvl="4">
              <a:buClr>
                <a:schemeClr val="bg2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Delete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SC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32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marL="1348740" lvl="2" indent="-571500">
              <a:buClr>
                <a:schemeClr val="accent5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Else-if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does not dominate t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then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620000" cy="1143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P&amp;ET(Contd..)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8458200" cy="4953000"/>
          </a:xfrm>
        </p:spPr>
        <p:txBody>
          <a:bodyPr>
            <a:noAutofit/>
          </a:bodyPr>
          <a:lstStyle/>
          <a:p>
            <a:pPr marL="1623060" lvl="3" indent="-571500">
              <a:buClr>
                <a:schemeClr val="accent5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Create new candidate including t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1623060" lvl="3" indent="-571500">
              <a:buClr>
                <a:schemeClr val="accent5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U-skyline probability of new set:		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-sky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). P(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1623060" lvl="3" indent="-571500">
              <a:buClr>
                <a:schemeClr val="accent5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-sky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 modified as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-sky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). P(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1623060" lvl="3" indent="-571500">
              <a:buClr>
                <a:schemeClr val="accent5">
                  <a:lumMod val="50000"/>
                </a:schemeClr>
              </a:buClr>
              <a:buFont typeface="Courier New" pitchFamily="49" charset="0"/>
              <a:buChar char="o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Add new set to candidate set SC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982980" lvl="1" indent="-571500">
              <a:buClr>
                <a:schemeClr val="accent5">
                  <a:lumMod val="50000"/>
                </a:schemeClr>
              </a:buClr>
              <a:buFont typeface="+mj-lt"/>
              <a:buAutoNum type="alphaLcPeriod" startAt="2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Update SC as SC U SC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685800" indent="-571500">
              <a:buClr>
                <a:schemeClr val="bg2">
                  <a:lumMod val="50000"/>
                </a:schemeClr>
              </a:buClr>
              <a:buFont typeface="+mj-lt"/>
              <a:buAutoNum type="arabicPeriod" startAt="4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Return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bestUSky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6934200" y="3275012"/>
            <a:ext cx="64008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DATASET REDUCTION AND PARTITION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Improve efficiency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Two improvements</a:t>
            </a:r>
          </a:p>
          <a:p>
            <a:pPr lvl="2">
              <a:buClr>
                <a:schemeClr val="bg2">
                  <a:lumMod val="50000"/>
                </a:schemeClr>
              </a:buClr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Reduced Set Pruning Algorithm</a:t>
            </a:r>
          </a:p>
          <a:p>
            <a:pPr lvl="4">
              <a:buClr>
                <a:schemeClr val="bg2">
                  <a:lumMod val="50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Reduced set</a:t>
            </a:r>
          </a:p>
          <a:p>
            <a:pPr lvl="2">
              <a:buClr>
                <a:schemeClr val="bg2">
                  <a:lumMod val="50000"/>
                </a:schemeClr>
              </a:buClr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Reduced Set Independent Partition Algorithm</a:t>
            </a:r>
          </a:p>
          <a:p>
            <a:pPr lvl="4">
              <a:buClr>
                <a:schemeClr val="bg2">
                  <a:lumMod val="50000"/>
                </a:schemeClr>
              </a:buClr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Divide-and-conquer strategy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Uncertain Databases and Skyline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P-Skyline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Issues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U-Skyline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U-Skyline Processing Algorithms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Overview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References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39444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OVERVIEW- QUERY PROCESSING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981200"/>
            <a:ext cx="626619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7848600" y="1600200"/>
            <a:ext cx="369332" cy="474386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200" dirty="0" smtClean="0"/>
              <a:t>COURTESY:IEEE TRANSACTIONS ON KNOWLEDGE AND DATA ENGINEERING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2667000"/>
            <a:ext cx="16017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Fig.2: U-skyline</a:t>
            </a:r>
          </a:p>
          <a:p>
            <a:r>
              <a:rPr lang="en-US" dirty="0" smtClean="0"/>
              <a:t>Processing</a:t>
            </a:r>
          </a:p>
          <a:p>
            <a:r>
              <a:rPr lang="en-US" dirty="0" smtClean="0"/>
              <a:t>Algorithms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OVERVIEW-DATASET REDUCTION AND PARTITION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7312" y="1828800"/>
            <a:ext cx="6583279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7848600" y="1600200"/>
            <a:ext cx="369332" cy="474386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200" dirty="0" smtClean="0"/>
              <a:t>COURTESY:IEEE TRANSACTIONS ON KNOWLEDGE AND DATA ENGINEERING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2990671"/>
            <a:ext cx="14220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Fig.3: Input</a:t>
            </a:r>
          </a:p>
          <a:p>
            <a:r>
              <a:rPr lang="en-US" dirty="0" smtClean="0"/>
              <a:t>Dataset</a:t>
            </a:r>
          </a:p>
          <a:p>
            <a:r>
              <a:rPr lang="en-US" dirty="0" smtClean="0"/>
              <a:t>Reduction</a:t>
            </a:r>
          </a:p>
          <a:p>
            <a:r>
              <a:rPr lang="en-US" dirty="0" smtClean="0"/>
              <a:t>And Partition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Better coverage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U-skyline processing- NP hard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Alleviate computational strain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10-100 times faster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I. Bartolini, P. Ciaccia, and M. Patella, “SaLSa: Computing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Skyline without Scanning the Whole Sky,” Proc. 15th ACM Int’l Conf. Information and Knowledge Management (CIKM ’06), pp. 405-414, 2006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Borzsonyi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K. Stocker, and D.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Kossmann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“The Skyline Operator,” Proc. 17th Int’l Conf. Data Eng. (ICDE ’01), pp. 421-430, 2001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C.C.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Aggarwal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“On Unifying Privacy and Uncertain Data Models,” Proc. IEEE 24th Int’l Conf. Data Eng. (ICDE ’08), pp. 386-395, 2008</a:t>
            </a:r>
          </a:p>
          <a:p>
            <a:pPr algn="just"/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REFERENCES(Contd..)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Abiteboul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P.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Kanellakis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and G.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Grahne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“On the Representation and Querying of Sets of Possible Worlds”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Proc.ACMSIGMOD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Int’l Conf. Management of Data (SIGMOD ’87), pp. 34-48, 1987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M.J.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Atallah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Y.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Qi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“Computing All Skyline Probabilities for Uncertain Data,” Proc. 28th ACM SIGMOD-SIGACT-SIGART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Symp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Principles of Database Systems (PODS ’09), pp. 279-287, 2009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C.C.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Aggarwal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P.S. Yu, “A Survey of Uncertain Data Algorithms and Applications,” IEEE Trans. Knowledge and Data Eng., vol. 21, no. 5, pp. 609-623, May 2009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533400" y="2286000"/>
            <a:ext cx="7620000" cy="11430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QUESTIONS??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UNCERTAIN DATABASES AND SKYLINE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Data Uncertainty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Tuples not dominated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Tuple p dominates q( p     q)</a:t>
            </a:r>
          </a:p>
          <a:p>
            <a:pPr lvl="2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 not worse than q on all attributes</a:t>
            </a:r>
          </a:p>
          <a:p>
            <a:pPr lvl="2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better than q on at least one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attribute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2971800"/>
            <a:ext cx="414337" cy="378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4133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AN EXAMPLE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80" y="1325366"/>
            <a:ext cx="7874620" cy="3932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0" y="5467290"/>
            <a:ext cx="4191000" cy="40011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Fig.1: Graph for vehicle data set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510540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600200" y="6047601"/>
            <a:ext cx="4836196" cy="27699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1200" dirty="0" smtClean="0"/>
              <a:t>COURTESY:IEEE TRANSACTIONS ON KNOWLEDGE AND DATA ENGINEERING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397802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SKYLINE-PROPERTIES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7315200" cy="4800600"/>
          </a:xfrm>
        </p:spPr>
        <p:txBody>
          <a:bodyPr>
            <a:normAutofit/>
          </a:bodyPr>
          <a:lstStyle/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Non-dominance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Incomparability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Coverage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P-SKYLINE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077200" cy="4800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Possible world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P({ a, b, d})=P(a). P(b). P(c). P(d). P(e)=0.036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Non-dominance probability</a:t>
            </a:r>
          </a:p>
          <a:p>
            <a:pPr lvl="2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Aggregating all possible worlds where tuple not dominated</a:t>
            </a:r>
          </a:p>
          <a:p>
            <a:pPr lvl="2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non-dom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(d)= P(b). P(d)= 0.5</a:t>
            </a:r>
          </a:p>
          <a:p>
            <a:pPr marL="114300" indent="0">
              <a:buNone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4434840" y="2286000"/>
            <a:ext cx="59436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187440" y="2286000"/>
            <a:ext cx="59436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895600" y="4418012"/>
            <a:ext cx="59436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71115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P-SKYLINE(Contd..)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Non-dominance probability&gt;= threshold value</a:t>
            </a: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Skyline set in vehicle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set: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{b,d} when threshold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0.5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32395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ISSUES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Interplay/relationship - not considered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Can be an invalid skyline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Users not aware of proper threshold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146534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U-SKYLINE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U-Skyline probability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u-sky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(S)=      P(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).	  P(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).	1</a:t>
            </a:r>
          </a:p>
          <a:p>
            <a:pPr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U-Skyline query</a:t>
            </a:r>
          </a:p>
          <a:p>
            <a:pPr lvl="3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Maximum U-Skyline probability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1CEF0-F29A-4515-8804-BAF988B8952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14800" y="0"/>
            <a:ext cx="4275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U-Skyline: A New Skyline Query for Uncertain Databases</a:t>
            </a:r>
            <a:endParaRPr lang="en-US" sz="1400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286000"/>
            <a:ext cx="457200" cy="71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2285999"/>
            <a:ext cx="761999" cy="742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29225" y="2286000"/>
            <a:ext cx="790575" cy="726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Straight Connector 11"/>
          <p:cNvCxnSpPr/>
          <p:nvPr/>
        </p:nvCxnSpPr>
        <p:spPr>
          <a:xfrm>
            <a:off x="4343400" y="2209800"/>
            <a:ext cx="73152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6546</TotalTime>
  <Words>1031</Words>
  <Application>Microsoft Office PowerPoint</Application>
  <PresentationFormat>On-screen Show (4:3)</PresentationFormat>
  <Paragraphs>210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Adjacency</vt:lpstr>
      <vt:lpstr>U-Skyline: A New Skyline Query for Uncertain Databases</vt:lpstr>
      <vt:lpstr>CONTENTS</vt:lpstr>
      <vt:lpstr>UNCERTAIN DATABASES AND SKYLINE</vt:lpstr>
      <vt:lpstr>AN EXAMPLE</vt:lpstr>
      <vt:lpstr>SKYLINE-PROPERTIES</vt:lpstr>
      <vt:lpstr>P-SKYLINE</vt:lpstr>
      <vt:lpstr>P-SKYLINE(Contd..)</vt:lpstr>
      <vt:lpstr>ISSUES</vt:lpstr>
      <vt:lpstr>U-SKYLINE</vt:lpstr>
      <vt:lpstr>U-SKYLINE PROCESSING ALGORITHMS</vt:lpstr>
      <vt:lpstr>CANDIDATE SKYLINE SEARCH ALGORITHM</vt:lpstr>
      <vt:lpstr>DYNAMIC PROGRAMMING CONCEPTS</vt:lpstr>
      <vt:lpstr>DYNAMIC PROGRAMMING ALGORITHM</vt:lpstr>
      <vt:lpstr>DYNAMIC PROGRAMMING ALGORITHM(Contd..)</vt:lpstr>
      <vt:lpstr>SKYLINE PRUNING AND EARLY TERMINATION</vt:lpstr>
      <vt:lpstr>PRUNING AND EARLY TERMINATION ALGORITHM</vt:lpstr>
      <vt:lpstr>P&amp;ET(Contd..)</vt:lpstr>
      <vt:lpstr>P&amp;ET(Contd..)</vt:lpstr>
      <vt:lpstr>DATASET REDUCTION AND PARTITION</vt:lpstr>
      <vt:lpstr>OVERVIEW- QUERY PROCESSING</vt:lpstr>
      <vt:lpstr>OVERVIEW-DATASET REDUCTION AND PARTITION</vt:lpstr>
      <vt:lpstr>CONCLUSION</vt:lpstr>
      <vt:lpstr>REFERENCES</vt:lpstr>
      <vt:lpstr>REFERENCES(Contd..)</vt:lpstr>
      <vt:lpstr>QUESTIONS??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U-Skyline: A New Skyline Query for Uncertain Databases</dc:title>
  <dc:creator>Asus</dc:creator>
  <cp:lastModifiedBy>nija</cp:lastModifiedBy>
  <cp:revision>68</cp:revision>
  <dcterms:created xsi:type="dcterms:W3CDTF">2013-08-02T14:04:13Z</dcterms:created>
  <dcterms:modified xsi:type="dcterms:W3CDTF">2013-09-25T04:12:37Z</dcterms:modified>
</cp:coreProperties>
</file>