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28" r:id="rId1"/>
  </p:sldMasterIdLst>
  <p:notesMasterIdLst>
    <p:notesMasterId r:id="rId25"/>
  </p:notesMasterIdLst>
  <p:sldIdLst>
    <p:sldId id="256" r:id="rId2"/>
    <p:sldId id="257" r:id="rId3"/>
    <p:sldId id="288" r:id="rId4"/>
    <p:sldId id="259" r:id="rId5"/>
    <p:sldId id="260" r:id="rId6"/>
    <p:sldId id="261" r:id="rId7"/>
    <p:sldId id="263" r:id="rId8"/>
    <p:sldId id="262" r:id="rId9"/>
    <p:sldId id="265" r:id="rId10"/>
    <p:sldId id="298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82" r:id="rId19"/>
    <p:sldId id="285" r:id="rId20"/>
    <p:sldId id="293" r:id="rId21"/>
    <p:sldId id="297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09" autoAdjust="0"/>
    <p:restoredTop sz="94660"/>
  </p:normalViewPr>
  <p:slideViewPr>
    <p:cSldViewPr>
      <p:cViewPr>
        <p:scale>
          <a:sx n="66" d="100"/>
          <a:sy n="66" d="100"/>
        </p:scale>
        <p:origin x="-15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D2265-AAF0-422A-A0EA-38E4C1A9AA45}" type="datetimeFigureOut">
              <a:rPr lang="en-US" smtClean="0"/>
              <a:pPr/>
              <a:t>10/25/2013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3FD84-2B56-4BC5-886E-6745FB1E81C8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43E67-BFCE-4750-874F-5F61E78D719C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0EC3B7-9874-48E6-BEED-939123759455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188E2B-5478-4573-A5E6-F005959F4D6A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B4DF0-AE1D-4FBB-9462-29FC2509922C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03A0F0-E159-47FC-B459-75809127827C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151E8-89F2-4AE4-A512-2DA1AC7535A5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DCA89-B66F-40EE-8052-94E4C6F526D9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9DA9CA-D625-4BA8-9D09-C12652C70FB9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3F732-502A-4D34-821A-7DAAEA87B2CA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78F525-CB07-4DC7-9861-26CF45B3A06B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809777-AA5C-4FDF-87B5-F32D78736A03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6FC9227-4032-4135-A651-3E2A5740BA1E}" type="datetime1">
              <a:rPr lang="en-US" smtClean="0"/>
              <a:pPr/>
              <a:t>10/25/2013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IN" smtClean="0"/>
              <a:t>M.A College of Engineering, Computer Science and Engineering Dept</a:t>
            </a:r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7AA1B2-C99A-47EB-A940-42CAFF9EB4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ingle_point_of_failur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2357430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HBASE Contd..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Table scan and Row key method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Sparse nature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retrieval-</a:t>
            </a:r>
          </a:p>
          <a:p>
            <a:pPr lvl="5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Schema using two tables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7539062" cy="47625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 rot="16200000">
            <a:off x="5391834" y="2820059"/>
            <a:ext cx="6858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Courtesy:Efficient processing of semantic Web Queries</a:t>
            </a:r>
            <a:endParaRPr lang="en-IN" dirty="0" smtClean="0"/>
          </a:p>
          <a:p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85010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8524875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214290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T(sp)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and T(op)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64291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MySQL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785794"/>
            <a:ext cx="8501058" cy="542928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High availability and high throughput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Relational database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  <a:hlinkClick r:id="rId2" tooltip="Single point of failure"/>
              </a:rPr>
              <a:t>single point of failure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Partitioning</a:t>
            </a: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115328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868" y="600076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Figure 3.(b)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2855814" y="2855813"/>
            <a:ext cx="6357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Courtesy:Efficient processing of semantic Web Queries</a:t>
            </a:r>
            <a:endParaRPr lang="en-IN" dirty="0" smtClean="0"/>
          </a:p>
          <a:p>
            <a:endParaRPr lang="en-IN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28670"/>
            <a:ext cx="5329265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357554" y="214290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643050"/>
            <a:ext cx="8572496" cy="45005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Evolution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Horizontal partitioning</a:t>
            </a:r>
            <a:endParaRPr lang="en-IN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Lossless storage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115328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IN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885828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 rot="16200000">
            <a:off x="5015925" y="2544273"/>
            <a:ext cx="7886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Courtesy:Efficient processing of semantic Web Queries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 rot="16200000">
            <a:off x="5608704" y="3137187"/>
            <a:ext cx="664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Courtesy:Efficient processing of semantic Web Queries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072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DEPLOYMENT IN CLOUD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A workload manager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 data index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 query planner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86521"/>
            <a:ext cx="8258204" cy="49528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PERFORMANCE STUDY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643026"/>
            <a:ext cx="8572496" cy="521497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loading performance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Query evaluation performance</a:t>
            </a:r>
          </a:p>
          <a:p>
            <a:pP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115328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4291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571612"/>
            <a:ext cx="8501058" cy="43577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Distributed data management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HBase and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HBase showed superior query performance</a:t>
            </a:r>
          </a:p>
          <a:p>
            <a:pPr>
              <a:lnSpc>
                <a:spcPct val="150000"/>
              </a:lnSpc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86521"/>
            <a:ext cx="8186766" cy="49528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Efficient Processing of Semantic Web Queries in </a:t>
            </a:r>
            <a:b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MySQL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357562"/>
            <a:ext cx="6072198" cy="275273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Topic Approval:12/07/13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Slide Approval   :25/07/13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Slide Approved by: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Ms.Jisha.P.Abraham</a:t>
            </a: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Topic Approved by :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Eldo.P.Alias</a:t>
            </a:r>
            <a:endParaRPr lang="en-IN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3214686"/>
            <a:ext cx="30003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Presented by,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Naima Mepurath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39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67600" cy="78579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07209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Franke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et al., “Distributed Semantic Web Data Management in HBase and MySQL Cluster,” Proc. IEEE Int’l Conf. Cloud Computing, 2011,pp. 105112;http://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dx.doi.org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/10.1109/CLOUD.2011.9.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J. Abraham et al., “Distributed Storage and Querying Techniques for a Semantic Web of Scientific Workflow Provenance,” Proc. IEEE Int’l Conf. on Services </a:t>
            </a:r>
            <a:r>
              <a:rPr lang="nl-NL" sz="3200" dirty="0" smtClean="0">
                <a:latin typeface="Times New Roman" pitchFamily="18" charset="0"/>
                <a:cs typeface="Times New Roman" pitchFamily="18" charset="0"/>
              </a:rPr>
              <a:t>Computing, IEEE, 2010, pp. 178–185;</a:t>
            </a:r>
            <a:r>
              <a:rPr lang="nl-NL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http://dx.doi</a:t>
            </a:r>
            <a:r>
              <a:rPr lang="nl-NL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3200" dirty="0" smtClean="0"/>
          </a:p>
          <a:p>
            <a:pPr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472" y="6286520"/>
            <a:ext cx="7572428" cy="36576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467600" cy="71435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 CONTD..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214422"/>
            <a:ext cx="8143900" cy="607220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Chebotko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S. Lu, and F.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Fotouhi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, “Semantics Preserving SPARQL-to-SQL Translation,” Data &amp; Knowledge Eng., vol. 68, no. 10, 2009, pp. 973–1000.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Chebotko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and S. Lu, Querying the Semantic Web: An Efficient Approach Using Relational Databases, Lambert Academic Publishing, 2009</a:t>
            </a:r>
            <a:r>
              <a:rPr lang="en-IN" sz="3200" dirty="0" smtClean="0"/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 smtClean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0034" y="6492240"/>
            <a:ext cx="7118784" cy="36576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2143116"/>
            <a:ext cx="7143800" cy="189436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8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2071678"/>
            <a:ext cx="6929454" cy="189436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en-IN" sz="8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467600" cy="71435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643050"/>
            <a:ext cx="7858180" cy="550072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Semantic Web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HBase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Performance Study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2910" y="6492240"/>
            <a:ext cx="7500990" cy="36576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714488"/>
            <a:ext cx="8143900" cy="407196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Semantic descriptions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Management of Resource Description Framework(RDF) data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Scalable RDF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Focus on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401080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SEMANTIC WEB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857232"/>
            <a:ext cx="7929586" cy="452600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/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Web with a meaning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Web of data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Find, share, and combine information easily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Flexible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258204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21442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 DESCRIPTION FRAMEWORK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428868"/>
            <a:ext cx="8286776" cy="307183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Standard model for data interchange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Describe information and resources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subject-predicate-object expressions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labelled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graph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 smtClean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0034" y="6143644"/>
            <a:ext cx="8258204" cy="495280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2855814" y="2855816"/>
            <a:ext cx="635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Courtesy:Efficient processing of semantic Web Queries</a:t>
            </a:r>
            <a:endParaRPr lang="en-IN" dirty="0" smtClean="0"/>
          </a:p>
          <a:p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0"/>
            <a:ext cx="8643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RESOURCE DESCRIPTION FRAMEWORK(Contd..)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786842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143372" y="648866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71435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SPARQL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642918"/>
            <a:ext cx="7643866" cy="5786478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Retrieve and manipulate data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Triple patterns and graphs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i="1" dirty="0" smtClean="0">
                <a:latin typeface="Times New Roman" pitchFamily="18" charset="0"/>
                <a:cs typeface="Times New Roman" pitchFamily="18" charset="0"/>
              </a:rPr>
              <a:t>Eg.,?X &lt;type&gt; &lt;UndergraduateStudent&gt;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258204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HBASE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500174"/>
            <a:ext cx="8215338" cy="5143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Column-oriented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Family:qualifier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Attributes grouped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Flexible</a:t>
            </a: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7959"/>
            <a:ext cx="8115328" cy="423842"/>
          </a:xfrm>
        </p:spPr>
        <p:txBody>
          <a:bodyPr/>
          <a:lstStyle/>
          <a:p>
            <a:pPr algn="ctr"/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M.A College of Engineering, Computer Science and Engineering Dept</a:t>
            </a:r>
            <a:endParaRPr lang="en-IN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Efficient Processing of Semantic Web Queries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Hbase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MySQL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2538</TotalTime>
  <Words>684</Words>
  <Application>Microsoft Office PowerPoint</Application>
  <PresentationFormat>On-screen Show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WELCOME</vt:lpstr>
      <vt:lpstr>Efficient Processing of Semantic Web Queries in   Hbase and MySQL  </vt:lpstr>
      <vt:lpstr>CONTENTS</vt:lpstr>
      <vt:lpstr>INTRODUCTION</vt:lpstr>
      <vt:lpstr>SEMANTIC WEB</vt:lpstr>
      <vt:lpstr>RESOURCE DESCRIPTION FRAMEWORK</vt:lpstr>
      <vt:lpstr>Slide 7</vt:lpstr>
      <vt:lpstr>SPARQL</vt:lpstr>
      <vt:lpstr>HBASE</vt:lpstr>
      <vt:lpstr>HBASE Contd..</vt:lpstr>
      <vt:lpstr>Slide 11</vt:lpstr>
      <vt:lpstr>MySQL</vt:lpstr>
      <vt:lpstr>Slide 13</vt:lpstr>
      <vt:lpstr>FEATURES</vt:lpstr>
      <vt:lpstr>ARCHITECTURE</vt:lpstr>
      <vt:lpstr>Slide 16</vt:lpstr>
      <vt:lpstr>Slide 17</vt:lpstr>
      <vt:lpstr>PERFORMANCE STUDY</vt:lpstr>
      <vt:lpstr>CONCLUSION</vt:lpstr>
      <vt:lpstr>REFERENCES</vt:lpstr>
      <vt:lpstr>REFERENCES CONTD..</vt:lpstr>
      <vt:lpstr>QUESTIONS?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Efficient Processing of Semantic Web Queries in Hbase and  MySQL Cluster</dc:title>
  <dc:creator>SAMSUNG</dc:creator>
  <cp:lastModifiedBy>SAMSUNG</cp:lastModifiedBy>
  <cp:revision>53</cp:revision>
  <dcterms:created xsi:type="dcterms:W3CDTF">2013-07-31T05:07:22Z</dcterms:created>
  <dcterms:modified xsi:type="dcterms:W3CDTF">2013-10-25T04:38:41Z</dcterms:modified>
</cp:coreProperties>
</file>