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27"/>
  </p:notesMasterIdLst>
  <p:sldIdLst>
    <p:sldId id="287" r:id="rId2"/>
    <p:sldId id="263" r:id="rId3"/>
    <p:sldId id="264" r:id="rId4"/>
    <p:sldId id="265" r:id="rId5"/>
    <p:sldId id="289" r:id="rId6"/>
    <p:sldId id="290" r:id="rId7"/>
    <p:sldId id="266" r:id="rId8"/>
    <p:sldId id="267" r:id="rId9"/>
    <p:sldId id="268" r:id="rId10"/>
    <p:sldId id="28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79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D3F8F2D-E36D-4B08-999E-8756FAE297C6}">
          <p14:sldIdLst/>
        </p14:section>
        <p14:section name="Untitled Section" id="{6C94EF0F-9327-4C66-98A6-6693C1798D88}">
          <p14:sldIdLst>
            <p14:sldId id="287"/>
            <p14:sldId id="263"/>
            <p14:sldId id="264"/>
            <p14:sldId id="265"/>
            <p14:sldId id="289"/>
            <p14:sldId id="290"/>
            <p14:sldId id="266"/>
            <p14:sldId id="267"/>
            <p14:sldId id="268"/>
            <p14:sldId id="28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80"/>
            <p14:sldId id="279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6699"/>
    <a:srgbClr val="0099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71" autoAdjust="0"/>
  </p:normalViewPr>
  <p:slideViewPr>
    <p:cSldViewPr>
      <p:cViewPr varScale="1">
        <p:scale>
          <a:sx n="70" d="100"/>
          <a:sy n="70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7AFD6-2952-4FB9-A8FD-DD24CF5ECCF1}" type="datetimeFigureOut">
              <a:rPr lang="en-GB" smtClean="0"/>
              <a:t>19/10/2013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05844-0D11-4ED4-A77A-BE559D52D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17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05844-0D11-4ED4-A77A-BE559D52DD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587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6FEF112-9715-4942-A2E3-B4C2F40D5C48}" type="datetime1">
              <a:rPr lang="en-GB" smtClean="0"/>
              <a:t>19/10/2013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5F0C-2E9E-4A52-9B7D-E97CF8ACEB20}" type="datetime1">
              <a:rPr lang="en-GB" smtClean="0"/>
              <a:t>19/10/2013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4A4F1-F5C3-4402-97F3-CA4BABC8E1E7}" type="datetime1">
              <a:rPr lang="en-GB" smtClean="0"/>
              <a:t>19/10/2013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52A5-FB29-4AFE-91DA-0B351E44A648}" type="datetime1">
              <a:rPr lang="en-GB" smtClean="0"/>
              <a:t>19/10/2013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6FC7-A066-4D0D-B2E3-12EB966B82A5}" type="datetime1">
              <a:rPr lang="en-GB" smtClean="0"/>
              <a:t>19/10/2013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19B4-0023-4790-801A-C1E6101F8110}" type="datetime1">
              <a:rPr lang="en-GB" smtClean="0"/>
              <a:t>19/10/2013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B66535-C674-4B39-B60B-D7E5011D0D52}" type="datetime1">
              <a:rPr lang="en-GB" smtClean="0"/>
              <a:t>19/10/2013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743E5CC-453C-4BAF-B23B-660DBD0792FE}" type="datetime1">
              <a:rPr lang="en-GB" smtClean="0"/>
              <a:t>19/10/2013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5B4A-0854-4FDF-B189-7ECAAACBE27A}" type="datetime1">
              <a:rPr lang="en-GB" smtClean="0"/>
              <a:t>19/10/2013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E651-50AA-4F42-86CE-A14F516FBF58}" type="datetime1">
              <a:rPr lang="en-GB" smtClean="0"/>
              <a:t>19/10/2013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C479-7D16-482E-A01B-78A57F98E1AE}" type="datetime1">
              <a:rPr lang="en-GB" smtClean="0"/>
              <a:t>19/10/2013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502BA6A-F728-4AFD-8F3C-28166B0EB384}" type="datetime1">
              <a:rPr lang="en-GB" smtClean="0"/>
              <a:t>19/10/2013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E62FF2A-83BA-42D0-9F46-0EFB792B1C9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213285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GB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817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1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056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PROCEDURE FOR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TASK MIGRATION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608512"/>
          </a:xfrm>
        </p:spPr>
        <p:txBody>
          <a:bodyPr>
            <a:normAutofit/>
          </a:bodyPr>
          <a:lstStyle/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Requests migration of task  T1 </a:t>
            </a:r>
          </a:p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Request hook called </a:t>
            </a:r>
          </a:p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Migration_request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flag </a:t>
            </a:r>
          </a:p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hecks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migration_requests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flag</a:t>
            </a:r>
          </a:p>
          <a:p>
            <a:pPr marL="624078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1 migrated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4720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5496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64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3792"/>
            <a:ext cx="8901728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USE-CASE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7498080" cy="480060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Request Lag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looptask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{   while(1){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for(i=0;i&lt;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MAX;i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++){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	   foo(); /*call to function*/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If(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migration_requested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/*Go into safe state and suspend*/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TASK_IN_SAFE_STATE();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}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}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}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817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626489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Checkpointing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example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Virtual memory mapping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Context transfer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62841"/>
            <a:ext cx="3429000" cy="47625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5496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04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VIRTUAL MEMORY MAPPING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Virtual memory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Globally Visible Memory(GVM)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 Core Communication(ICC)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09096" y="63817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4" y="404664"/>
            <a:ext cx="9540552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VIRTUAL MEMORY LAYOUT FOR QUAD CORE </a:t>
            </a:r>
            <a:endParaRPr lang="en-GB" sz="4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15000" y="6484621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6252985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 2. Courtesy: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Task Migration on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Many-Core Distributed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Operating Systems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772816"/>
            <a:ext cx="914400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132160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Virtual memory layout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1339317"/>
            <a:ext cx="421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Physical memory layout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04803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83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CONTEXT TRANSFER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Stack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state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Only pointer is moved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Heap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state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Only pointer is 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moved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Function references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Inter-task communication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1379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FUNCTION REFERENCES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15975"/>
            <a:ext cx="9252519" cy="454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123914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Migrate to C2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613573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 3. Courtesy: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Task Migration on Many-Core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Distributed Operating Systems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8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EVALUATION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Performance evaluation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Power evaluation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Migration overhead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91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337" y="6298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PERFORMANCE EVALUATION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510896" cy="493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43608" y="617749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 4. Courtesy: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Task Migration on Many-Core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Distributed Operating Systems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17015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Fig 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FigCourtesy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Migration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on Many-Core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Distributed Operating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1379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POWER EVALUATION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24128" y="6285974"/>
            <a:ext cx="3419872" cy="47625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85698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496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3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613" y="1124744"/>
            <a:ext cx="8229600" cy="128701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TASK MIGRATION ON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MANY-CORE DISTRIBUTED  OPERAING SYSTEM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717032"/>
            <a:ext cx="6984776" cy="2391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Topic Approval:1/07/2013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Slide Approval:25/07/2013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Topic approved by: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Mr.Eldho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P.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lias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Slide approved by: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Ms.Jisha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Abraham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409134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34901" y="3717032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Merin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Paul</a:t>
            </a:r>
          </a:p>
          <a:p>
            <a:pPr algn="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Roll NO:36</a:t>
            </a:r>
          </a:p>
          <a:p>
            <a:pPr algn="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S7 R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45840"/>
            <a:ext cx="8913168" cy="121500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MIGRATION OVERHEAD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085584" cy="4104456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detachment and activation of inter-core communication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Moving data over inter core channel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Arrival of inter core data and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the attachment of the task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Maximum system performance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Power conservation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Utilize spatial location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55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M. T. Jones, “Inside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Linux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scheduler,”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Jun2006.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Available:http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www.ibm.com/developerworks/linux/library/l-scheduler/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(2009) Cortex a9 technical reference 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manual.http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infocenter.arm.com/help/topic/com.arm.doc.ddi0388e/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DDI0388E </a:t>
            </a:r>
            <a:r>
              <a:rPr lang="pt-BR" sz="3200" dirty="0">
                <a:latin typeface="Times New Roman" pitchFamily="18" charset="0"/>
                <a:cs typeface="Times New Roman" pitchFamily="18" charset="0"/>
              </a:rPr>
              <a:t>cortex a9 r2p0 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trm.pdf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2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 CONTD...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it-IT" sz="3200" dirty="0">
                <a:latin typeface="Times New Roman" pitchFamily="18" charset="0"/>
                <a:cs typeface="Times New Roman" pitchFamily="18" charset="0"/>
              </a:rPr>
              <a:t>A. Kleen, “Linux multi-core scaleability,” in Linux 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Kongress </a:t>
            </a:r>
            <a:r>
              <a:rPr lang="en-GB" sz="3200" i="1" dirty="0" smtClean="0">
                <a:latin typeface="Times New Roman" pitchFamily="18" charset="0"/>
                <a:cs typeface="Times New Roman" pitchFamily="18" charset="0"/>
              </a:rPr>
              <a:t>2009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, Dresden,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2009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pt-BR" sz="3200" dirty="0">
                <a:latin typeface="Times New Roman" pitchFamily="18" charset="0"/>
                <a:cs typeface="Times New Roman" pitchFamily="18" charset="0"/>
              </a:rPr>
              <a:t>A. Aguiar, S. J. Filho, T. G. dos Santos, C. Marcon, 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3200" dirty="0" err="1">
                <a:latin typeface="Times New Roman" pitchFamily="18" charset="0"/>
                <a:cs typeface="Times New Roman" pitchFamily="18" charset="0"/>
              </a:rPr>
              <a:t>Hessel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, “Architectural support for task migration 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conserning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mpsoc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,” in </a:t>
            </a:r>
            <a:r>
              <a:rPr lang="en-GB" sz="3200" i="1" dirty="0">
                <a:latin typeface="Times New Roman" pitchFamily="18" charset="0"/>
                <a:cs typeface="Times New Roman" pitchFamily="18" charset="0"/>
              </a:rPr>
              <a:t>SBC</a:t>
            </a:r>
            <a:r>
              <a:rPr lang="en-GB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2008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THANK YOU…</a:t>
            </a:r>
            <a:endParaRPr lang="en-GB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7504" y="4005064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42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QUESTIONS??</a:t>
            </a:r>
            <a:endParaRPr lang="en-GB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429000" cy="476250"/>
          </a:xfrm>
        </p:spPr>
        <p:txBody>
          <a:bodyPr/>
          <a:lstStyle/>
          <a:p>
            <a:r>
              <a:rPr lang="en-US" smtClean="0"/>
              <a:t>Computer Science Dept,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4005064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Platform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Task migration methodology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Evaluation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9320"/>
            <a:ext cx="9144000" cy="54868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7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Many core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Task migration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Thermal balance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performance</a:t>
            </a:r>
            <a:endParaRPr lang="en-GB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73975"/>
            <a:ext cx="9144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7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PRESENT STRATEGIES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Replication strategy</a:t>
            </a:r>
          </a:p>
          <a:p>
            <a:pPr lvl="2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Creation of replicas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Recreation strategy</a:t>
            </a:r>
          </a:p>
          <a:p>
            <a:pPr lvl="2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Copy original task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72200" y="6400800"/>
            <a:ext cx="2771800" cy="45720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80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38064"/>
            <a:ext cx="8229600" cy="1066800"/>
          </a:xfrm>
        </p:spPr>
        <p:txBody>
          <a:bodyPr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STRUCTURE OF PLATFORM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8264"/>
            <a:ext cx="8229600" cy="43251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Distributed operating system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Many core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Shared memory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Advanced RISC Machines(ARM)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Cortex-A9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00192" y="6361871"/>
            <a:ext cx="2843808" cy="521168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5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61864"/>
            <a:ext cx="8229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STRUCTURE OF PLATFORM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44824"/>
            <a:ext cx="91440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715000" y="63817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987824" y="5580529"/>
            <a:ext cx="4082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ARM Cortex-A9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6155877"/>
            <a:ext cx="5543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 1. Courtesy: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Task Migration on Many-Core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Distributed Operating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96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6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TASK MIGRATION METHODOLOGY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251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Notion of task migration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Use-case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817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1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NOTION OF TASK MIGRATION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4248"/>
            <a:ext cx="8229600" cy="43251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Ensure Safe state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Checkpointing Mechanism</a:t>
            </a:r>
          </a:p>
          <a:p>
            <a:pPr marL="109728" indent="0">
              <a:lnSpc>
                <a:spcPct val="150000"/>
              </a:lnSpc>
              <a:buClr>
                <a:srgbClr val="FF0000"/>
              </a:buClr>
              <a:buNone/>
            </a:pP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81750"/>
            <a:ext cx="3429000" cy="476250"/>
          </a:xfrm>
        </p:spPr>
        <p:txBody>
          <a:bodyPr/>
          <a:lstStyle/>
          <a:p>
            <a:r>
              <a:rPr lang="en-US" dirty="0" smtClean="0"/>
              <a:t>Computer Science </a:t>
            </a:r>
            <a:r>
              <a:rPr lang="en-US" dirty="0" err="1" smtClean="0"/>
              <a:t>Dept</a:t>
            </a:r>
            <a:r>
              <a:rPr lang="en-US" dirty="0" smtClean="0"/>
              <a:t>, MA College of Engineering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98327"/>
            <a:ext cx="28344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336699"/>
                </a:solidFill>
              </a:rPr>
              <a:t>Task </a:t>
            </a:r>
            <a:r>
              <a:rPr lang="en-US" sz="1050" dirty="0">
                <a:solidFill>
                  <a:srgbClr val="336699"/>
                </a:solidFill>
              </a:rPr>
              <a:t>m</a:t>
            </a:r>
            <a:r>
              <a:rPr lang="en-US" sz="1050" dirty="0" smtClean="0">
                <a:solidFill>
                  <a:srgbClr val="336699"/>
                </a:solidFill>
              </a:rPr>
              <a:t>igration on many-core distributed OS</a:t>
            </a:r>
            <a:endParaRPr lang="en-GB" sz="105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32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3223</TotalTime>
  <Words>731</Words>
  <Application>Microsoft Office PowerPoint</Application>
  <PresentationFormat>On-screen Show (4:3)</PresentationFormat>
  <Paragraphs>158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Calibri</vt:lpstr>
      <vt:lpstr>Georgia</vt:lpstr>
      <vt:lpstr>Times New Roman</vt:lpstr>
      <vt:lpstr>Trebuchet MS</vt:lpstr>
      <vt:lpstr>Wingdings</vt:lpstr>
      <vt:lpstr>Wingdings 2</vt:lpstr>
      <vt:lpstr>Urban</vt:lpstr>
      <vt:lpstr>WELCOME</vt:lpstr>
      <vt:lpstr>TASK MIGRATION ON  MANY-CORE DISTRIBUTED  OPERAING SYSTEM</vt:lpstr>
      <vt:lpstr>CONTENTS</vt:lpstr>
      <vt:lpstr>INTRODUCTION</vt:lpstr>
      <vt:lpstr> PRESENT STRATEGIES</vt:lpstr>
      <vt:lpstr>STRUCTURE OF PLATFORM</vt:lpstr>
      <vt:lpstr>STRUCTURE OF PLATFORM</vt:lpstr>
      <vt:lpstr>TASK MIGRATION METHODOLOGY</vt:lpstr>
      <vt:lpstr>NOTION OF TASK MIGRATION</vt:lpstr>
      <vt:lpstr>PROCEDURE FOR TASK MIGRATION</vt:lpstr>
      <vt:lpstr>USE-CASE</vt:lpstr>
      <vt:lpstr>IMPLEMENTATION</vt:lpstr>
      <vt:lpstr>VIRTUAL MEMORY MAPPING</vt:lpstr>
      <vt:lpstr>VIRTUAL MEMORY LAYOUT FOR QUAD CORE </vt:lpstr>
      <vt:lpstr>CONTEXT TRANSFER</vt:lpstr>
      <vt:lpstr>FUNCTION REFERENCES</vt:lpstr>
      <vt:lpstr>EVALUATION</vt:lpstr>
      <vt:lpstr>PERFORMANCE EVALUATION</vt:lpstr>
      <vt:lpstr>POWER EVALUATION</vt:lpstr>
      <vt:lpstr>MIGRATION OVERHEAD</vt:lpstr>
      <vt:lpstr>CONCLUSION</vt:lpstr>
      <vt:lpstr>REFERENCES</vt:lpstr>
      <vt:lpstr>REFERENCES CONTD...</vt:lpstr>
      <vt:lpstr>THANK YOU…</vt:lpstr>
      <vt:lpstr>QUESTIONS??</vt:lpstr>
    </vt:vector>
  </TitlesOfParts>
  <Company>Brookfield Multiplex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Arjun</cp:lastModifiedBy>
  <cp:revision>148</cp:revision>
  <dcterms:created xsi:type="dcterms:W3CDTF">2013-07-23T14:58:08Z</dcterms:created>
  <dcterms:modified xsi:type="dcterms:W3CDTF">2013-10-19T03:10:32Z</dcterms:modified>
</cp:coreProperties>
</file>