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31"/>
  </p:notesMasterIdLst>
  <p:sldIdLst>
    <p:sldId id="258" r:id="rId2"/>
    <p:sldId id="259" r:id="rId3"/>
    <p:sldId id="260" r:id="rId4"/>
    <p:sldId id="270" r:id="rId5"/>
    <p:sldId id="280" r:id="rId6"/>
    <p:sldId id="262" r:id="rId7"/>
    <p:sldId id="263" r:id="rId8"/>
    <p:sldId id="265" r:id="rId9"/>
    <p:sldId id="268" r:id="rId10"/>
    <p:sldId id="264" r:id="rId11"/>
    <p:sldId id="266" r:id="rId12"/>
    <p:sldId id="267" r:id="rId13"/>
    <p:sldId id="269" r:id="rId14"/>
    <p:sldId id="273" r:id="rId15"/>
    <p:sldId id="282" r:id="rId16"/>
    <p:sldId id="283" r:id="rId17"/>
    <p:sldId id="284" r:id="rId18"/>
    <p:sldId id="290" r:id="rId19"/>
    <p:sldId id="288" r:id="rId20"/>
    <p:sldId id="291" r:id="rId21"/>
    <p:sldId id="292" r:id="rId22"/>
    <p:sldId id="276" r:id="rId23"/>
    <p:sldId id="293" r:id="rId24"/>
    <p:sldId id="277" r:id="rId25"/>
    <p:sldId id="281" r:id="rId26"/>
    <p:sldId id="294" r:id="rId27"/>
    <p:sldId id="295" r:id="rId28"/>
    <p:sldId id="278" r:id="rId29"/>
    <p:sldId id="27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7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8B080-493F-4639-85CD-C15F8CE04C39}" type="datetimeFigureOut">
              <a:rPr lang="en-US" smtClean="0"/>
              <a:pPr/>
              <a:t>7/31/2013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E8FBE-6BE1-439A-9F22-C14E4516B6EC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E8FBE-6BE1-439A-9F22-C14E4516B6EC}" type="slidenum">
              <a:rPr lang="en-IN" smtClean="0"/>
              <a:pPr/>
              <a:t>2</a:t>
            </a:fld>
            <a:endParaRPr lang="en-I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E8FBE-6BE1-439A-9F22-C14E4516B6EC}" type="slidenum">
              <a:rPr lang="en-IN" smtClean="0"/>
              <a:pPr/>
              <a:t>3</a:t>
            </a:fld>
            <a:endParaRPr lang="en-I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E466E77-46F0-46B9-82E7-388130C72ED1}" type="datetime1">
              <a:rPr lang="en-US" smtClean="0"/>
              <a:pPr/>
              <a:t>7/31/2013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IN" dirty="0" smtClean="0"/>
              <a:t>Dept. of CSE , MACE , Kothamangalam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0AA7-2F53-4E49-900B-DDF7433D23B5}" type="datetime1">
              <a:rPr lang="en-US" smtClean="0"/>
              <a:pPr/>
              <a:t>7/31/2013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 , MACE 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8EBCC14-7E62-4373-9FF8-85EFA56A1C23}" type="datetime1">
              <a:rPr lang="en-US" smtClean="0"/>
              <a:pPr/>
              <a:t>7/31/2013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IN" dirty="0" smtClean="0"/>
              <a:t>Dept. of CSE , MACE , Kothamangalam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B09A1-BED5-4E7A-AEAD-6E784324CF7B}" type="datetime1">
              <a:rPr lang="en-US" smtClean="0"/>
              <a:pPr/>
              <a:t>7/31/2013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 , MACE 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8F92F-1243-4753-9DF8-2C73DCFA15E3}" type="datetime1">
              <a:rPr lang="en-US" smtClean="0"/>
              <a:pPr/>
              <a:t>7/31/2013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 dirty="0" smtClean="0"/>
              <a:t>Dept. of CSE , MACE , Kothamangalam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7C1D93B-1797-40F7-8CAE-0BAAF0E02058}" type="datetime1">
              <a:rPr lang="en-US" smtClean="0"/>
              <a:pPr/>
              <a:t>7/31/2013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IN" dirty="0" smtClean="0"/>
              <a:t>Dept. of CSE , MACE , Kothamangalam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46E44CC-DA68-4396-B20D-45A79B5A9F98}" type="datetime1">
              <a:rPr lang="en-US" smtClean="0"/>
              <a:pPr/>
              <a:t>7/31/2013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IN" dirty="0" smtClean="0"/>
              <a:t>Dept. of CSE , MACE , Kothamangalam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E1D1F-1552-4FF1-B4F5-AB535F808F3E}" type="datetime1">
              <a:rPr lang="en-US" smtClean="0"/>
              <a:pPr/>
              <a:t>7/31/2013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 , MACE ,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AA993-CB21-487D-8449-FBE2FDA9B0BF}" type="datetime1">
              <a:rPr lang="en-US" smtClean="0"/>
              <a:pPr/>
              <a:t>7/31/2013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 , MACE , Kothamangalam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6DF6C-51BA-4819-89AD-E1DEEB026FD8}" type="datetime1">
              <a:rPr lang="en-US" smtClean="0"/>
              <a:pPr/>
              <a:t>7/31/2013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Dept. of CSE , MACE ,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DF81DC5-4CB6-42A6-B71B-9D1F43C77E18}" type="datetime1">
              <a:rPr lang="en-US" smtClean="0"/>
              <a:pPr/>
              <a:t>7/31/2013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IN" dirty="0" smtClean="0"/>
              <a:t>Dept. of CSE , MACE , Kothamangalam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F15D932-0B72-4535-B5AE-BA836DBA9CBF}" type="datetime1">
              <a:rPr lang="en-US" smtClean="0"/>
              <a:pPr/>
              <a:t>7/31/2013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IN" dirty="0" smtClean="0"/>
              <a:t>Dept. of CSE , MACE , Kothamangalam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295400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 </a:t>
            </a:r>
            <a:r>
              <a:rPr lang="en-IN" dirty="0" smtClean="0">
                <a:solidFill>
                  <a:schemeClr val="tx1"/>
                </a:solidFill>
                <a:effectLst/>
              </a:rPr>
              <a:t>JOB DATA SCHEDULING USING BEE COLONY IN GRID ENVIRONMENTS </a:t>
            </a:r>
            <a:endParaRPr lang="en-IN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2209800"/>
            <a:ext cx="8458200" cy="4648200"/>
          </a:xfrm>
        </p:spPr>
        <p:txBody>
          <a:bodyPr>
            <a:normAutofit fontScale="25000" lnSpcReduction="20000"/>
          </a:bodyPr>
          <a:lstStyle/>
          <a:p>
            <a:endParaRPr lang="en-US" sz="6700" dirty="0" smtClean="0"/>
          </a:p>
          <a:p>
            <a:pPr>
              <a:buNone/>
            </a:pPr>
            <a:r>
              <a:rPr lang="en-US" sz="9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Topic approval                       :   22/07/2013</a:t>
            </a:r>
          </a:p>
          <a:p>
            <a:pPr>
              <a:buNone/>
            </a:pP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 Slide approval                        :   26 /07/2013</a:t>
            </a:r>
          </a:p>
          <a:p>
            <a:pPr>
              <a:buNone/>
            </a:pP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 Topic and slides approved by :   Jisha P Abraham </a:t>
            </a:r>
          </a:p>
          <a:p>
            <a:pPr>
              <a:buNone/>
            </a:pPr>
            <a:r>
              <a:rPr lang="en-US" sz="98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>
              <a:buNone/>
            </a:pPr>
            <a:r>
              <a:rPr lang="en-US" sz="9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Meera Jose</a:t>
            </a:r>
          </a:p>
          <a:p>
            <a:pPr>
              <a:buNone/>
            </a:pP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		                                                 Roll no:34</a:t>
            </a:r>
          </a:p>
          <a:p>
            <a:pPr>
              <a:buNone/>
            </a:pPr>
            <a:r>
              <a:rPr lang="en-US" sz="1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S7 R</a:t>
            </a:r>
            <a:endParaRPr lang="en-IN" sz="1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</a:t>
            </a:r>
            <a:endParaRPr lang="en-IN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Computational nodes(CNs)</a:t>
            </a:r>
            <a:b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4648200"/>
          </a:xfrm>
        </p:spPr>
        <p:txBody>
          <a:bodyPr>
            <a:normAutofit/>
          </a:bodyPr>
          <a:lstStyle/>
          <a:p>
            <a:pPr marL="514350" indent="-514350"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Each CN</a:t>
            </a:r>
          </a:p>
          <a:p>
            <a:pPr marL="834390" lvl="1" indent="-514350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Homogeneous processors  </a:t>
            </a:r>
          </a:p>
          <a:p>
            <a:pPr marL="834390" lvl="1" indent="-514350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Local storage capability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Characterised by</a:t>
            </a:r>
            <a:r>
              <a:rPr lang="en-IN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34390" lvl="1" indent="-514350">
              <a:buFont typeface="Arial" pitchFamily="34" charset="0"/>
              <a:buChar char="•"/>
            </a:pPr>
            <a:r>
              <a:rPr lang="en-IN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Processing speed</a:t>
            </a:r>
          </a:p>
          <a:p>
            <a:pPr marL="834390" lvl="1" indent="-514350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Number of processors</a:t>
            </a:r>
          </a:p>
          <a:p>
            <a:pPr lvl="0">
              <a:buClr>
                <a:srgbClr val="DD8047"/>
              </a:buClr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DD8047"/>
              </a:buClr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Job </a:t>
            </a:r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Characteristics </a:t>
            </a:r>
            <a:b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229600" cy="4953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Width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Height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Number of processors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Execution time</a:t>
            </a:r>
          </a:p>
          <a:p>
            <a:pPr>
              <a:buFont typeface="Arial" pitchFamily="34" charset="0"/>
              <a:buChar char="•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lphaLcParenR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Data Aware Job Scheduling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Bi-objective optimisation problem</a:t>
            </a:r>
          </a:p>
          <a:p>
            <a:pPr marL="834390" lvl="1" indent="-514350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Assign jobs</a:t>
            </a:r>
          </a:p>
          <a:p>
            <a:pPr marL="834390" lvl="1" indent="-514350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replicate datafiles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Concurrently minimises</a:t>
            </a:r>
          </a:p>
          <a:p>
            <a:pPr marL="834390" lvl="1" indent="-514350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Makespan</a:t>
            </a:r>
          </a:p>
          <a:p>
            <a:pPr marL="834390" lvl="1" indent="-514350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Transfer time </a:t>
            </a: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834390" lvl="1" indent="-514350">
              <a:buFont typeface="Arial" pitchFamily="34" charset="0"/>
              <a:buChar char="•"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Bee Colony Optimisation 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Behaviour of bees</a:t>
            </a:r>
          </a:p>
          <a:p>
            <a:pPr lvl="1">
              <a:buFont typeface="Arial" pitchFamily="34" charset="0"/>
              <a:buChar char="•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Scouting </a:t>
            </a:r>
          </a:p>
          <a:p>
            <a:pPr lvl="1">
              <a:buFont typeface="Arial" pitchFamily="34" charset="0"/>
              <a:buChar char="•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Dancing</a:t>
            </a:r>
          </a:p>
          <a:p>
            <a:pPr lvl="1">
              <a:buFont typeface="Arial" pitchFamily="34" charset="0"/>
              <a:buChar char="•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Following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Waggle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dance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Report findings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JDS-BC Flowchart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H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66800" y="1600200"/>
            <a:ext cx="6172200" cy="503510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553200"/>
            <a:ext cx="5421083" cy="30480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4800" y="6019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Figure 2</a:t>
            </a:r>
            <a:endParaRPr lang="en-IN" dirty="0"/>
          </a:p>
        </p:txBody>
      </p:sp>
      <p:sp>
        <p:nvSpPr>
          <p:cNvPr id="9" name="TextBox 8"/>
          <p:cNvSpPr txBox="1"/>
          <p:nvPr/>
        </p:nvSpPr>
        <p:spPr>
          <a:xfrm>
            <a:off x="6553200" y="5486401"/>
            <a:ext cx="236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>
                <a:latin typeface="Times New Roman" pitchFamily="18" charset="0"/>
                <a:cs typeface="Times New Roman" pitchFamily="18" charset="0"/>
              </a:rPr>
              <a:t>Courtesy: J. Taheri et al. / Computers &amp; Operations Research 40 (2013) </a:t>
            </a:r>
            <a:endParaRPr lang="en-IN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Benefit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Content Placeholder 4" descr="b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/>
          </a:blip>
          <a:stretch>
            <a:fillRect/>
          </a:stretch>
        </p:blipFill>
        <p:spPr>
          <a:xfrm>
            <a:off x="838200" y="3677092"/>
            <a:ext cx="7809126" cy="1428307"/>
          </a:xfrm>
        </p:spPr>
      </p:pic>
      <p:sp>
        <p:nvSpPr>
          <p:cNvPr id="7" name="TextBox 6"/>
          <p:cNvSpPr txBox="1"/>
          <p:nvPr/>
        </p:nvSpPr>
        <p:spPr>
          <a:xfrm>
            <a:off x="762000" y="1905000"/>
            <a:ext cx="7391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parts</a:t>
            </a:r>
          </a:p>
          <a:p>
            <a:pPr lvl="1">
              <a:buClr>
                <a:schemeClr val="accent1"/>
              </a:buCl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Execution benefit</a:t>
            </a:r>
          </a:p>
          <a:p>
            <a:pPr lvl="1">
              <a:buClr>
                <a:schemeClr val="accent1"/>
              </a:buCl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Transfer benefit</a:t>
            </a:r>
          </a:p>
          <a:p>
            <a:pPr lvl="1">
              <a:buClr>
                <a:schemeClr val="accent2"/>
              </a:buClr>
              <a:buFont typeface="Arial" pitchFamily="34" charset="0"/>
              <a:buChar char="•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3200" y="5486401"/>
            <a:ext cx="236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 smtClean="0">
                <a:latin typeface="Times New Roman" pitchFamily="18" charset="0"/>
                <a:cs typeface="Times New Roman" pitchFamily="18" charset="0"/>
              </a:rPr>
              <a:t>Courtesy: J. Taheri et al. / Computers &amp; Operations Research 40 (2013) </a:t>
            </a:r>
            <a:endParaRPr lang="en-IN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Dance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Floor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dirty="0" smtClean="0">
                <a:latin typeface="Times New Roman" pitchFamily="18" charset="0"/>
                <a:cs typeface="Times New Roman" pitchFamily="18" charset="0"/>
              </a:rPr>
            </a:b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Host limited bees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Powerful CNs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Wider range of jobs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Similarity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Job characteristics compared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Similar jobs chosen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Estimated Benefit</a:t>
            </a:r>
            <a:endParaRPr lang="en-IN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Scouting benefit</a:t>
            </a:r>
          </a:p>
          <a:p>
            <a:pPr lvl="1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Free processors-(execution time/total processors)</a:t>
            </a: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Following benefit</a:t>
            </a:r>
          </a:p>
          <a:p>
            <a:pPr lvl="1">
              <a:buFont typeface="Arial" pitchFamily="34" charset="0"/>
              <a:buChar char="•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Most similar executed job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Maximum chosen</a:t>
            </a:r>
          </a:p>
          <a:p>
            <a:pPr lvl="1">
              <a:buFont typeface="Arial" pitchFamily="34" charset="0"/>
              <a:buChar char="•"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buNone/>
            </a:pPr>
            <a:endParaRPr lang="en-IN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Estimated make-span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02752" cy="4495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For each node</a:t>
            </a:r>
          </a:p>
          <a:p>
            <a:pPr lvl="1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Expected makespan +(Execution time/speed )</a:t>
            </a:r>
          </a:p>
          <a:p>
            <a:pPr>
              <a:buFont typeface="Arial" pitchFamily="34" charset="0"/>
              <a:buChar char="•"/>
            </a:pPr>
            <a:r>
              <a:rPr lang="en-IN" sz="3200" smtClean="0">
                <a:latin typeface="Times New Roman" pitchFamily="18" charset="0"/>
                <a:cs typeface="Times New Roman" pitchFamily="18" charset="0"/>
              </a:rPr>
              <a:t>Minimum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chosen</a:t>
            </a:r>
          </a:p>
          <a:p>
            <a:pPr lvl="1">
              <a:buFont typeface="Arial" pitchFamily="34" charset="0"/>
              <a:buChar char="•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  <a:effectLst/>
                <a:latin typeface="Book Antiqua" pitchFamily="18" charset="0"/>
              </a:rPr>
              <a:t>Content</a:t>
            </a:r>
            <a:endParaRPr lang="en-IN" dirty="0"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Font typeface="Arial" pitchFamily="34" charset="0"/>
              <a:buChar char="•"/>
            </a:pP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</a:p>
          <a:p>
            <a:pPr>
              <a:buFont typeface="Arial" pitchFamily="34" charset="0"/>
              <a:buChar char="•"/>
            </a:pP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pPr>
              <a:buFont typeface="Arial" pitchFamily="34" charset="0"/>
              <a:buChar char="•"/>
            </a:pP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Framework</a:t>
            </a:r>
          </a:p>
          <a:p>
            <a:pPr>
              <a:buFont typeface="Arial" pitchFamily="34" charset="0"/>
              <a:buChar char="•"/>
            </a:pP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Data aware job scheduling</a:t>
            </a:r>
          </a:p>
          <a:p>
            <a:pPr>
              <a:buFont typeface="Arial" pitchFamily="34" charset="0"/>
              <a:buChar char="•"/>
            </a:pP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JDSBC </a:t>
            </a: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flowchart</a:t>
            </a:r>
          </a:p>
          <a:p>
            <a:pPr>
              <a:buFont typeface="Arial" pitchFamily="34" charset="0"/>
              <a:buChar char="•"/>
            </a:pP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Job scheduling algorithm</a:t>
            </a:r>
          </a:p>
          <a:p>
            <a:pPr>
              <a:buFont typeface="Arial" pitchFamily="34" charset="0"/>
              <a:buChar char="•"/>
            </a:pP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Data files replication algorithm</a:t>
            </a:r>
          </a:p>
          <a:p>
            <a:pPr>
              <a:buFont typeface="Arial" pitchFamily="34" charset="0"/>
              <a:buChar char="•"/>
            </a:pPr>
            <a:r>
              <a:rPr lang="en-IN" sz="35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Job Scheduling Algorithm</a:t>
            </a:r>
            <a:endParaRPr lang="en-IN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Sort jobs 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Initialize dance floor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For each job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Calculate estimated make-span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Calculate estimated benefit</a:t>
            </a:r>
          </a:p>
          <a:p>
            <a:pPr lvl="1"/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Job Scheduling Algorithm(Contd.)</a:t>
            </a:r>
            <a:endParaRPr lang="en-IN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880110" lvl="1" indent="-514350">
              <a:buFont typeface="+mj-lt"/>
              <a:buAutoNum type="arabicPeriod" startAt="3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Save results into an array</a:t>
            </a:r>
          </a:p>
          <a:p>
            <a:pPr marL="880110" lvl="1" indent="-514350">
              <a:buFont typeface="+mj-lt"/>
              <a:buAutoNum type="arabicPeriod" startAt="3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Choose a CN from the array and schedule/assign job to it</a:t>
            </a:r>
          </a:p>
          <a:p>
            <a:pPr marL="880110" lvl="1" indent="-514350">
              <a:buFont typeface="+mj-lt"/>
              <a:buAutoNum type="arabicPeriod" startAt="3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Calculate exact benefit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Repeat above step until all jobs are scheduled.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924800" cy="1371600"/>
          </a:xfrm>
        </p:spPr>
        <p:txBody>
          <a:bodyPr>
            <a:normAutofit/>
          </a:bodyPr>
          <a:lstStyle/>
          <a:p>
            <a:r>
              <a:rPr lang="en-IN" sz="4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Datafiles replication algorithm</a:t>
            </a:r>
            <a:endParaRPr lang="en-IN" sz="40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Sort data files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For each data file  D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x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Find total upload time of D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 to all its dependent jobs if it is replicated on each SN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Store this result into an array Arr[]</a:t>
            </a:r>
          </a:p>
          <a:p>
            <a:pPr lvl="1">
              <a:buFont typeface="Arial" pitchFamily="34" charset="0"/>
              <a:buChar char="•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Datafiles replication algorithm(Contd.)</a:t>
            </a:r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Sort  array in ascending order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For k=1 to Total replicas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If(Arr[k]/MinUpTime(D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))&lt;2 )</a:t>
            </a:r>
          </a:p>
          <a:p>
            <a:pPr marL="1143000" lvl="2" indent="-457200">
              <a:buFont typeface="+mj-lt"/>
              <a:buAutoNum type="arabicPeriod"/>
            </a:pP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Replicate D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 on SN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k</a:t>
            </a: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5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Repeat above step until all data files are replicated</a:t>
            </a:r>
          </a:p>
          <a:p>
            <a:pPr lvl="2">
              <a:buFont typeface="Arial" pitchFamily="34" charset="0"/>
              <a:buChar char="•"/>
            </a:pPr>
            <a:endParaRPr lang="en-IN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b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IN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Novel BCO approach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New research possible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Extending to clouds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A Bee  Colony based optimization approach for simultaneous job scheduling and data replication in grid environments ,Javid  Taheri a.n, Young Choon Lee a, Albert Y Zomaya a, Howard Jay Siegel 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Feitelson D, Rudolph L, editors. Job scheduling strategies for parallel processing, vol. 1291. Berlin/Heidelberg: Springer; 1997.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REFERENCES(Contd.)</a:t>
            </a:r>
            <a:endParaRPr lang="en-IN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Tang M, Lee B-S, Tang X, Yeo C-K. The impact of data replication on job scheduling performance in the data grid. Future Generation Computer Systems 2006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Strazdins PE Uhlmann J. A comparison of local and gang scheduling on a bee wulf cluster</a:t>
            </a:r>
            <a:r>
              <a:rPr lang="en-IN" sz="3200" dirty="0" smtClean="0"/>
              <a:t>.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REFERENCES(Contd.)</a:t>
            </a:r>
            <a:endParaRPr lang="en-IN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Basney J, Livny M, Mazzanti P. Utilizing widely distributed computational resources efficiently with execution domains. Computer Physics Communications 2001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 dirty="0" smtClean="0"/>
          </a:p>
          <a:p>
            <a:endParaRPr lang="en-IN" dirty="0" smtClean="0"/>
          </a:p>
          <a:p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THANKYOU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 Kothamangalam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N" dirty="0" smtClean="0"/>
          </a:p>
          <a:p>
            <a:endParaRPr lang="en-IN" dirty="0" smtClean="0"/>
          </a:p>
          <a:p>
            <a:pPr>
              <a:buNone/>
            </a:pPr>
            <a:endParaRPr lang="en-IN" dirty="0" smtClean="0"/>
          </a:p>
          <a:p>
            <a:pPr>
              <a:buNone/>
            </a:pPr>
            <a:r>
              <a:rPr lang="en-IN" dirty="0" smtClean="0"/>
              <a:t>                  </a:t>
            </a:r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QUESTIONS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??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Grid computing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Grid scheduler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Scheduling phases</a:t>
            </a:r>
          </a:p>
          <a:p>
            <a:pPr lvl="1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Resource discovery</a:t>
            </a:r>
          </a:p>
          <a:p>
            <a:pPr lvl="1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Matchmaking</a:t>
            </a:r>
          </a:p>
          <a:p>
            <a:pPr lvl="1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Job execution</a:t>
            </a:r>
          </a:p>
          <a:p>
            <a:pPr>
              <a:buNone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4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Existing</a:t>
            </a:r>
            <a:r>
              <a:rPr lang="en-IN" sz="4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4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endParaRPr lang="en-IN" sz="40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Minimizes 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either makespan</a:t>
            </a:r>
          </a:p>
          <a:p>
            <a:pPr lvl="1" algn="just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or transfer time</a:t>
            </a:r>
          </a:p>
          <a:p>
            <a:pPr algn="just">
              <a:buNone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Disadvantages</a:t>
            </a:r>
            <a:endParaRPr lang="en-IN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just"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Both factors not considered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Generalization impossible</a:t>
            </a:r>
          </a:p>
          <a:p>
            <a:pPr marL="514350" indent="-514350" algn="just">
              <a:buFont typeface="Arial" pitchFamily="34" charset="0"/>
              <a:buChar char="•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IN" sz="4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PROPOSED</a:t>
            </a:r>
            <a:r>
              <a:rPr lang="en-IN" sz="4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4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endParaRPr lang="en-IN" sz="40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Job Data Scheduling Using Bee Colony-JDSBC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Generalized framework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Concurrently minimize</a:t>
            </a: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Make-span</a:t>
            </a:r>
          </a:p>
          <a:p>
            <a:pPr lvl="1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Transfer time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FRAMEWORK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793875" y="1600200"/>
            <a:ext cx="5673725" cy="5300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416675"/>
            <a:ext cx="5421083" cy="365125"/>
          </a:xfrm>
        </p:spPr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>
          <a:xfrm>
            <a:off x="7467599" y="5486400"/>
            <a:ext cx="1676401" cy="1143000"/>
          </a:xfrm>
          <a:prstGeom prst="rect">
            <a:avLst/>
          </a:prstGeom>
        </p:spPr>
        <p:txBody>
          <a:bodyPr vert="horz" anchor="ctr"/>
          <a:lstStyle/>
          <a:p>
            <a:pPr lvl="0"/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Courtesy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IN" sz="1400" dirty="0" smtClean="0">
                <a:latin typeface="Times New Roman" pitchFamily="18" charset="0"/>
                <a:cs typeface="Times New Roman" pitchFamily="18" charset="0"/>
              </a:rPr>
              <a:t>J. Taheri et al. / Computers &amp; Operations Research 40 (2013)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67600" y="3581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Figure 1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Schedulers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Independent entities 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Decision makers 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Accept jobs and datafiles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Schedule/replicate </a:t>
            </a:r>
          </a:p>
          <a:p>
            <a:pPr>
              <a:buNone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Storage nodes(SNs)</a:t>
            </a:r>
            <a:endParaRPr lang="en-IN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Storage elements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Hosts data files</a:t>
            </a:r>
          </a:p>
          <a:p>
            <a:pPr>
              <a:buFont typeface="Arial" pitchFamily="34" charset="0"/>
              <a:buChar char="•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2 types</a:t>
            </a:r>
          </a:p>
          <a:p>
            <a:pPr lvl="1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Isolated SNs</a:t>
            </a:r>
            <a:r>
              <a:rPr lang="en-IN" sz="2800" dirty="0" smtClean="0">
                <a:solidFill>
                  <a:srgbClr val="DD8047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Attached SNs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Dept. of CSE , MACE , Kothamangalam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1475</TotalTime>
  <Words>789</Words>
  <Application>Microsoft Office PowerPoint</Application>
  <PresentationFormat>On-screen Show (4:3)</PresentationFormat>
  <Paragraphs>191</Paragraphs>
  <Slides>29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Median</vt:lpstr>
      <vt:lpstr> JOB DATA SCHEDULING USING BEE COLONY IN GRID ENVIRONMENTS </vt:lpstr>
      <vt:lpstr>Content</vt:lpstr>
      <vt:lpstr>Introduction</vt:lpstr>
      <vt:lpstr>Existing System</vt:lpstr>
      <vt:lpstr>Disadvantages</vt:lpstr>
      <vt:lpstr>PROPOSED SYSTEM</vt:lpstr>
      <vt:lpstr>FRAMEWORK</vt:lpstr>
      <vt:lpstr>Schedulers</vt:lpstr>
      <vt:lpstr>Storage nodes(SNs)</vt:lpstr>
      <vt:lpstr>Computational nodes(CNs) </vt:lpstr>
      <vt:lpstr> Job Characteristics  </vt:lpstr>
      <vt:lpstr>Data Aware Job Scheduling</vt:lpstr>
      <vt:lpstr> Bee Colony Optimisation </vt:lpstr>
      <vt:lpstr>JDS-BC Flowchart</vt:lpstr>
      <vt:lpstr>Benefit</vt:lpstr>
      <vt:lpstr> Dance Floor </vt:lpstr>
      <vt:lpstr> Similarity</vt:lpstr>
      <vt:lpstr>Estimated Benefit</vt:lpstr>
      <vt:lpstr>Estimated make-span</vt:lpstr>
      <vt:lpstr> Job Scheduling Algorithm</vt:lpstr>
      <vt:lpstr> Job Scheduling Algorithm(Contd.)</vt:lpstr>
      <vt:lpstr>  Datafiles replication algorithm</vt:lpstr>
      <vt:lpstr>Datafiles replication algorithm(Contd.)</vt:lpstr>
      <vt:lpstr> Conclusion </vt:lpstr>
      <vt:lpstr>REFERENCES</vt:lpstr>
      <vt:lpstr>REFERENCES(Contd.)</vt:lpstr>
      <vt:lpstr>REFERENCES(Contd.)</vt:lpstr>
      <vt:lpstr>Slide 28</vt:lpstr>
      <vt:lpstr>Slide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MOHAN JOSE</dc:creator>
  <cp:lastModifiedBy>meeera</cp:lastModifiedBy>
  <cp:revision>124</cp:revision>
  <dcterms:created xsi:type="dcterms:W3CDTF">2006-08-16T00:00:00Z</dcterms:created>
  <dcterms:modified xsi:type="dcterms:W3CDTF">2013-07-31T04:07:04Z</dcterms:modified>
</cp:coreProperties>
</file>