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7" r:id="rId9"/>
    <p:sldId id="263" r:id="rId10"/>
    <p:sldId id="264" r:id="rId11"/>
    <p:sldId id="288" r:id="rId12"/>
    <p:sldId id="289" r:id="rId13"/>
    <p:sldId id="266" r:id="rId14"/>
    <p:sldId id="278" r:id="rId15"/>
    <p:sldId id="281" r:id="rId16"/>
    <p:sldId id="282" r:id="rId17"/>
    <p:sldId id="267" r:id="rId18"/>
    <p:sldId id="277" r:id="rId19"/>
    <p:sldId id="279" r:id="rId20"/>
    <p:sldId id="283" r:id="rId21"/>
    <p:sldId id="270" r:id="rId22"/>
    <p:sldId id="291" r:id="rId23"/>
    <p:sldId id="272" r:id="rId24"/>
    <p:sldId id="280" r:id="rId25"/>
    <p:sldId id="273" r:id="rId26"/>
    <p:sldId id="274" r:id="rId27"/>
    <p:sldId id="275" r:id="rId28"/>
    <p:sldId id="285" r:id="rId29"/>
    <p:sldId id="284" r:id="rId30"/>
    <p:sldId id="286" r:id="rId31"/>
    <p:sldId id="29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Sedas: Self Destructing Data System based on Active Storage Framework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991DD-A967-4EDA-B240-C781DEFB5F60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C15A2-6526-44B4-A3F2-6682209BA6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26721513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Sedas: Self Destructing Data System based on Active Storage Framework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760D4-EA9B-4EED-9576-8A33C76FBA55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7D831-D7C4-490C-AE16-E6FDED07EB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34031463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dirty="0" smtClean="0"/>
              <a:t>Sedas: Self Destructing Data System based on Active Storage Framework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7564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Sedas: Self Destructing Data System based on Active Storage Framework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78323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Sedas: Self Destructing Data System based on Active Storage Framework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18649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C1DDF-FA7F-45CF-AB44-D3CE31D10390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5CFC26-8994-4376-9904-1D480E76CFCF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C25139-759C-425A-B16C-1E1B72686D1C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E952B-DBCC-4D99-8176-359C2386AA5B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36D46-2360-40E6-A486-55FF12934278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52255E-FF08-46DE-87A3-CAD045F4FC1B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813DF7-6EAD-4418-8FA0-809DAD47A340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731BE-5C29-4115-BCA6-20484B2E5916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1A353-2A9F-4EA0-88EF-42DBBB32BB6A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68702C-23BA-48A6-B851-3F768CB9BD38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CD8A0-89C5-435E-A7F3-D21D21886378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170B170-D87B-4FFA-82C0-710087DB94AF}" type="datetime1">
              <a:rPr lang="en-US" smtClean="0"/>
              <a:pPr/>
              <a:t>10/31/2013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534DB52-B839-41C6-A9BD-55E11CC9D1B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7290" y="642918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SEDAS: Self Destructing Data System Based on Active Storage Framework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3857628"/>
            <a:ext cx="7692392" cy="2538418"/>
          </a:xfrm>
        </p:spPr>
        <p:txBody>
          <a:bodyPr numCol="1"/>
          <a:lstStyle/>
          <a:p>
            <a:r>
              <a:rPr lang="en-GB" dirty="0" smtClean="0"/>
              <a:t>Topic Approval: 13-08-2013			</a:t>
            </a:r>
          </a:p>
          <a:p>
            <a:r>
              <a:rPr lang="en-GB" dirty="0" smtClean="0"/>
              <a:t>Slide Approval: 20-08-2013			</a:t>
            </a:r>
          </a:p>
          <a:p>
            <a:r>
              <a:rPr lang="en-GB" dirty="0" smtClean="0"/>
              <a:t>Topic and Slide Approved by:		 Joicy George</a:t>
            </a:r>
          </a:p>
          <a:p>
            <a:r>
              <a:rPr lang="en-GB" dirty="0" smtClean="0"/>
              <a:t>	Ms. Jisha. P.  Abraham		 Roll no. 29</a:t>
            </a:r>
          </a:p>
          <a:p>
            <a:r>
              <a:rPr lang="en-GB" dirty="0" smtClean="0"/>
              <a:t>						 S7R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Design and Implementation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Active Storage Object(ASO)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Self destruct method</a:t>
            </a:r>
          </a:p>
          <a:p>
            <a:pPr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 smtClean="0">
                <a:latin typeface="Times New Roman" pitchFamily="18" charset="0"/>
                <a:cs typeface="Times New Roman" pitchFamily="18" charset="0"/>
              </a:rPr>
              <a:t>Active Storage </a:t>
            </a:r>
            <a:r>
              <a:rPr lang="en-GB" sz="4800" dirty="0" smtClean="0">
                <a:latin typeface="Times New Roman" pitchFamily="18" charset="0"/>
                <a:cs typeface="Times New Roman" pitchFamily="18" charset="0"/>
              </a:rPr>
              <a:t>Object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143536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User object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Time-to-live( ttl)</a:t>
            </a:r>
          </a:p>
          <a:p>
            <a:pPr lvl="6">
              <a:buFont typeface="Arial" pitchFamily="34" charset="0"/>
              <a:buChar char="•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Trigger self destruct method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Interfaces – ttl value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read_attr functions</a:t>
            </a:r>
          </a:p>
          <a:p>
            <a:pPr lvl="6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getTTl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write_attr</a:t>
            </a:r>
          </a:p>
          <a:p>
            <a:pPr lvl="6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setTTl</a:t>
            </a:r>
          </a:p>
          <a:p>
            <a:pPr lvl="6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addTime</a:t>
            </a:r>
          </a:p>
          <a:p>
            <a:pPr lvl="4"/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SELF-DESTRUCT METHOD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Service method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Execute in user space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3 arguments</a:t>
            </a:r>
          </a:p>
          <a:p>
            <a:pPr marL="596646" indent="-514350"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* lun - device</a:t>
            </a:r>
          </a:p>
          <a:p>
            <a:pPr marL="596646" indent="-514350"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* pid - partition</a:t>
            </a:r>
          </a:p>
          <a:p>
            <a:pPr marL="596646" indent="-514350"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* obj id - object</a:t>
            </a:r>
          </a:p>
          <a:p>
            <a:pPr>
              <a:lnSpc>
                <a:spcPct val="150000"/>
              </a:lnSpc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3 parties</a:t>
            </a:r>
          </a:p>
          <a:p>
            <a:pPr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-Metadata server</a:t>
            </a:r>
          </a:p>
          <a:p>
            <a:pPr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- Application node</a:t>
            </a:r>
          </a:p>
          <a:p>
            <a:pPr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-Storage node</a:t>
            </a:r>
          </a:p>
          <a:p>
            <a:pPr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two core subsystems</a:t>
            </a:r>
          </a:p>
          <a:p>
            <a:pPr lvl="6"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	(key, value) store subsystem</a:t>
            </a:r>
          </a:p>
          <a:p>
            <a:pPr lvl="6"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ASO runtime system		</a:t>
            </a:r>
          </a:p>
          <a:p>
            <a:pPr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1214414" y="285728"/>
            <a:ext cx="2095503" cy="10001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Application Client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643702" y="285728"/>
            <a:ext cx="2190752" cy="10001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Metadata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Server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1285852" y="2500306"/>
            <a:ext cx="4643470" cy="41434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Storage Node 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929454" y="2571744"/>
            <a:ext cx="1785950" cy="9286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Storage Node 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85852" y="2928934"/>
            <a:ext cx="46434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1428728" y="3214686"/>
            <a:ext cx="1685925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ASO 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>
            <a:stCxn id="10" idx="1"/>
            <a:endCxn id="10" idx="3"/>
          </p:cNvCxnSpPr>
          <p:nvPr/>
        </p:nvCxnSpPr>
        <p:spPr>
          <a:xfrm rot="10800000" flipH="1">
            <a:off x="1428727" y="3571874"/>
            <a:ext cx="16859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143372" y="3214686"/>
            <a:ext cx="1357322" cy="7143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ASO 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643042" y="4286256"/>
            <a:ext cx="3800475" cy="135732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ASO Subsystem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714480" y="4786322"/>
            <a:ext cx="1071570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External interface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3071802" y="4786322"/>
            <a:ext cx="904875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Security policy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4357686" y="4786322"/>
            <a:ext cx="962025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ASO runtime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1643042" y="6072206"/>
            <a:ext cx="3929090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&lt;key, value&gt; Store Subsystem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Arrow Connector 24"/>
          <p:cNvCxnSpPr>
            <a:stCxn id="4" idx="3"/>
            <a:endCxn id="5" idx="1"/>
          </p:cNvCxnSpPr>
          <p:nvPr/>
        </p:nvCxnSpPr>
        <p:spPr>
          <a:xfrm>
            <a:off x="3309917" y="785794"/>
            <a:ext cx="3333785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4" idx="2"/>
            <a:endCxn id="6" idx="0"/>
          </p:cNvCxnSpPr>
          <p:nvPr/>
        </p:nvCxnSpPr>
        <p:spPr>
          <a:xfrm rot="16200000" flipH="1">
            <a:off x="2327653" y="1220372"/>
            <a:ext cx="1214446" cy="1345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5" idx="2"/>
            <a:endCxn id="6" idx="0"/>
          </p:cNvCxnSpPr>
          <p:nvPr/>
        </p:nvCxnSpPr>
        <p:spPr>
          <a:xfrm rot="5400000">
            <a:off x="5066110" y="-172662"/>
            <a:ext cx="1214446" cy="4131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5" idx="2"/>
            <a:endCxn id="7" idx="0"/>
          </p:cNvCxnSpPr>
          <p:nvPr/>
        </p:nvCxnSpPr>
        <p:spPr>
          <a:xfrm rot="16200000" flipH="1">
            <a:off x="7137811" y="1887126"/>
            <a:ext cx="1285884" cy="833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4" idx="2"/>
            <a:endCxn id="7" idx="0"/>
          </p:cNvCxnSpPr>
          <p:nvPr/>
        </p:nvCxnSpPr>
        <p:spPr>
          <a:xfrm rot="16200000" flipH="1">
            <a:off x="4399355" y="-851330"/>
            <a:ext cx="1285884" cy="5560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4" idx="2"/>
          </p:cNvCxnSpPr>
          <p:nvPr/>
        </p:nvCxnSpPr>
        <p:spPr>
          <a:xfrm rot="16200000" flipH="1">
            <a:off x="3738554" y="-190528"/>
            <a:ext cx="1214446" cy="41672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5" idx="2"/>
          </p:cNvCxnSpPr>
          <p:nvPr/>
        </p:nvCxnSpPr>
        <p:spPr>
          <a:xfrm rot="5400000">
            <a:off x="6477010" y="1238238"/>
            <a:ext cx="1214446" cy="13096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0" idx="2"/>
            <a:endCxn id="20" idx="0"/>
          </p:cNvCxnSpPr>
          <p:nvPr/>
        </p:nvCxnSpPr>
        <p:spPr>
          <a:xfrm rot="5400000">
            <a:off x="1832348" y="4346978"/>
            <a:ext cx="857261" cy="21426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2" idx="0"/>
          </p:cNvCxnSpPr>
          <p:nvPr/>
        </p:nvCxnSpPr>
        <p:spPr>
          <a:xfrm rot="16200000" flipV="1">
            <a:off x="3562342" y="3509964"/>
            <a:ext cx="857256" cy="1695459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0" idx="3"/>
            <a:endCxn id="21" idx="1"/>
          </p:cNvCxnSpPr>
          <p:nvPr/>
        </p:nvCxnSpPr>
        <p:spPr>
          <a:xfrm>
            <a:off x="2786050" y="5107793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1" idx="3"/>
            <a:endCxn id="22" idx="1"/>
          </p:cNvCxnSpPr>
          <p:nvPr/>
        </p:nvCxnSpPr>
        <p:spPr>
          <a:xfrm flipV="1">
            <a:off x="3976677" y="5091122"/>
            <a:ext cx="381009" cy="166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1821638" y="5750736"/>
            <a:ext cx="6429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22" idx="2"/>
          </p:cNvCxnSpPr>
          <p:nvPr/>
        </p:nvCxnSpPr>
        <p:spPr>
          <a:xfrm rot="16200000" flipV="1">
            <a:off x="4510085" y="5724536"/>
            <a:ext cx="676284" cy="190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643702" y="5715016"/>
            <a:ext cx="216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Fig </a:t>
            </a:r>
            <a:r>
              <a:rPr lang="en-GB" b="1" dirty="0" err="1" smtClean="0"/>
              <a:t>i</a:t>
            </a:r>
            <a:r>
              <a:rPr lang="en-GB" b="1" dirty="0" smtClean="0"/>
              <a:t>:  Architecture</a:t>
            </a:r>
            <a:endParaRPr lang="en-GB" b="1" dirty="0"/>
          </a:p>
        </p:txBody>
      </p:sp>
      <p:sp>
        <p:nvSpPr>
          <p:cNvPr id="35" name="TextBox 36"/>
          <p:cNvSpPr txBox="1"/>
          <p:nvPr/>
        </p:nvSpPr>
        <p:spPr>
          <a:xfrm>
            <a:off x="8774668" y="1214422"/>
            <a:ext cx="369332" cy="548964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COURTESY: IEEE TRANSACTIONS ON MAGNETICS, VOL.49, NO.6, JUNE 2013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Metadata Server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User management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Server management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Session management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File metadata management</a:t>
            </a:r>
          </a:p>
          <a:p>
            <a:pPr>
              <a:lnSpc>
                <a:spcPct val="150000"/>
              </a:lnSpc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Storage Node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928670"/>
            <a:ext cx="7494110" cy="51959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OSD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&lt; key, value&gt; store subsystem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lookup, read/write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Object id- key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ASO runtime subsystem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Active storage request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Manage policy and method objects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498080" cy="1143000"/>
          </a:xfrm>
        </p:spPr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Data Process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Uploading file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Downloading file</a:t>
            </a:r>
          </a:p>
          <a:p>
            <a:pPr>
              <a:lnSpc>
                <a:spcPct val="150000"/>
              </a:lnSpc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4800" dirty="0" smtClean="0">
                <a:latin typeface="Times New Roman" pitchFamily="18" charset="0"/>
                <a:cs typeface="Times New Roman" pitchFamily="18" charset="0"/>
              </a:rPr>
              <a:t>Uploading file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Encrypt( data, key)</a:t>
            </a:r>
          </a:p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Create file in data storage server</a:t>
            </a:r>
          </a:p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Sharedkey[1...k]=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			shamirsecretsharingsplit(</a:t>
            </a:r>
            <a:r>
              <a:rPr lang="en-GB" sz="3200" dirty="0" err="1" smtClean="0">
                <a:latin typeface="Times New Roman" pitchFamily="18" charset="0"/>
                <a:cs typeface="Times New Roman" pitchFamily="18" charset="0"/>
              </a:rPr>
              <a:t>n,k,key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Create ASO with ttl value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43042" y="571480"/>
            <a:ext cx="3643338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14480" y="1500174"/>
            <a:ext cx="3500462" cy="46434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857356" y="1714488"/>
            <a:ext cx="314327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857356" y="3500438"/>
            <a:ext cx="3214710" cy="235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43702" y="785794"/>
            <a:ext cx="1785950" cy="12144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643702" y="3929066"/>
            <a:ext cx="1928826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57356" y="4000504"/>
            <a:ext cx="321471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71736" y="57148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Application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71736" y="1714488"/>
            <a:ext cx="1888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File System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28794" y="3500438"/>
            <a:ext cx="306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Self-Destruct Client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140" y="928670"/>
            <a:ext cx="16065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Metadata </a:t>
            </a:r>
          </a:p>
          <a:p>
            <a:pPr algn="ctr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Server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29454" y="4143380"/>
            <a:ext cx="13708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Storage </a:t>
            </a:r>
          </a:p>
          <a:p>
            <a:pPr algn="ctr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Node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1928794" y="2857496"/>
            <a:ext cx="12858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643306" y="2857496"/>
            <a:ext cx="12858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eft-Right Arrow 23"/>
          <p:cNvSpPr/>
          <p:nvPr/>
        </p:nvSpPr>
        <p:spPr>
          <a:xfrm>
            <a:off x="5214942" y="1714488"/>
            <a:ext cx="1428760" cy="428628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eft-Right Arrow 24"/>
          <p:cNvSpPr/>
          <p:nvPr/>
        </p:nvSpPr>
        <p:spPr>
          <a:xfrm>
            <a:off x="5214942" y="4500570"/>
            <a:ext cx="1428760" cy="428628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Up-Down Arrow 25"/>
          <p:cNvSpPr/>
          <p:nvPr/>
        </p:nvSpPr>
        <p:spPr>
          <a:xfrm>
            <a:off x="7072330" y="2000240"/>
            <a:ext cx="357190" cy="1928826"/>
          </a:xfrm>
          <a:prstGeom prst="up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651557" y="435769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......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71538" y="2571744"/>
            <a:ext cx="1422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Encapsulate</a:t>
            </a: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D,timeout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86248" y="2714620"/>
            <a:ext cx="106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&lt;E,M&gt;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286512" y="6000768"/>
            <a:ext cx="229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Fig ii: Uploading file</a:t>
            </a:r>
            <a:endParaRPr lang="en-GB" b="1" dirty="0"/>
          </a:p>
        </p:txBody>
      </p:sp>
      <p:sp>
        <p:nvSpPr>
          <p:cNvPr id="33" name="TextBox 36"/>
          <p:cNvSpPr txBox="1"/>
          <p:nvPr/>
        </p:nvSpPr>
        <p:spPr>
          <a:xfrm>
            <a:off x="928662" y="6357958"/>
            <a:ext cx="5581977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COURTESY: IEEE TRANSACTIONS ON MAGNETICS, VOL.49, NO.6, JUNE 2013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43504" y="2143116"/>
            <a:ext cx="20601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Create file request</a:t>
            </a: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   and response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0628" y="5072074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ASO creation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28860" y="4786322"/>
            <a:ext cx="1425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E=</a:t>
            </a:r>
            <a:r>
              <a:rPr lang="en-GB" sz="2800" dirty="0" err="1" smtClean="0"/>
              <a:t>Ek</a:t>
            </a:r>
            <a:r>
              <a:rPr lang="en-GB" sz="2800" dirty="0" smtClean="0"/>
              <a:t>(D)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4800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Present System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Object Based Storage and  Active Storage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Design and Implementation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143108" y="0"/>
            <a:ext cx="4071966" cy="2857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000892" y="0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  <a:endParaRPr lang="en-GB" sz="16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Self-Destruct Client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Key chosen in random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Shamir secret sharing –</a:t>
            </a:r>
          </a:p>
          <a:p>
            <a:pPr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		 k of 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E=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Ek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(D) - Encryption</a:t>
            </a:r>
          </a:p>
          <a:p>
            <a:pPr>
              <a:lnSpc>
                <a:spcPct val="150000"/>
              </a:lnSpc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Data Security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Specific directory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File allocation table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Data erasure API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Downloading File Process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Permission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ecryption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Two system clients</a:t>
            </a:r>
          </a:p>
          <a:p>
            <a:pPr lvl="3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TPDSS client</a:t>
            </a:r>
          </a:p>
          <a:p>
            <a:pPr lvl="3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SeDas client</a:t>
            </a:r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TPDSS- </a:t>
            </a:r>
          </a:p>
          <a:p>
            <a:pPr>
              <a:lnSpc>
                <a:spcPct val="150000"/>
              </a:lnSpc>
              <a:buClrTx/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	Third-Party Data Storage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00" y="571480"/>
            <a:ext cx="2643206" cy="16430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6429388" y="571480"/>
            <a:ext cx="2714612" cy="1714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1802" y="3357562"/>
            <a:ext cx="3929090" cy="21431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-Up Arrow 6"/>
          <p:cNvSpPr/>
          <p:nvPr/>
        </p:nvSpPr>
        <p:spPr>
          <a:xfrm>
            <a:off x="7000892" y="2285992"/>
            <a:ext cx="1000132" cy="2571768"/>
          </a:xfrm>
          <a:prstGeom prst="left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-Up Arrow 7"/>
          <p:cNvSpPr/>
          <p:nvPr/>
        </p:nvSpPr>
        <p:spPr>
          <a:xfrm rot="5400000">
            <a:off x="1250133" y="2964653"/>
            <a:ext cx="2571768" cy="1071570"/>
          </a:xfrm>
          <a:prstGeom prst="left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500166" y="1428736"/>
            <a:ext cx="1714512" cy="7715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929454" y="1500174"/>
            <a:ext cx="1714512" cy="7715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57356" y="1571612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Server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86644" y="1643050"/>
            <a:ext cx="1002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Server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4680" y="3571876"/>
            <a:ext cx="553998" cy="170655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SeDas Client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 rot="16200000">
            <a:off x="2571736" y="4000504"/>
            <a:ext cx="1857388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 rot="16200000">
            <a:off x="5672142" y="4043370"/>
            <a:ext cx="1857388" cy="7715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286512" y="3500438"/>
            <a:ext cx="553998" cy="1844416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TPDSS Client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9058" y="4143380"/>
            <a:ext cx="2117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Application</a:t>
            </a:r>
            <a:endParaRPr lang="en-GB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14480" y="714356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SeDas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00892" y="785794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TPDSS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Dept of CSE,MACE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285984" y="6072206"/>
            <a:ext cx="267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Fig iii:  Implementation</a:t>
            </a:r>
            <a:endParaRPr lang="en-GB" b="1" dirty="0"/>
          </a:p>
        </p:txBody>
      </p:sp>
      <p:sp>
        <p:nvSpPr>
          <p:cNvPr id="23" name="TextBox 36"/>
          <p:cNvSpPr txBox="1"/>
          <p:nvPr/>
        </p:nvSpPr>
        <p:spPr>
          <a:xfrm>
            <a:off x="1071538" y="5643578"/>
            <a:ext cx="5581977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COURTESY: IEEE TRANSACTIONS ON MAGNETICS, VOL.49, NO.6, JUNE 2013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No user intervention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Latency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Throughput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User specified time</a:t>
            </a:r>
          </a:p>
          <a:p>
            <a:pPr>
              <a:lnSpc>
                <a:spcPct val="150000"/>
              </a:lnSpc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User’s stored data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Private 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decryption keys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49101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] R. Geambasu, T. Kohno, A. Levy, and H. M. Levy, “Vanish: Increasing data privacy with self-destructing data,” in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Proc. USENIX Security Symp.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Montreal, Canada, Aug. 2009, pp. 299–315.</a:t>
            </a:r>
          </a:p>
          <a:p>
            <a:pPr>
              <a:lnSpc>
                <a:spcPct val="11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A. Shamir, “How to share a secret,”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Commun. ACM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vol. 22, no. 11, pp. 612–613, 1979.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References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L. Qin and D.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Feng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“Active storage framework for object-based storage device,” in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Proc. IEEE 20th Int. Conf. Advanced Information Networking and Applications (AINA)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2006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Y. Zhang and D.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Feng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“An active storage system for high performance computing,” in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Proc. 22nd Int. Conf. Advanced Information Networking and Applications (AINA)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2008, pp. 644–651.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References Continued</a:t>
            </a: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Wolchok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O. S. Hofmann, N.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Heninger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E. W.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Felten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J. A.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Halderman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C. J.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Rossbach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B. Waters, and E.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Witchel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“Defeating vanish with low-cost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sybil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attacks against large DHEs,” in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Proc. Network and Distributed System Security Symp.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2010.</a:t>
            </a:r>
          </a:p>
          <a:p>
            <a:pPr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Cloud computing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Data privacy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Data self destruct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000892" y="0"/>
            <a:ext cx="764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References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Zeng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Z. Shi, S.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Xu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and D.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Feng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Safevanish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 An improved data self-destruction for protecting data privacy,” in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Proc. Second Int. Conf. Cloud Computing Technology and Science (</a:t>
            </a:r>
            <a:r>
              <a:rPr lang="en-GB" i="1" dirty="0" err="1" smtClean="0">
                <a:latin typeface="Times New Roman" pitchFamily="18" charset="0"/>
                <a:cs typeface="Times New Roman" pitchFamily="18" charset="0"/>
              </a:rPr>
              <a:t>CloudCom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Indianapolis, IN, USA, Dec. 2010, pp. 521–528.</a:t>
            </a: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92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852936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QUESTIONS ???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Present System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Vanish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Cryptography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peer to peer(P2P)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distributed hash table(DHT)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860" y="0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Vanish Concepts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Shamir secret sharing algorithm</a:t>
            </a:r>
          </a:p>
          <a:p>
            <a:pPr lvl="8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K1...Kn key shares</a:t>
            </a:r>
          </a:p>
          <a:p>
            <a:pPr lvl="8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Threshold-k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Changing nature of DHT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-24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Drawbacks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Sybil attacks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Survival time</a:t>
            </a:r>
          </a:p>
          <a:p>
            <a:pPr>
              <a:lnSpc>
                <a:spcPct val="150000"/>
              </a:lnSpc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		-Not user determined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Object Based Storage(OBS)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Objects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Variable length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Any type data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Metadata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User- accessible attributes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Object-Based Storage Device(OSD)</a:t>
            </a:r>
          </a:p>
          <a:p>
            <a:pPr lvl="8">
              <a:lnSpc>
                <a:spcPct val="150000"/>
              </a:lnSpc>
              <a:buFont typeface="Wingdings" pitchFamily="2" charset="2"/>
              <a:buChar char="§"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896" y="236552"/>
            <a:ext cx="8106104" cy="1154098"/>
          </a:xfrm>
        </p:spPr>
        <p:txBody>
          <a:bodyPr>
            <a:no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Object-Based Storage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Device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Components of OSD</a:t>
            </a:r>
          </a:p>
          <a:p>
            <a:pPr lvl="5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CPU</a:t>
            </a:r>
          </a:p>
          <a:p>
            <a:pPr lvl="5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Network interface</a:t>
            </a:r>
          </a:p>
          <a:p>
            <a:pPr lvl="5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ROM,RAM</a:t>
            </a:r>
          </a:p>
          <a:p>
            <a:pPr lvl="5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Storage device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 10 OSD standard</a:t>
            </a:r>
          </a:p>
          <a:p>
            <a:pPr>
              <a:lnSpc>
                <a:spcPct val="150000"/>
              </a:lnSpc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Active Storage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Data processing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More functionalities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Intelligent storage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Dept of CSE,MACE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00924" y="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Sedas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1526</TotalTime>
  <Words>839</Words>
  <Application>Microsoft Office PowerPoint</Application>
  <PresentationFormat>On-screen Show (4:3)</PresentationFormat>
  <Paragraphs>243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Solstice</vt:lpstr>
      <vt:lpstr>SEDAS: Self Destructing Data System Based on Active Storage Framework</vt:lpstr>
      <vt:lpstr>CONTENTS</vt:lpstr>
      <vt:lpstr>Introduction</vt:lpstr>
      <vt:lpstr>Present System</vt:lpstr>
      <vt:lpstr>Vanish Concepts</vt:lpstr>
      <vt:lpstr>Drawbacks</vt:lpstr>
      <vt:lpstr>Object Based Storage(OBS)</vt:lpstr>
      <vt:lpstr>Object-Based Storage Device</vt:lpstr>
      <vt:lpstr>Active Storage</vt:lpstr>
      <vt:lpstr>Design and Implementation</vt:lpstr>
      <vt:lpstr>Active Storage Object</vt:lpstr>
      <vt:lpstr>SELF-DESTRUCT METHOD</vt:lpstr>
      <vt:lpstr>Architecture</vt:lpstr>
      <vt:lpstr>Slide 14</vt:lpstr>
      <vt:lpstr>Metadata Server</vt:lpstr>
      <vt:lpstr>Storage Node</vt:lpstr>
      <vt:lpstr>Data Process</vt:lpstr>
      <vt:lpstr>Uploading file </vt:lpstr>
      <vt:lpstr>Slide 19</vt:lpstr>
      <vt:lpstr>Self-Destruct Client</vt:lpstr>
      <vt:lpstr>Data Security</vt:lpstr>
      <vt:lpstr>Downloading File Process</vt:lpstr>
      <vt:lpstr>Implementation</vt:lpstr>
      <vt:lpstr>Slide 24</vt:lpstr>
      <vt:lpstr>Advantages</vt:lpstr>
      <vt:lpstr>Conclusion</vt:lpstr>
      <vt:lpstr>References</vt:lpstr>
      <vt:lpstr>References Continued</vt:lpstr>
      <vt:lpstr>References Continued</vt:lpstr>
      <vt:lpstr>References Continued</vt:lpstr>
      <vt:lpstr> QUESTIONS ???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vaio</dc:creator>
  <cp:lastModifiedBy>vaio</cp:lastModifiedBy>
  <cp:revision>132</cp:revision>
  <dcterms:created xsi:type="dcterms:W3CDTF">2013-08-07T01:26:04Z</dcterms:created>
  <dcterms:modified xsi:type="dcterms:W3CDTF">2013-10-31T06:52:43Z</dcterms:modified>
</cp:coreProperties>
</file>