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1" r:id="rId6"/>
    <p:sldId id="262" r:id="rId7"/>
    <p:sldId id="280" r:id="rId8"/>
    <p:sldId id="281" r:id="rId9"/>
    <p:sldId id="282" r:id="rId10"/>
    <p:sldId id="283" r:id="rId11"/>
    <p:sldId id="263" r:id="rId12"/>
    <p:sldId id="284" r:id="rId13"/>
    <p:sldId id="264" r:id="rId14"/>
    <p:sldId id="265" r:id="rId15"/>
    <p:sldId id="266" r:id="rId16"/>
    <p:sldId id="269" r:id="rId17"/>
    <p:sldId id="270" r:id="rId18"/>
    <p:sldId id="271" r:id="rId19"/>
    <p:sldId id="272" r:id="rId20"/>
    <p:sldId id="273" r:id="rId21"/>
    <p:sldId id="275" r:id="rId22"/>
    <p:sldId id="286" r:id="rId23"/>
    <p:sldId id="277" r:id="rId24"/>
    <p:sldId id="287" r:id="rId25"/>
    <p:sldId id="278" r:id="rId26"/>
    <p:sldId id="27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ADAPT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D3BF40-A927-4AB5-94A0-29DB78A72C01}" type="datetimeFigureOut">
              <a:rPr lang="en-IN" smtClean="0"/>
              <a:pPr/>
              <a:t>08-10-2013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52E7E-2D10-4DFB-AB95-DD1E5D7CABB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415484195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ADAPT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BF269-2324-4DDB-AEEF-A4D0571DE893}" type="datetimeFigureOut">
              <a:rPr lang="en-IN" smtClean="0"/>
              <a:pPr/>
              <a:t>08-10-2013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620532-B656-4A7F-B6EF-FC9084426B44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65664178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IN" smtClean="0"/>
              <a:t>ADAPT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85732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IN" smtClean="0"/>
              <a:t>ADAPT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664070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ADAPT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551239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ADAPT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222847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ADAPT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489680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0A83-1A87-44ED-8242-F7C69DF8D26C}" type="datetime1">
              <a:rPr lang="en-IN" smtClean="0"/>
              <a:pPr/>
              <a:t>08-10-2013</a:t>
            </a:fld>
            <a:endParaRPr lang="en-IN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B0AA-48DB-4D2D-95DA-7FC54ECE495A}" type="datetime1">
              <a:rPr lang="en-IN" smtClean="0"/>
              <a:pPr/>
              <a:t>08-10-2013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2B5C5-DAB7-451C-A793-838187396DE3}" type="datetime1">
              <a:rPr lang="en-IN" smtClean="0"/>
              <a:pPr/>
              <a:t>08-10-2013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D220A-17C6-4B48-88F4-5E76AEB16036}" type="datetime1">
              <a:rPr lang="en-IN" smtClean="0"/>
              <a:pPr/>
              <a:t>08-10-2013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3885-1E9D-493F-B886-2EA37AA38C77}" type="datetime1">
              <a:rPr lang="en-IN" smtClean="0"/>
              <a:pPr/>
              <a:t>08-10-2013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A83C-CDB1-4D7F-AC95-2AC28DACB435}" type="datetime1">
              <a:rPr lang="en-IN" smtClean="0"/>
              <a:pPr/>
              <a:t>08-10-2013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CFB6-4191-4CB5-BB8F-33FB490F3DC4}" type="datetime1">
              <a:rPr lang="en-IN" smtClean="0"/>
              <a:pPr/>
              <a:t>08-10-2013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41D65-2007-4573-865D-E8C94838C6D8}" type="datetime1">
              <a:rPr lang="en-IN" smtClean="0"/>
              <a:pPr/>
              <a:t>08-10-2013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71FF9-A5D3-442C-B48A-1DC26510A03B}" type="datetime1">
              <a:rPr lang="en-IN" smtClean="0"/>
              <a:pPr/>
              <a:t>08-10-2013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783CC-DBEC-4E8D-A7A3-B0DA7A8DDDE3}" type="datetime1">
              <a:rPr lang="en-IN" smtClean="0"/>
              <a:pPr/>
              <a:t>08-10-2013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50213-5C9F-4684-87F9-05DFD19526DC}" type="datetime1">
              <a:rPr lang="en-IN" smtClean="0"/>
              <a:pPr/>
              <a:t>08-10-2013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234D594-B92C-48A8-8954-231BD4C94B16}" type="datetime1">
              <a:rPr lang="en-IN" smtClean="0"/>
              <a:pPr/>
              <a:t>08-10-2013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323455"/>
          </a:xfrm>
        </p:spPr>
        <p:txBody>
          <a:bodyPr/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WELCOME</a:t>
            </a:r>
            <a:endParaRPr lang="en-IN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319149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SYSTEM ARCHITECTURE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6019800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Courtesy: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IJETAE,JAN 2013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0" y="6172200"/>
            <a:ext cx="8229600" cy="182563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762000"/>
            <a:ext cx="822959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24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 SCENARIO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73275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25397"/>
            <a:ext cx="8229600" cy="427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5867400"/>
            <a:ext cx="6934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Courtesy:IEEE</a:t>
            </a:r>
            <a:r>
              <a:rPr lang="en-US" sz="1600" dirty="0" smtClean="0"/>
              <a:t> TRANSACTION in mobile computing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16980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SYSTEM IMPLEMENTATION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Selection of carrier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Hand of criteria                                                      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13" name="TextBox 12"/>
          <p:cNvSpPr txBox="1"/>
          <p:nvPr/>
        </p:nvSpPr>
        <p:spPr>
          <a:xfrm>
            <a:off x="1066800" y="2819400"/>
            <a:ext cx="533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Shortest path approach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Trajectory based approach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41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SHORTEST PATH APPROACH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363272" cy="8054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1727176" y="5733256"/>
            <a:ext cx="5616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19200" y="1447800"/>
            <a:ext cx="5943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Max-progress algorithm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43100" y="2514600"/>
            <a:ext cx="55245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0164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TRAJECTORY BASED APPROACH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Reverse trajectory(</a:t>
            </a:r>
            <a:r>
              <a:rPr lang="en-US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RevTraj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 approach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Node from opposite direction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GPS traces</a:t>
            </a: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or segmented trajectory</a:t>
            </a:r>
            <a:endParaRPr lang="en-US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186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IN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619250"/>
            <a:ext cx="51054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9387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HAND OFF PROCEDURE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1.Hand off initiation</a:t>
            </a:r>
          </a:p>
          <a:p>
            <a:pPr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2.Candidate identification</a:t>
            </a:r>
          </a:p>
          <a:p>
            <a:pPr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3.Candidate prioritization</a:t>
            </a:r>
          </a:p>
          <a:p>
            <a:pPr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4.Carrier selection</a:t>
            </a:r>
          </a:p>
          <a:p>
            <a:pPr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5.No acknowledgement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			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101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288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TRAJECTORY CONSTRUCTION IN REVTRAJ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preprocessing 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Trajectory recording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Divergence detection(DD)</a:t>
            </a:r>
          </a:p>
          <a:p>
            <a:pPr>
              <a:buNone/>
            </a:pPr>
            <a:endParaRPr lang="en-US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03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9600"/>
            <a:ext cx="8229600" cy="1524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DATA PREPROCESSING 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3260980" y="1804975"/>
            <a:ext cx="8996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Courtesy:IEEE</a:t>
            </a:r>
            <a:r>
              <a:rPr lang="en-US" dirty="0" smtClean="0"/>
              <a:t> TRANSACTION in mobile computing</a:t>
            </a:r>
          </a:p>
          <a:p>
            <a:endParaRPr lang="en-US" dirty="0"/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33575" y="1676401"/>
            <a:ext cx="5276850" cy="426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60759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TRAJECTORY RECORDING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85837" y="2057400"/>
            <a:ext cx="7172325" cy="3301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148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3276600"/>
          </a:xfrm>
        </p:spPr>
        <p:txBody>
          <a:bodyPr/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DISCONNECTED NETWORKS</a:t>
            </a:r>
            <a:endParaRPr lang="en-IN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Topic approval:25/07/2013		      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Hisana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SVM</a:t>
            </a:r>
          </a:p>
          <a:p>
            <a:pPr marL="0" indent="0">
              <a:buNone/>
            </a:pPr>
            <a:r>
              <a:rPr lang="en-US" sz="28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Slide </a:t>
            </a:r>
            <a:r>
              <a:rPr lang="en-US" sz="28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approval:09/09/2013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       Roll no-26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Topic and slide approved by:		       S7R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Mrs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Jisha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P Abraham</a:t>
            </a:r>
          </a:p>
          <a:p>
            <a:pPr marL="0" indent="0">
              <a:buNone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6937171" cy="365125"/>
          </a:xfrm>
        </p:spPr>
        <p:txBody>
          <a:bodyPr/>
          <a:lstStyle/>
          <a:p>
            <a:r>
              <a:rPr lang="en-IN" dirty="0" smtClean="0"/>
              <a:t>                                                         </a:t>
            </a:r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272825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DIVERGENCE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DETECTION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24062" y="1600200"/>
            <a:ext cx="544353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921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ADVANTAGES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Efficiency </a:t>
            </a:r>
          </a:p>
          <a:p>
            <a:pPr>
              <a:buFont typeface="Wingdings" pitchFamily="2" charset="2"/>
              <a:buChar char="Ø"/>
            </a:pP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Useful in mobile disconnected networks</a:t>
            </a:r>
          </a:p>
          <a:p>
            <a:pPr>
              <a:buFont typeface="Wingdings" pitchFamily="2" charset="2"/>
              <a:buChar char="Ø"/>
            </a:pP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Privacy</a:t>
            </a:r>
          </a:p>
          <a:p>
            <a:pPr>
              <a:buFont typeface="Wingdings" pitchFamily="2" charset="2"/>
              <a:buChar char="Ø"/>
            </a:pP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 for location based queries</a:t>
            </a:r>
          </a:p>
          <a:p>
            <a:pPr>
              <a:buFont typeface="Wingdings" pitchFamily="2" charset="2"/>
              <a:buChar char="Ø"/>
            </a:pP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Less overheads</a:t>
            </a:r>
          </a:p>
          <a:p>
            <a:pPr>
              <a:buFont typeface="Wingdings" pitchFamily="2" charset="2"/>
              <a:buChar char="Ø"/>
            </a:pP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676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Efficiently retaining information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Periodic return of geo-cache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Trajectory based approach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High performance</a:t>
            </a:r>
          </a:p>
          <a:p>
            <a:pPr>
              <a:buNone/>
            </a:pP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73275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167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Juang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H. Oki, Y. Wang, M.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Martonosi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L.S.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Peh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and D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Tradeoffs and Early Experiences with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Zebranet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,” ACM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SIGOPS Operating Systems Rev., vol. 8, pp. 96-107, 2002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73275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18224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8229600" cy="9087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REFERENCES</a:t>
            </a:r>
            <a:endParaRPr kumimoji="0" lang="en-IN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C. </a:t>
            </a:r>
            <a:r>
              <a:rPr lang="en-US" sz="3200" dirty="0" err="1" smtClean="0"/>
              <a:t>Maihofer</a:t>
            </a:r>
            <a:r>
              <a:rPr lang="en-US" sz="3200" dirty="0" smtClean="0"/>
              <a:t>, T. </a:t>
            </a:r>
            <a:r>
              <a:rPr lang="en-US" sz="3200" dirty="0" err="1" smtClean="0"/>
              <a:t>Leinmller</a:t>
            </a:r>
            <a:r>
              <a:rPr lang="en-US" sz="3200" dirty="0" smtClean="0"/>
              <a:t>, and E. </a:t>
            </a:r>
            <a:r>
              <a:rPr lang="en-US" sz="3200" dirty="0" err="1" smtClean="0"/>
              <a:t>Schoch</a:t>
            </a:r>
            <a:r>
              <a:rPr lang="en-US" sz="3200" dirty="0" smtClean="0"/>
              <a:t>, “Abiding </a:t>
            </a:r>
            <a:r>
              <a:rPr lang="en-US" sz="3200" dirty="0" err="1" smtClean="0"/>
              <a:t>Geocast</a:t>
            </a:r>
            <a:r>
              <a:rPr lang="en-US" sz="3200" dirty="0" smtClean="0"/>
              <a:t>: Time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M. Mauve and J. </a:t>
            </a:r>
            <a:r>
              <a:rPr lang="en-US" sz="3200" dirty="0" err="1" smtClean="0"/>
              <a:t>Widmer</a:t>
            </a:r>
            <a:r>
              <a:rPr lang="en-US" sz="3200" dirty="0" smtClean="0"/>
              <a:t>, “A Survey on Position-Based Routing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In Mobile Ad Hoc Networks,” IEEE Network, vol. 15, no. 6, pp. 30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73275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861048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THANK YOU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54649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717032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QUESTIONS?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729259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162964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Existing Systems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pPr>
              <a:buFont typeface="Wingdings" pitchFamily="2" charset="2"/>
              <a:buChar char="Ø"/>
            </a:pP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r>
              <a:rPr lang="en-IN" dirty="0" smtClean="0"/>
              <a:t>                                                          </a:t>
            </a:r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016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Geo-cache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Anchor location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Geo-cache anchoring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Need for boomerang  protocol</a:t>
            </a:r>
          </a:p>
          <a:p>
            <a:pPr>
              <a:buNone/>
            </a:pPr>
            <a:endParaRPr lang="en-US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73275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880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EXISTING SYSTEMS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Server centric approach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Upload and download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Use of directories</a:t>
            </a:r>
          </a:p>
          <a:p>
            <a:pPr>
              <a:buNone/>
            </a:pPr>
            <a:endParaRPr lang="en-US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386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DISADVANTAGES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Not for anytime anywhere personal sensing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Uploading overheads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Privacy issues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IN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654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Retaining geo-cache 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Each mobile node </a:t>
            </a:r>
            <a:r>
              <a:rPr lang="en-US" sz="32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is 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carrier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Challenging for remote locations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Behaves like a boomerang  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 vehicle communication</a:t>
            </a:r>
          </a:p>
          <a:p>
            <a:pPr>
              <a:buNone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713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CHALLENGES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3400"/>
          </a:xfrm>
        </p:spPr>
        <p:txBody>
          <a:bodyPr/>
          <a:lstStyle/>
          <a:p>
            <a:pPr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Two challenges</a:t>
            </a:r>
          </a:p>
          <a:p>
            <a:pPr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1.Temporarily disconnected carriers</a:t>
            </a:r>
          </a:p>
          <a:p>
            <a:pPr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2.Communication overheads</a:t>
            </a:r>
          </a:p>
          <a:p>
            <a:pPr>
              <a:buNone/>
            </a:pPr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326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SOLUTIONS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Trajectory based approach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Keeping geo-cache by  nodes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729259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BOOMERANG PROTOCOL FOR GEOCACHE ANCHORING IN MOBILE  DISCONNECTED NETWORKS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641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1923</TotalTime>
  <Words>589</Words>
  <Application>Microsoft Office PowerPoint</Application>
  <PresentationFormat>On-screen Show (4:3)</PresentationFormat>
  <Paragraphs>170</Paragraphs>
  <Slides>26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Executive</vt:lpstr>
      <vt:lpstr>WELCOME</vt:lpstr>
      <vt:lpstr>BOOMERANG PROTOCOL FOR GEOCACHE ANCHORING IN MOBILE DISCONNECTED NETWORKS</vt:lpstr>
      <vt:lpstr>CONTENTS</vt:lpstr>
      <vt:lpstr>INTRODUCTION</vt:lpstr>
      <vt:lpstr>EXISTING SYSTEMS</vt:lpstr>
      <vt:lpstr>DISADVANTAGES</vt:lpstr>
      <vt:lpstr>PROPOSED SYSTEM</vt:lpstr>
      <vt:lpstr>CHALLENGES</vt:lpstr>
      <vt:lpstr>SOLUTIONS</vt:lpstr>
      <vt:lpstr>SYSTEM ARCHITECTURE</vt:lpstr>
      <vt:lpstr>A SCENARIO</vt:lpstr>
      <vt:lpstr>SYSTEM IMPLEMENTATION</vt:lpstr>
      <vt:lpstr>SHORTEST PATH APPROACH</vt:lpstr>
      <vt:lpstr>TRAJECTORY BASED APPROACH</vt:lpstr>
      <vt:lpstr>EXAMPLE</vt:lpstr>
      <vt:lpstr>HAND OFF PROCEDURE</vt:lpstr>
      <vt:lpstr>TRAJECTORY CONSTRUCTION IN REVTRAJ</vt:lpstr>
      <vt:lpstr>DATA PREPROCESSING </vt:lpstr>
      <vt:lpstr>TRAJECTORY RECORDING</vt:lpstr>
      <vt:lpstr>DIVERGENCE DETECTION</vt:lpstr>
      <vt:lpstr>ADVANTAGES</vt:lpstr>
      <vt:lpstr>CONCLUSION</vt:lpstr>
      <vt:lpstr>REFERENCES</vt:lpstr>
      <vt:lpstr>Slide 24</vt:lpstr>
      <vt:lpstr>  THANK YOU</vt:lpstr>
      <vt:lpstr>QUESTIONS?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SRUTHI</dc:creator>
  <cp:lastModifiedBy>IT HUB</cp:lastModifiedBy>
  <cp:revision>190</cp:revision>
  <dcterms:created xsi:type="dcterms:W3CDTF">2013-08-28T04:55:03Z</dcterms:created>
  <dcterms:modified xsi:type="dcterms:W3CDTF">2013-10-08T02:16:50Z</dcterms:modified>
</cp:coreProperties>
</file>