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83" r:id="rId11"/>
    <p:sldId id="285" r:id="rId12"/>
    <p:sldId id="265" r:id="rId13"/>
    <p:sldId id="266" r:id="rId14"/>
    <p:sldId id="268" r:id="rId15"/>
    <p:sldId id="269" r:id="rId16"/>
    <p:sldId id="272" r:id="rId17"/>
    <p:sldId id="273" r:id="rId18"/>
    <p:sldId id="274" r:id="rId19"/>
    <p:sldId id="275" r:id="rId20"/>
    <p:sldId id="276" r:id="rId21"/>
    <p:sldId id="278" r:id="rId22"/>
    <p:sldId id="279" r:id="rId23"/>
    <p:sldId id="277" r:id="rId24"/>
    <p:sldId id="280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C5D230-C2EF-41DE-A4DE-F75613F3B151}" type="datetimeFigureOut">
              <a:rPr lang="en-US" smtClean="0"/>
              <a:pPr/>
              <a:t>10/29/2013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IN" smtClean="0"/>
              <a:t>Dept. of CSE, MACE, Kothamangalam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335F4A-9075-47CF-9A16-12EEC338541F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C5C221-E948-4D9A-9A61-B1707D61660B}" type="datetimeFigureOut">
              <a:rPr lang="en-US" smtClean="0"/>
              <a:pPr/>
              <a:t>10/29/2013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IN" smtClean="0"/>
              <a:t>Dept. of CSE, MACE, Kothamangalam</a:t>
            </a:r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563797-D6F8-41DB-961E-0734ABE3B516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63797-D6F8-41DB-961E-0734ABE3B516}" type="slidenum">
              <a:rPr lang="en-IN" smtClean="0"/>
              <a:pPr/>
              <a:t>2</a:t>
            </a:fld>
            <a:endParaRPr lang="en-IN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63797-D6F8-41DB-961E-0734ABE3B516}" type="slidenum">
              <a:rPr lang="en-IN" smtClean="0"/>
              <a:pPr/>
              <a:t>11</a:t>
            </a:fld>
            <a:endParaRPr lang="en-IN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63797-D6F8-41DB-961E-0734ABE3B516}" type="slidenum">
              <a:rPr lang="en-IN" smtClean="0"/>
              <a:pPr/>
              <a:t>12</a:t>
            </a:fld>
            <a:endParaRPr lang="en-IN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63797-D6F8-41DB-961E-0734ABE3B516}" type="slidenum">
              <a:rPr lang="en-IN" smtClean="0"/>
              <a:pPr/>
              <a:t>13</a:t>
            </a:fld>
            <a:endParaRPr lang="en-IN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63797-D6F8-41DB-961E-0734ABE3B516}" type="slidenum">
              <a:rPr lang="en-IN" smtClean="0"/>
              <a:pPr/>
              <a:t>14</a:t>
            </a:fld>
            <a:endParaRPr lang="en-IN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63797-D6F8-41DB-961E-0734ABE3B516}" type="slidenum">
              <a:rPr lang="en-IN" smtClean="0"/>
              <a:pPr/>
              <a:t>15</a:t>
            </a:fld>
            <a:endParaRPr lang="en-IN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63797-D6F8-41DB-961E-0734ABE3B516}" type="slidenum">
              <a:rPr lang="en-IN" smtClean="0"/>
              <a:pPr/>
              <a:t>16</a:t>
            </a:fld>
            <a:endParaRPr lang="en-IN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63797-D6F8-41DB-961E-0734ABE3B516}" type="slidenum">
              <a:rPr lang="en-IN" smtClean="0"/>
              <a:pPr/>
              <a:t>17</a:t>
            </a:fld>
            <a:endParaRPr lang="en-IN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63797-D6F8-41DB-961E-0734ABE3B516}" type="slidenum">
              <a:rPr lang="en-IN" smtClean="0"/>
              <a:pPr/>
              <a:t>18</a:t>
            </a:fld>
            <a:endParaRPr lang="en-IN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63797-D6F8-41DB-961E-0734ABE3B516}" type="slidenum">
              <a:rPr lang="en-IN" smtClean="0"/>
              <a:pPr/>
              <a:t>19</a:t>
            </a:fld>
            <a:endParaRPr lang="en-IN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63797-D6F8-41DB-961E-0734ABE3B516}" type="slidenum">
              <a:rPr lang="en-IN" smtClean="0"/>
              <a:pPr/>
              <a:t>20</a:t>
            </a:fld>
            <a:endParaRPr lang="en-I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63797-D6F8-41DB-961E-0734ABE3B516}" type="slidenum">
              <a:rPr lang="en-IN" smtClean="0"/>
              <a:pPr/>
              <a:t>3</a:t>
            </a:fld>
            <a:endParaRPr lang="en-IN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63797-D6F8-41DB-961E-0734ABE3B516}" type="slidenum">
              <a:rPr lang="en-IN" smtClean="0"/>
              <a:pPr/>
              <a:t>21</a:t>
            </a:fld>
            <a:endParaRPr lang="en-IN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63797-D6F8-41DB-961E-0734ABE3B516}" type="slidenum">
              <a:rPr lang="en-IN" smtClean="0"/>
              <a:pPr/>
              <a:t>22</a:t>
            </a:fld>
            <a:endParaRPr lang="en-IN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63797-D6F8-41DB-961E-0734ABE3B516}" type="slidenum">
              <a:rPr lang="en-IN" smtClean="0"/>
              <a:pPr/>
              <a:t>23</a:t>
            </a:fld>
            <a:endParaRPr lang="en-IN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63797-D6F8-41DB-961E-0734ABE3B516}" type="slidenum">
              <a:rPr lang="en-IN" smtClean="0"/>
              <a:pPr/>
              <a:t>24</a:t>
            </a:fld>
            <a:endParaRPr lang="en-I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63797-D6F8-41DB-961E-0734ABE3B516}" type="slidenum">
              <a:rPr lang="en-IN" smtClean="0"/>
              <a:pPr/>
              <a:t>4</a:t>
            </a:fld>
            <a:endParaRPr lang="en-I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63797-D6F8-41DB-961E-0734ABE3B516}" type="slidenum">
              <a:rPr lang="en-IN" smtClean="0"/>
              <a:pPr/>
              <a:t>5</a:t>
            </a:fld>
            <a:endParaRPr lang="en-IN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63797-D6F8-41DB-961E-0734ABE3B516}" type="slidenum">
              <a:rPr lang="en-IN" smtClean="0"/>
              <a:pPr/>
              <a:t>6</a:t>
            </a:fld>
            <a:endParaRPr lang="en-IN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63797-D6F8-41DB-961E-0734ABE3B516}" type="slidenum">
              <a:rPr lang="en-IN" smtClean="0"/>
              <a:pPr/>
              <a:t>7</a:t>
            </a:fld>
            <a:endParaRPr lang="en-IN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63797-D6F8-41DB-961E-0734ABE3B516}" type="slidenum">
              <a:rPr lang="en-IN" smtClean="0"/>
              <a:pPr/>
              <a:t>8</a:t>
            </a:fld>
            <a:endParaRPr lang="en-IN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63797-D6F8-41DB-961E-0734ABE3B516}" type="slidenum">
              <a:rPr lang="en-IN" smtClean="0"/>
              <a:pPr/>
              <a:t>9</a:t>
            </a:fld>
            <a:endParaRPr lang="en-IN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63797-D6F8-41DB-961E-0734ABE3B516}" type="slidenum">
              <a:rPr lang="en-IN" smtClean="0"/>
              <a:pPr/>
              <a:t>10</a:t>
            </a:fld>
            <a:endParaRPr lang="en-I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F5653C4-CE3B-45E4-B7BB-FF640114ED65}" type="datetime1">
              <a:rPr lang="en-US" smtClean="0"/>
              <a:pPr/>
              <a:t>10/29/2013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r>
              <a:rPr lang="en-IN" smtClean="0"/>
              <a:t>Dept. of CSE, MACE, Kothamangalam</a:t>
            </a:r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65854-EC60-43A5-80C8-B523FF388168}" type="datetime1">
              <a:rPr lang="en-US" smtClean="0"/>
              <a:pPr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CSE, MACE, Kothamangalam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259B3-C33D-4252-A5E1-9851F2582FAC}" type="datetime1">
              <a:rPr lang="en-US" smtClean="0"/>
              <a:pPr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CSE, MACE, Kothamangalam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02AD233-D0CC-4FBA-9BA5-B920DF93BC9F}" type="datetime1">
              <a:rPr lang="en-US" smtClean="0"/>
              <a:pPr/>
              <a:t>10/29/2013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IN" smtClean="0"/>
              <a:t>Dept. of CSE, MACE, Kothamangalam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1C0A724-8FE9-40CC-B973-D8CB8A87D527}" type="datetime1">
              <a:rPr lang="en-US" smtClean="0"/>
              <a:pPr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r>
              <a:rPr lang="en-IN" smtClean="0"/>
              <a:t>Dept. of CSE, MACE, Kothamangalam</a:t>
            </a:r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F9782-92BD-4D29-90BA-E09ADD0363AA}" type="datetime1">
              <a:rPr lang="en-US" smtClean="0"/>
              <a:pPr/>
              <a:t>10/29/2013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CSE, MACE, Kothamangalam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369F1-C0C5-4A87-927F-BB2C04EEDB69}" type="datetime1">
              <a:rPr lang="en-US" smtClean="0"/>
              <a:pPr/>
              <a:t>10/29/2013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CSE, MACE, Kothamangalam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7B43D8B-A45A-4B6D-BE77-2186BF104AEE}" type="datetime1">
              <a:rPr lang="en-US" smtClean="0"/>
              <a:pPr/>
              <a:t>10/29/2013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IN" smtClean="0"/>
              <a:t>Dept. of CSE, MACE, Kothamangalam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06B35-75C1-4FC1-B38F-CE67C9056E00}" type="datetime1">
              <a:rPr lang="en-US" smtClean="0"/>
              <a:pPr/>
              <a:t>10/29/2013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Dept. of CSE, MACE, Kothamangalam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ED30B2E-C4FA-4DFE-87CB-A69F786C77B8}" type="datetime1">
              <a:rPr lang="en-US" smtClean="0"/>
              <a:pPr/>
              <a:t>10/29/2013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IN" smtClean="0"/>
              <a:t>Dept. of CSE, MACE, Kothamangalam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79DBC3E-D7C3-49E3-BD47-6D1253E50866}" type="datetime1">
              <a:rPr lang="en-US" smtClean="0"/>
              <a:pPr/>
              <a:t>10/29/2013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IN" smtClean="0"/>
              <a:t>Dept. of CSE, MACE, Kothamangalam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959C8F5-3459-410B-85E3-54569172AD1A}" type="datetime1">
              <a:rPr lang="en-US" smtClean="0"/>
              <a:pPr/>
              <a:t>10/29/2013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IN" smtClean="0"/>
              <a:t>Dept. of CSE, MACE, Kothamangalam</a:t>
            </a: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0" y="1371600"/>
            <a:ext cx="6172200" cy="3124200"/>
          </a:xfrm>
        </p:spPr>
        <p:txBody>
          <a:bodyPr>
            <a:normAutofit/>
          </a:bodyPr>
          <a:lstStyle/>
          <a:p>
            <a:pPr algn="ctr"/>
            <a:r>
              <a:rPr lang="en-IN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WELCOME</a:t>
            </a:r>
            <a:endParaRPr lang="en-IN" sz="4000" dirty="0">
              <a:solidFill>
                <a:schemeClr val="tx1"/>
              </a:solidFill>
              <a:latin typeface="Arial Black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Monitors with Llm</a:t>
            </a:r>
            <a:endParaRPr lang="en-IN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Hardware platform</a:t>
            </a: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Setup</a:t>
            </a: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Bootstrap Selection Procedure</a:t>
            </a: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Secure Operating System (SOS) </a:t>
            </a: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User Operating System (UOS)</a:t>
            </a:r>
          </a:p>
          <a:p>
            <a:pPr>
              <a:buNone/>
            </a:pPr>
            <a:endParaRPr lang="en-IN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2590800" y="6492240"/>
            <a:ext cx="3200400" cy="365760"/>
          </a:xfrm>
        </p:spPr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CSE, MACE, </a:t>
            </a:r>
            <a:r>
              <a:rPr lang="en-IN" dirty="0" err="1" smtClean="0">
                <a:solidFill>
                  <a:schemeClr val="tx1"/>
                </a:solidFill>
              </a:rPr>
              <a:t>Kothamangalam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 smtClean="0"/>
              <a:t>Monitoring system integrity using Limited Local Memory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IN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onitors with llm</a:t>
            </a:r>
            <a:endParaRPr lang="en-IN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2590800" y="6492240"/>
            <a:ext cx="3200400" cy="365760"/>
          </a:xfrm>
        </p:spPr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CSE, MACE, </a:t>
            </a:r>
            <a:r>
              <a:rPr lang="en-IN" dirty="0" err="1" smtClean="0">
                <a:solidFill>
                  <a:schemeClr val="tx1"/>
                </a:solidFill>
              </a:rPr>
              <a:t>Kothamangalam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30902" y="1295400"/>
            <a:ext cx="7017698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3352800" y="6096000"/>
            <a:ext cx="525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 smtClean="0">
                <a:latin typeface="Times New Roman" pitchFamily="18" charset="0"/>
                <a:cs typeface="Times New Roman" pitchFamily="18" charset="0"/>
              </a:rPr>
              <a:t>Courtesy: Monitoring system integrity using </a:t>
            </a:r>
            <a:r>
              <a:rPr lang="en-IN" sz="1400" dirty="0" smtClean="0">
                <a:latin typeface="Times New Roman" pitchFamily="18" charset="0"/>
                <a:cs typeface="Times New Roman" pitchFamily="18" charset="0"/>
              </a:rPr>
              <a:t>LLM ,IEEE</a:t>
            </a:r>
            <a:endParaRPr lang="en-IN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 smtClean="0"/>
              <a:t>Monitoring system integrity using Limited Local Memory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Llm architecture</a:t>
            </a:r>
            <a:endParaRPr lang="en-IN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On-chip local memory</a:t>
            </a: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Privileged core0</a:t>
            </a: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Bootstrap process</a:t>
            </a: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Halts execution</a:t>
            </a: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Deployable</a:t>
            </a:r>
          </a:p>
          <a:p>
            <a:endParaRPr lang="en-IN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2590800" y="6492240"/>
            <a:ext cx="3200400" cy="365760"/>
          </a:xfrm>
        </p:spPr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CSE, MACE, </a:t>
            </a:r>
            <a:r>
              <a:rPr lang="en-IN" dirty="0" err="1" smtClean="0">
                <a:solidFill>
                  <a:schemeClr val="tx1"/>
                </a:solidFill>
              </a:rPr>
              <a:t>Kothamangalam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 smtClean="0"/>
              <a:t>Monitoring system integrity using Limited Local Memory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Llm in multicore system</a:t>
            </a:r>
            <a:endParaRPr lang="en-IN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2590800" y="6492240"/>
            <a:ext cx="3200400" cy="365760"/>
          </a:xfrm>
        </p:spPr>
        <p:txBody>
          <a:bodyPr/>
          <a:lstStyle/>
          <a:p>
            <a:r>
              <a:rPr lang="en-IN" smtClean="0">
                <a:solidFill>
                  <a:schemeClr val="tx1"/>
                </a:solidFill>
              </a:rPr>
              <a:t>Dept. of CSE, MACE, Kothamangalam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71800" y="5943600"/>
            <a:ext cx="487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 smtClean="0">
                <a:latin typeface="Times New Roman" pitchFamily="18" charset="0"/>
                <a:cs typeface="Times New Roman" pitchFamily="18" charset="0"/>
              </a:rPr>
              <a:t>Courtesy: Monitoring system integrity using </a:t>
            </a:r>
            <a:r>
              <a:rPr lang="en-IN" sz="1400" dirty="0" smtClean="0">
                <a:latin typeface="Times New Roman" pitchFamily="18" charset="0"/>
                <a:cs typeface="Times New Roman" pitchFamily="18" charset="0"/>
              </a:rPr>
              <a:t>LLL,IEEE</a:t>
            </a:r>
            <a:endParaRPr lang="en-IN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81000" y="1295400"/>
            <a:ext cx="7467600" cy="4683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 smtClean="0"/>
              <a:t>Monitoring system integrity using Limited Local Memory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Llm with Smpm</a:t>
            </a:r>
            <a:endParaRPr lang="en-IN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Implemented in core0</a:t>
            </a: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Similar to scratchpad memory</a:t>
            </a: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Checks integrity</a:t>
            </a: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Hash values or checksums</a:t>
            </a: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Handles page fault</a:t>
            </a:r>
            <a:endParaRPr lang="en-IN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2590800" y="6492240"/>
            <a:ext cx="3200400" cy="365760"/>
          </a:xfrm>
        </p:spPr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CSE, MACE, </a:t>
            </a:r>
            <a:r>
              <a:rPr lang="en-IN" dirty="0" err="1" smtClean="0">
                <a:solidFill>
                  <a:schemeClr val="tx1"/>
                </a:solidFill>
              </a:rPr>
              <a:t>Kothamangalam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 smtClean="0"/>
              <a:t>Monitoring system integrity using Limited Local Memory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Llm with Smpm</a:t>
            </a:r>
            <a:endParaRPr lang="en-IN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2590800" y="6492240"/>
            <a:ext cx="3200400" cy="365760"/>
          </a:xfrm>
        </p:spPr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CSE, MACE, </a:t>
            </a:r>
            <a:r>
              <a:rPr lang="en-IN" dirty="0" err="1" smtClean="0">
                <a:solidFill>
                  <a:schemeClr val="tx1"/>
                </a:solidFill>
              </a:rPr>
              <a:t>Kothamangalam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85800" y="1600201"/>
            <a:ext cx="7086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2895600" y="6248400"/>
            <a:ext cx="525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 smtClean="0">
                <a:latin typeface="Times New Roman" pitchFamily="18" charset="0"/>
                <a:cs typeface="Times New Roman" pitchFamily="18" charset="0"/>
              </a:rPr>
              <a:t>Courtesy: Monitoring system integrity using </a:t>
            </a:r>
            <a:r>
              <a:rPr lang="en-IN" sz="1400" dirty="0" smtClean="0">
                <a:latin typeface="Times New Roman" pitchFamily="18" charset="0"/>
                <a:cs typeface="Times New Roman" pitchFamily="18" charset="0"/>
              </a:rPr>
              <a:t>LLM,IEEE</a:t>
            </a:r>
            <a:endParaRPr lang="en-IN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 smtClean="0"/>
              <a:t>Monitoring system integrity using Limited Local Memory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IN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onitor operation</a:t>
            </a:r>
            <a:endParaRPr lang="en-IN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Normal execution</a:t>
            </a:r>
          </a:p>
          <a:p>
            <a:pPr lvl="1"/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local code : ensures local code execution</a:t>
            </a:r>
          </a:p>
          <a:p>
            <a:pPr lvl="1"/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local data  :  ensures local data access</a:t>
            </a:r>
          </a:p>
          <a:p>
            <a:pPr lvl="1"/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Authload  :  verifies integrity before loading</a:t>
            </a:r>
          </a:p>
          <a:p>
            <a:pPr lvl="1"/>
            <a:endParaRPr lang="en-IN" sz="2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>
              <a:buNone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>
              <a:buNone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>
              <a:buNone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2590800" y="6492240"/>
            <a:ext cx="3200400" cy="365760"/>
          </a:xfrm>
        </p:spPr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CSE, MACE, </a:t>
            </a:r>
            <a:r>
              <a:rPr lang="en-IN" dirty="0" err="1" smtClean="0">
                <a:solidFill>
                  <a:schemeClr val="tx1"/>
                </a:solidFill>
              </a:rPr>
              <a:t>Kothamangalam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 smtClean="0"/>
              <a:t>Monitoring system integrity using Limited Local Memory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IN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onitor operation(contd...)</a:t>
            </a:r>
            <a:endParaRPr lang="en-IN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Monitor 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OS performs the main operation</a:t>
            </a: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Execution under attack</a:t>
            </a:r>
            <a:endParaRPr lang="en-IN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2590800" y="6492240"/>
            <a:ext cx="3200400" cy="365760"/>
          </a:xfrm>
        </p:spPr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CSE, MACE, </a:t>
            </a:r>
            <a:r>
              <a:rPr lang="en-IN" dirty="0" err="1" smtClean="0">
                <a:solidFill>
                  <a:schemeClr val="tx1"/>
                </a:solidFill>
              </a:rPr>
              <a:t>Kothamangalam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 smtClean="0"/>
              <a:t>Monitoring system integrity using Limited Local Memory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IN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ecurity analysis</a:t>
            </a:r>
            <a:endParaRPr lang="en-IN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IN" sz="3500" dirty="0" smtClean="0">
                <a:latin typeface="Times New Roman" pitchFamily="18" charset="0"/>
                <a:cs typeface="Times New Roman" pitchFamily="18" charset="0"/>
              </a:rPr>
              <a:t>Ability</a:t>
            </a:r>
          </a:p>
          <a:p>
            <a:pPr lvl="1"/>
            <a:r>
              <a:rPr lang="en-IN" sz="3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protect itself</a:t>
            </a:r>
          </a:p>
          <a:p>
            <a:pPr lvl="1"/>
            <a:r>
              <a:rPr lang="en-IN" sz="3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protect target</a:t>
            </a:r>
            <a:endParaRPr lang="en-IN" sz="3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IN" sz="3500" dirty="0" smtClean="0">
                <a:latin typeface="Times New Roman" pitchFamily="18" charset="0"/>
                <a:cs typeface="Times New Roman" pitchFamily="18" charset="0"/>
              </a:rPr>
              <a:t>Inability</a:t>
            </a:r>
          </a:p>
          <a:p>
            <a:pPr lvl="1"/>
            <a:r>
              <a:rPr lang="en-IN" sz="3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register state attacks</a:t>
            </a:r>
          </a:p>
          <a:p>
            <a:pPr lvl="1"/>
            <a:r>
              <a:rPr lang="en-IN" sz="3000" dirty="0" smtClean="0">
                <a:latin typeface="Times New Roman" pitchFamily="18" charset="0"/>
                <a:cs typeface="Times New Roman" pitchFamily="18" charset="0"/>
              </a:rPr>
              <a:t>checkpoint targets</a:t>
            </a:r>
          </a:p>
          <a:p>
            <a:pPr lvl="1"/>
            <a:endParaRPr lang="en-IN" sz="2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2590800" y="6492240"/>
            <a:ext cx="3200400" cy="365760"/>
          </a:xfrm>
        </p:spPr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CSE, MACE, </a:t>
            </a:r>
            <a:r>
              <a:rPr lang="en-IN" dirty="0" err="1" smtClean="0">
                <a:solidFill>
                  <a:schemeClr val="tx1"/>
                </a:solidFill>
              </a:rPr>
              <a:t>Kothamangalam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 smtClean="0"/>
              <a:t>Monitoring system integrity using Limited Local Memory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implementation</a:t>
            </a:r>
            <a:endParaRPr lang="en-IN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SOS-xv6 OS</a:t>
            </a: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UOS-linux-2.6.26</a:t>
            </a: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Adore, knark, hideme etc</a:t>
            </a:r>
          </a:p>
          <a:p>
            <a:pPr>
              <a:buNone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2590800" y="6492240"/>
            <a:ext cx="3200400" cy="365760"/>
          </a:xfrm>
        </p:spPr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CSE, MACE, </a:t>
            </a:r>
            <a:r>
              <a:rPr lang="en-IN" dirty="0" err="1" smtClean="0">
                <a:solidFill>
                  <a:schemeClr val="tx1"/>
                </a:solidFill>
              </a:rPr>
              <a:t>Kothamangalam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 smtClean="0"/>
              <a:t>Monitoring system integrity using Limited Local Memory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IN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MONITORING SYSTEM INTEGRITY USING LIMITED LOCAL MEMORY</a:t>
            </a:r>
            <a:endParaRPr lang="en-IN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2590800" y="6492240"/>
            <a:ext cx="3200400" cy="365760"/>
          </a:xfrm>
        </p:spPr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CSE, MACE, </a:t>
            </a:r>
            <a:r>
              <a:rPr lang="en-IN" dirty="0" err="1" smtClean="0">
                <a:solidFill>
                  <a:schemeClr val="tx1"/>
                </a:solidFill>
              </a:rPr>
              <a:t>Kothamangalam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209800"/>
            <a:ext cx="6858000" cy="2438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Topic Approved on : 22/07/13</a:t>
            </a:r>
          </a:p>
          <a:p>
            <a:pPr>
              <a:buNone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Slides Approved on :26/07/13</a:t>
            </a:r>
          </a:p>
          <a:p>
            <a:pPr>
              <a:buNone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Topic and Slides Approved by:</a:t>
            </a:r>
          </a:p>
          <a:p>
            <a:pPr>
              <a:buNone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3200" dirty="0" err="1" smtClean="0">
                <a:latin typeface="Times New Roman" pitchFamily="18" charset="0"/>
                <a:cs typeface="Times New Roman" pitchFamily="18" charset="0"/>
              </a:rPr>
              <a:t>Jisha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 P Abraham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962400" y="4724400"/>
            <a:ext cx="4495800" cy="21336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en-I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Elizabeth</a:t>
            </a:r>
            <a:r>
              <a:rPr kumimoji="0" lang="en-IN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Maria Joseph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lang="en-IN" sz="3200" baseline="0" dirty="0" smtClean="0">
                <a:latin typeface="Times New Roman" pitchFamily="18" charset="0"/>
                <a:cs typeface="Times New Roman" pitchFamily="18" charset="0"/>
              </a:rPr>
              <a:t>Roll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 No: 24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en-I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S7R</a:t>
            </a:r>
            <a:endParaRPr kumimoji="0" lang="en-IN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conclusion</a:t>
            </a:r>
            <a:endParaRPr lang="en-IN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Hardware centric approach</a:t>
            </a: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Monitors not affected</a:t>
            </a: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First class isolator</a:t>
            </a: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Migration </a:t>
            </a: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System which protects target and itself</a:t>
            </a:r>
          </a:p>
          <a:p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2590800" y="6492240"/>
            <a:ext cx="3200400" cy="365760"/>
          </a:xfrm>
        </p:spPr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CSE, MACE, </a:t>
            </a:r>
            <a:r>
              <a:rPr lang="en-IN" dirty="0" err="1" smtClean="0">
                <a:solidFill>
                  <a:schemeClr val="tx1"/>
                </a:solidFill>
              </a:rPr>
              <a:t>Kothamangalam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 smtClean="0"/>
              <a:t>Monitoring system integrity using Limited Local Memory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references</a:t>
            </a:r>
            <a:endParaRPr lang="en-IN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IN" sz="3500" dirty="0" smtClean="0">
                <a:latin typeface="Times New Roman" pitchFamily="18" charset="0"/>
                <a:cs typeface="Times New Roman" pitchFamily="18" charset="0"/>
              </a:rPr>
              <a:t>Monitoring </a:t>
            </a:r>
            <a:r>
              <a:rPr lang="en-IN" sz="3500" dirty="0" smtClean="0">
                <a:latin typeface="Times New Roman" pitchFamily="18" charset="0"/>
                <a:cs typeface="Times New Roman" pitchFamily="18" charset="0"/>
              </a:rPr>
              <a:t>Integrity Using Limited Local Memory, Yuki </a:t>
            </a:r>
            <a:r>
              <a:rPr lang="en-IN" sz="3500" dirty="0" err="1" smtClean="0">
                <a:latin typeface="Times New Roman" pitchFamily="18" charset="0"/>
                <a:cs typeface="Times New Roman" pitchFamily="18" charset="0"/>
              </a:rPr>
              <a:t>Kinebuchi</a:t>
            </a:r>
            <a:r>
              <a:rPr lang="en-IN" sz="35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IN" sz="3500" dirty="0" err="1" smtClean="0">
                <a:latin typeface="Times New Roman" pitchFamily="18" charset="0"/>
                <a:cs typeface="Times New Roman" pitchFamily="18" charset="0"/>
              </a:rPr>
              <a:t>Shakeel</a:t>
            </a:r>
            <a:r>
              <a:rPr lang="en-IN" sz="3500" dirty="0" smtClean="0">
                <a:latin typeface="Times New Roman" pitchFamily="18" charset="0"/>
                <a:cs typeface="Times New Roman" pitchFamily="18" charset="0"/>
              </a:rPr>
              <a:t> Butt, </a:t>
            </a:r>
            <a:r>
              <a:rPr lang="en-IN" sz="3500" dirty="0" err="1" smtClean="0">
                <a:latin typeface="Times New Roman" pitchFamily="18" charset="0"/>
                <a:cs typeface="Times New Roman" pitchFamily="18" charset="0"/>
              </a:rPr>
              <a:t>Vinod</a:t>
            </a:r>
            <a:r>
              <a:rPr lang="en-IN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3500" dirty="0" err="1" smtClean="0">
                <a:latin typeface="Times New Roman" pitchFamily="18" charset="0"/>
                <a:cs typeface="Times New Roman" pitchFamily="18" charset="0"/>
              </a:rPr>
              <a:t>Ganapathy</a:t>
            </a:r>
            <a:r>
              <a:rPr lang="en-IN" sz="35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IN" sz="3500" dirty="0" err="1" smtClean="0">
                <a:latin typeface="Times New Roman" pitchFamily="18" charset="0"/>
                <a:cs typeface="Times New Roman" pitchFamily="18" charset="0"/>
              </a:rPr>
              <a:t>Liviu</a:t>
            </a:r>
            <a:r>
              <a:rPr lang="en-IN" sz="3500" dirty="0" smtClean="0">
                <a:latin typeface="Times New Roman" pitchFamily="18" charset="0"/>
                <a:cs typeface="Times New Roman" pitchFamily="18" charset="0"/>
              </a:rPr>
              <a:t> IEEE transactions on forensics and security ,</a:t>
            </a:r>
            <a:r>
              <a:rPr lang="en-IN" sz="3500" dirty="0" err="1" smtClean="0">
                <a:latin typeface="Times New Roman" pitchFamily="18" charset="0"/>
                <a:cs typeface="Times New Roman" pitchFamily="18" charset="0"/>
              </a:rPr>
              <a:t>vol</a:t>
            </a:r>
            <a:r>
              <a:rPr lang="en-IN" sz="3500" dirty="0" smtClean="0">
                <a:latin typeface="Times New Roman" pitchFamily="18" charset="0"/>
                <a:cs typeface="Times New Roman" pitchFamily="18" charset="0"/>
              </a:rPr>
              <a:t> 8,no 7, July 2013</a:t>
            </a:r>
          </a:p>
          <a:p>
            <a:r>
              <a:rPr lang="en-IN" sz="3500" dirty="0" smtClean="0">
                <a:latin typeface="Times New Roman" pitchFamily="18" charset="0"/>
                <a:cs typeface="Times New Roman" pitchFamily="18" charset="0"/>
              </a:rPr>
              <a:t>A. </a:t>
            </a:r>
            <a:r>
              <a:rPr lang="en-IN" sz="3500" dirty="0" err="1" smtClean="0">
                <a:latin typeface="Times New Roman" pitchFamily="18" charset="0"/>
                <a:cs typeface="Times New Roman" pitchFamily="18" charset="0"/>
              </a:rPr>
              <a:t>Baliga</a:t>
            </a:r>
            <a:r>
              <a:rPr lang="en-IN" sz="35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IN" sz="3500" dirty="0" err="1" smtClean="0">
                <a:latin typeface="Times New Roman" pitchFamily="18" charset="0"/>
                <a:cs typeface="Times New Roman" pitchFamily="18" charset="0"/>
              </a:rPr>
              <a:t>V.Ganapathy</a:t>
            </a:r>
            <a:r>
              <a:rPr lang="en-IN" sz="3500" dirty="0" smtClean="0">
                <a:latin typeface="Times New Roman" pitchFamily="18" charset="0"/>
                <a:cs typeface="Times New Roman" pitchFamily="18" charset="0"/>
              </a:rPr>
              <a:t>, and L. </a:t>
            </a:r>
            <a:r>
              <a:rPr lang="en-IN" sz="3500" dirty="0" err="1" smtClean="0">
                <a:latin typeface="Times New Roman" pitchFamily="18" charset="0"/>
                <a:cs typeface="Times New Roman" pitchFamily="18" charset="0"/>
              </a:rPr>
              <a:t>Iftode</a:t>
            </a:r>
            <a:r>
              <a:rPr lang="en-IN" sz="3500" dirty="0" smtClean="0">
                <a:latin typeface="Times New Roman" pitchFamily="18" charset="0"/>
                <a:cs typeface="Times New Roman" pitchFamily="18" charset="0"/>
              </a:rPr>
              <a:t>, “Detecting kernel-level </a:t>
            </a:r>
            <a:r>
              <a:rPr lang="en-IN" sz="3500" dirty="0" err="1" smtClean="0">
                <a:latin typeface="Times New Roman" pitchFamily="18" charset="0"/>
                <a:cs typeface="Times New Roman" pitchFamily="18" charset="0"/>
              </a:rPr>
              <a:t>rootkits</a:t>
            </a:r>
            <a:r>
              <a:rPr lang="en-IN" sz="3500" dirty="0" smtClean="0">
                <a:latin typeface="Times New Roman" pitchFamily="18" charset="0"/>
                <a:cs typeface="Times New Roman" pitchFamily="18" charset="0"/>
              </a:rPr>
              <a:t> using data structure invariants,” </a:t>
            </a:r>
            <a:r>
              <a:rPr lang="en-IN" sz="3500" i="1" dirty="0" smtClean="0">
                <a:latin typeface="Times New Roman" pitchFamily="18" charset="0"/>
                <a:cs typeface="Times New Roman" pitchFamily="18" charset="0"/>
              </a:rPr>
              <a:t>IEEE </a:t>
            </a:r>
            <a:r>
              <a:rPr lang="en-IN" sz="3500" i="1" dirty="0" err="1" smtClean="0">
                <a:latin typeface="Times New Roman" pitchFamily="18" charset="0"/>
                <a:cs typeface="Times New Roman" pitchFamily="18" charset="0"/>
              </a:rPr>
              <a:t>Trans.Depend.Secure</a:t>
            </a:r>
            <a:r>
              <a:rPr lang="en-IN" sz="35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3500" i="1" dirty="0" err="1" smtClean="0">
                <a:latin typeface="Times New Roman" pitchFamily="18" charset="0"/>
                <a:cs typeface="Times New Roman" pitchFamily="18" charset="0"/>
              </a:rPr>
              <a:t>Comput</a:t>
            </a:r>
            <a:r>
              <a:rPr lang="en-IN" sz="3500" i="1" dirty="0" smtClean="0">
                <a:latin typeface="Times New Roman" pitchFamily="18" charset="0"/>
                <a:cs typeface="Times New Roman" pitchFamily="18" charset="0"/>
              </a:rPr>
              <a:t> vol8</a:t>
            </a:r>
          </a:p>
          <a:p>
            <a:endParaRPr lang="en-IN" sz="41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2590800" y="6492240"/>
            <a:ext cx="3200400" cy="365760"/>
          </a:xfrm>
        </p:spPr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CSE, MACE, </a:t>
            </a:r>
            <a:r>
              <a:rPr lang="en-IN" dirty="0" err="1" smtClean="0">
                <a:solidFill>
                  <a:schemeClr val="tx1"/>
                </a:solidFill>
              </a:rPr>
              <a:t>Kothamangalam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 smtClean="0"/>
              <a:t>Monitoring system integrity using Limited Local Memory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references</a:t>
            </a:r>
            <a:endParaRPr lang="en-IN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IN" sz="3500" dirty="0" err="1" smtClean="0">
                <a:latin typeface="Times New Roman" pitchFamily="18" charset="0"/>
                <a:cs typeface="Times New Roman" pitchFamily="18" charset="0"/>
              </a:rPr>
              <a:t>Subvirt</a:t>
            </a:r>
            <a:r>
              <a:rPr lang="en-IN" sz="3500" dirty="0" smtClean="0">
                <a:latin typeface="Times New Roman" pitchFamily="18" charset="0"/>
                <a:cs typeface="Times New Roman" pitchFamily="18" charset="0"/>
              </a:rPr>
              <a:t>: Implementing malware with virtual machines, </a:t>
            </a:r>
            <a:r>
              <a:rPr lang="en-IN" sz="3500" i="1" dirty="0" smtClean="0">
                <a:latin typeface="Times New Roman" pitchFamily="18" charset="0"/>
                <a:cs typeface="Times New Roman" pitchFamily="18" charset="0"/>
              </a:rPr>
              <a:t>Proc. IEEE </a:t>
            </a:r>
            <a:r>
              <a:rPr lang="en-IN" sz="3500" i="1" dirty="0" err="1" smtClean="0">
                <a:latin typeface="Times New Roman" pitchFamily="18" charset="0"/>
                <a:cs typeface="Times New Roman" pitchFamily="18" charset="0"/>
              </a:rPr>
              <a:t>Symp</a:t>
            </a:r>
            <a:r>
              <a:rPr lang="en-IN" sz="3500" i="1" dirty="0" smtClean="0">
                <a:latin typeface="Times New Roman" pitchFamily="18" charset="0"/>
                <a:cs typeface="Times New Roman" pitchFamily="18" charset="0"/>
              </a:rPr>
              <a:t>. Security and Privacy</a:t>
            </a:r>
          </a:p>
          <a:p>
            <a:r>
              <a:rPr lang="en-IN" sz="3500" dirty="0" smtClean="0">
                <a:latin typeface="Times New Roman" pitchFamily="18" charset="0"/>
                <a:cs typeface="Times New Roman" pitchFamily="18" charset="0"/>
              </a:rPr>
              <a:t>Enhancing security of embedded </a:t>
            </a:r>
            <a:r>
              <a:rPr lang="it-IT" sz="3500" dirty="0" smtClean="0">
                <a:latin typeface="Times New Roman" pitchFamily="18" charset="0"/>
                <a:cs typeface="Times New Roman" pitchFamily="18" charset="0"/>
              </a:rPr>
              <a:t>Linux on a multi-core processor in Proc.IEEE 27Int.Conf. Embedded and Real-time</a:t>
            </a:r>
          </a:p>
          <a:p>
            <a:r>
              <a:rPr lang="en-IN" sz="3500" dirty="0" smtClean="0">
                <a:latin typeface="Times New Roman" pitchFamily="18" charset="0"/>
                <a:cs typeface="Times New Roman" pitchFamily="18" charset="0"/>
              </a:rPr>
              <a:t>Efficient monitoring of </a:t>
            </a:r>
            <a:r>
              <a:rPr lang="en-IN" sz="3500" dirty="0" err="1" smtClean="0">
                <a:latin typeface="Times New Roman" pitchFamily="18" charset="0"/>
                <a:cs typeface="Times New Roman" pitchFamily="18" charset="0"/>
              </a:rPr>
              <a:t>untrusted</a:t>
            </a:r>
            <a:r>
              <a:rPr lang="en-IN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3500" dirty="0" err="1" smtClean="0">
                <a:latin typeface="Times New Roman" pitchFamily="18" charset="0"/>
                <a:cs typeface="Times New Roman" pitchFamily="18" charset="0"/>
              </a:rPr>
              <a:t>kernelmode</a:t>
            </a:r>
            <a:r>
              <a:rPr lang="en-IN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3500" dirty="0" err="1" smtClean="0">
                <a:latin typeface="Times New Roman" pitchFamily="18" charset="0"/>
                <a:cs typeface="Times New Roman" pitchFamily="18" charset="0"/>
              </a:rPr>
              <a:t>execution,</a:t>
            </a:r>
            <a:r>
              <a:rPr lang="en-IN" sz="3500" i="1" dirty="0" err="1" smtClean="0">
                <a:latin typeface="Times New Roman" pitchFamily="18" charset="0"/>
                <a:cs typeface="Times New Roman" pitchFamily="18" charset="0"/>
              </a:rPr>
              <a:t>Proc</a:t>
            </a:r>
            <a:r>
              <a:rPr lang="en-IN" sz="3500" i="1" dirty="0" smtClean="0">
                <a:latin typeface="Times New Roman" pitchFamily="18" charset="0"/>
                <a:cs typeface="Times New Roman" pitchFamily="18" charset="0"/>
              </a:rPr>
              <a:t>. Networked and Distributed </a:t>
            </a:r>
            <a:r>
              <a:rPr lang="en-IN" sz="3500" i="1" dirty="0" err="1" smtClean="0">
                <a:latin typeface="Times New Roman" pitchFamily="18" charset="0"/>
                <a:cs typeface="Times New Roman" pitchFamily="18" charset="0"/>
              </a:rPr>
              <a:t>Syst</a:t>
            </a:r>
            <a:endParaRPr lang="en-IN" sz="3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2590800" y="6492240"/>
            <a:ext cx="3200400" cy="365760"/>
          </a:xfrm>
        </p:spPr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CSE, MACE, </a:t>
            </a:r>
            <a:r>
              <a:rPr lang="en-IN" dirty="0" err="1" smtClean="0">
                <a:solidFill>
                  <a:schemeClr val="tx1"/>
                </a:solidFill>
              </a:rPr>
              <a:t>Kothamangalam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 smtClean="0"/>
              <a:t>Monitoring system integrity using Limited Local Memory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Questions...??</a:t>
            </a:r>
            <a:endParaRPr lang="en-IN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2590800" y="6492240"/>
            <a:ext cx="3200400" cy="365760"/>
          </a:xfrm>
        </p:spPr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CSE, MACE, </a:t>
            </a:r>
            <a:r>
              <a:rPr lang="en-IN" dirty="0" err="1" smtClean="0">
                <a:solidFill>
                  <a:schemeClr val="tx1"/>
                </a:solidFill>
              </a:rPr>
              <a:t>Kothamangalam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en-IN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IN" sz="40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IN" sz="4000" b="1" dirty="0" smtClean="0">
                <a:latin typeface="Times New Roman" pitchFamily="18" charset="0"/>
                <a:cs typeface="Times New Roman" pitchFamily="18" charset="0"/>
              </a:rPr>
              <a:t>THANK YOU....</a:t>
            </a:r>
          </a:p>
          <a:p>
            <a:pPr>
              <a:buNone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2590800" y="6492240"/>
            <a:ext cx="3200400" cy="365760"/>
          </a:xfrm>
        </p:spPr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CSE, MACE, </a:t>
            </a:r>
            <a:r>
              <a:rPr lang="en-IN" dirty="0" err="1" smtClean="0">
                <a:solidFill>
                  <a:schemeClr val="tx1"/>
                </a:solidFill>
              </a:rPr>
              <a:t>Kothamangalam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contents</a:t>
            </a:r>
            <a:endParaRPr lang="en-IN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System integrity monitor</a:t>
            </a: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Present system</a:t>
            </a: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Proposed system</a:t>
            </a: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LLM architecture</a:t>
            </a: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Monitors with LLM</a:t>
            </a: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Implementation</a:t>
            </a: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Conclusion</a:t>
            </a:r>
          </a:p>
          <a:p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2590800" y="6492240"/>
            <a:ext cx="3200400" cy="365760"/>
          </a:xfrm>
        </p:spPr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CSE, MACE, </a:t>
            </a:r>
            <a:r>
              <a:rPr lang="en-IN" dirty="0" err="1" smtClean="0">
                <a:solidFill>
                  <a:schemeClr val="tx1"/>
                </a:solidFill>
              </a:rPr>
              <a:t>Kothamangalam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 smtClean="0"/>
              <a:t>Monitoring system integrity using Limited Local Memory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IN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Malicious software-</a:t>
            </a:r>
            <a:r>
              <a:rPr lang="en-IN" sz="3200" dirty="0" err="1" smtClean="0">
                <a:latin typeface="Times New Roman" pitchFamily="18" charset="0"/>
                <a:cs typeface="Times New Roman" pitchFamily="18" charset="0"/>
              </a:rPr>
              <a:t>rootkit</a:t>
            </a: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Target 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Operating System</a:t>
            </a: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Integrity</a:t>
            </a: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Virtualization technology</a:t>
            </a:r>
            <a:endParaRPr lang="en-IN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2590800" y="6492240"/>
            <a:ext cx="3200400" cy="365760"/>
          </a:xfrm>
        </p:spPr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CSE, MACE, </a:t>
            </a:r>
            <a:r>
              <a:rPr lang="en-IN" dirty="0" err="1" smtClean="0">
                <a:solidFill>
                  <a:schemeClr val="tx1"/>
                </a:solidFill>
              </a:rPr>
              <a:t>Kothamangalam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 smtClean="0"/>
              <a:t>Monitoring system integrity using Limited Local Memory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System integrity monitors</a:t>
            </a:r>
            <a:endParaRPr lang="en-IN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Checks integrity</a:t>
            </a: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Isolation</a:t>
            </a: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Not compromisable</a:t>
            </a:r>
          </a:p>
          <a:p>
            <a:endParaRPr lang="en-IN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2590800" y="6492240"/>
            <a:ext cx="3200400" cy="365760"/>
          </a:xfrm>
        </p:spPr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CSE, MACE, </a:t>
            </a:r>
            <a:r>
              <a:rPr lang="en-IN" dirty="0" err="1" smtClean="0">
                <a:solidFill>
                  <a:schemeClr val="tx1"/>
                </a:solidFill>
              </a:rPr>
              <a:t>Kothamangalam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 smtClean="0"/>
              <a:t>Monitoring system integrity using Limited Local Memory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Present system</a:t>
            </a:r>
            <a:endParaRPr lang="en-IN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Virtual Machine 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Monitors(VMM)</a:t>
            </a: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NoHype</a:t>
            </a:r>
            <a:endParaRPr lang="en-IN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ooter Placeholder 4"/>
          <p:cNvSpPr txBox="1">
            <a:spLocks/>
          </p:cNvSpPr>
          <p:nvPr/>
        </p:nvSpPr>
        <p:spPr>
          <a:xfrm>
            <a:off x="2743200" y="6492240"/>
            <a:ext cx="3200400" cy="365760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Dept</a:t>
            </a:r>
            <a:r>
              <a:rPr kumimoji="0" lang="en-IN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of CSE, MACE, </a:t>
            </a:r>
            <a:r>
              <a:rPr kumimoji="0" lang="en-IN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Kothamangalam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 smtClean="0"/>
              <a:t>Monitoring system integrity using Limited Local Memory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Problems </a:t>
            </a:r>
            <a:endParaRPr lang="en-IN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VMMS</a:t>
            </a:r>
          </a:p>
          <a:p>
            <a:pPr lvl="1"/>
            <a:r>
              <a:rPr lang="en-IN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complex code</a:t>
            </a:r>
          </a:p>
          <a:p>
            <a:pPr lvl="1"/>
            <a:r>
              <a:rPr lang="en-IN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prone to attacks</a:t>
            </a:r>
          </a:p>
          <a:p>
            <a:pPr lvl="1"/>
            <a:r>
              <a:rPr lang="en-IN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not implementable in embedded systems</a:t>
            </a:r>
            <a:endParaRPr lang="en-IN" sz="2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NoHype</a:t>
            </a:r>
          </a:p>
          <a:p>
            <a:pPr lvl="1"/>
            <a:r>
              <a:rPr lang="en-IN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no inter processor communication</a:t>
            </a:r>
            <a:endParaRPr lang="en-IN" sz="2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2590800" y="6492240"/>
            <a:ext cx="3200400" cy="365760"/>
          </a:xfrm>
        </p:spPr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CSE, MACE, </a:t>
            </a:r>
            <a:r>
              <a:rPr lang="en-IN" dirty="0" err="1" smtClean="0">
                <a:solidFill>
                  <a:schemeClr val="tx1"/>
                </a:solidFill>
              </a:rPr>
              <a:t>Kothamangalam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 smtClean="0"/>
              <a:t>Monitoring system integrity using Limited Local Memory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Limited local memory</a:t>
            </a:r>
            <a:endParaRPr lang="en-IN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Similar to scratchpads</a:t>
            </a: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Hardware centric</a:t>
            </a: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Reduces Trusted Computing Base</a:t>
            </a: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Extends multicore</a:t>
            </a: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solation</a:t>
            </a: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2590800" y="6492240"/>
            <a:ext cx="3200400" cy="365760"/>
          </a:xfrm>
        </p:spPr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CSE, MACE, </a:t>
            </a:r>
            <a:r>
              <a:rPr lang="en-IN" dirty="0" err="1" smtClean="0">
                <a:solidFill>
                  <a:schemeClr val="tx1"/>
                </a:solidFill>
              </a:rPr>
              <a:t>Kothamangalam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 smtClean="0"/>
              <a:t>Monitoring system integrity using Limited Local Memory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Proposed system</a:t>
            </a:r>
            <a:endParaRPr lang="en-IN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Multicore is extended</a:t>
            </a: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Limited Local Memory  (LLM) with a </a:t>
            </a:r>
          </a:p>
          <a:p>
            <a:pPr>
              <a:buNone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   paging 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mechanism</a:t>
            </a: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Secure Memory Paging Mechanism 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(SMPM)</a:t>
            </a: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Monitor operation implemented</a:t>
            </a:r>
            <a:endParaRPr lang="en-IN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2590800" y="6492240"/>
            <a:ext cx="3200400" cy="365760"/>
          </a:xfrm>
        </p:spPr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CSE, MACE, </a:t>
            </a:r>
            <a:r>
              <a:rPr lang="en-IN" dirty="0" err="1" smtClean="0">
                <a:solidFill>
                  <a:schemeClr val="tx1"/>
                </a:solidFill>
              </a:rPr>
              <a:t>Kothamangalam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 smtClean="0"/>
              <a:t>Monitoring system integrity using Limited Local Memory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2033</TotalTime>
  <Words>754</Words>
  <Application>Microsoft Office PowerPoint</Application>
  <PresentationFormat>On-screen Show (4:3)</PresentationFormat>
  <Paragraphs>217</Paragraphs>
  <Slides>24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Oriel</vt:lpstr>
      <vt:lpstr>WELCOME</vt:lpstr>
      <vt:lpstr>MONITORING SYSTEM INTEGRITY USING LIMITED LOCAL MEMORY</vt:lpstr>
      <vt:lpstr>contents</vt:lpstr>
      <vt:lpstr>introduction</vt:lpstr>
      <vt:lpstr>System integrity monitors</vt:lpstr>
      <vt:lpstr>Present system</vt:lpstr>
      <vt:lpstr>Problems </vt:lpstr>
      <vt:lpstr>Limited local memory</vt:lpstr>
      <vt:lpstr>Proposed system</vt:lpstr>
      <vt:lpstr>Monitors with Llm</vt:lpstr>
      <vt:lpstr>Monitors with llm</vt:lpstr>
      <vt:lpstr>Llm architecture</vt:lpstr>
      <vt:lpstr>Llm in multicore system</vt:lpstr>
      <vt:lpstr>Llm with Smpm</vt:lpstr>
      <vt:lpstr>Llm with Smpm</vt:lpstr>
      <vt:lpstr>Monitor operation</vt:lpstr>
      <vt:lpstr>Monitor operation(contd...)</vt:lpstr>
      <vt:lpstr>Security analysis</vt:lpstr>
      <vt:lpstr>implementation</vt:lpstr>
      <vt:lpstr>conclusion</vt:lpstr>
      <vt:lpstr>references</vt:lpstr>
      <vt:lpstr>references</vt:lpstr>
      <vt:lpstr>Questions...??</vt:lpstr>
      <vt:lpstr>Slide 24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</dc:title>
  <dc:creator>elizzz</dc:creator>
  <cp:lastModifiedBy>elizzz</cp:lastModifiedBy>
  <cp:revision>104</cp:revision>
  <dcterms:created xsi:type="dcterms:W3CDTF">2006-08-16T00:00:00Z</dcterms:created>
  <dcterms:modified xsi:type="dcterms:W3CDTF">2013-10-29T07:44:35Z</dcterms:modified>
</cp:coreProperties>
</file>