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EA38E-5C6F-49C5-883F-02ADA19CEE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FC24C-DE2D-4B5C-85E6-7D8F2227D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FC24C-DE2D-4B5C-85E6-7D8F2227D2B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FBEFA-41B0-4915-90C4-B97DA0625FE4}" type="datetimeFigureOut">
              <a:rPr lang="en-US" smtClean="0"/>
              <a:pPr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9D062-901D-4E2E-B7F2-1566170CC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sssss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Job Hunting Strategies- Contd.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 after many </a:t>
            </a:r>
            <a:r>
              <a:rPr lang="en-US" dirty="0" err="1" smtClean="0"/>
              <a:t>organisations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Concentrate on smaller ones to start with.</a:t>
            </a:r>
          </a:p>
          <a:p>
            <a:r>
              <a:rPr lang="en-US" dirty="0" smtClean="0"/>
              <a:t>Use tel. More calls you make, more successful you will be.</a:t>
            </a:r>
          </a:p>
          <a:p>
            <a:r>
              <a:rPr lang="en-US" dirty="0" smtClean="0"/>
              <a:t>Go face to face at a work place.</a:t>
            </a:r>
          </a:p>
          <a:p>
            <a:r>
              <a:rPr lang="en-US" dirty="0" smtClean="0"/>
              <a:t>Don’t be worried by rejection; The more ‘NO’ you get, the closer you are to ‘YES’.</a:t>
            </a:r>
          </a:p>
          <a:p>
            <a:r>
              <a:rPr lang="en-US" dirty="0" smtClean="0"/>
              <a:t>Maintain file system; keep all documents</a:t>
            </a:r>
          </a:p>
          <a:p>
            <a:r>
              <a:rPr lang="en-US" dirty="0" smtClean="0"/>
              <a:t>Keep reading ‘Business News’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Hunting Strategies -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DO s  &amp;  DON’T 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* Follow all </a:t>
            </a:r>
            <a:r>
              <a:rPr lang="en-US" dirty="0" err="1" smtClean="0"/>
              <a:t>instr</a:t>
            </a:r>
            <a:r>
              <a:rPr lang="en-US" dirty="0" smtClean="0"/>
              <a:t> in the advt.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* Ensure application reaches in time. Recheck.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* Include all documents in one application.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* </a:t>
            </a:r>
            <a:r>
              <a:rPr lang="en-US" dirty="0" err="1" smtClean="0"/>
              <a:t>Customise</a:t>
            </a:r>
            <a:r>
              <a:rPr lang="en-US" dirty="0" smtClean="0"/>
              <a:t> each job application.</a:t>
            </a:r>
          </a:p>
          <a:p>
            <a:pPr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‘Time is the scarcest resource and unless it is managed, nothing else can be managed’</a:t>
            </a:r>
          </a:p>
          <a:p>
            <a:pPr>
              <a:buNone/>
            </a:pPr>
            <a:r>
              <a:rPr lang="en-US" dirty="0" smtClean="0"/>
              <a:t>                                     (Peter </a:t>
            </a:r>
            <a:r>
              <a:rPr lang="en-US" dirty="0" err="1" smtClean="0"/>
              <a:t>Drucker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Time is nothing but self mgt &amp; assertiveness. It is a unique phenomenon. It waits for none. To be successful, time has to be managed effectively.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 TO MANAGE  TIME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define objectives &amp; set goals as early as possible.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 your use of time frequently.</a:t>
            </a:r>
          </a:p>
          <a:p>
            <a:r>
              <a:rPr lang="en-US" dirty="0" smtClean="0"/>
              <a:t>Have a clear plan.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action plan.</a:t>
            </a:r>
          </a:p>
          <a:p>
            <a:r>
              <a:rPr lang="en-US" dirty="0" smtClean="0"/>
              <a:t>Reduce procrastination.</a:t>
            </a:r>
          </a:p>
          <a:p>
            <a:r>
              <a:rPr lang="en-US" dirty="0" smtClean="0"/>
              <a:t>Stick to your plans and do everything in time &amp; keep rechecking them.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 TIME  STEALERS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Tele interruptions.</a:t>
            </a:r>
          </a:p>
          <a:p>
            <a:r>
              <a:rPr lang="en-US" dirty="0" smtClean="0"/>
              <a:t>Unexpected visitors.</a:t>
            </a:r>
          </a:p>
          <a:p>
            <a:r>
              <a:rPr lang="en-US" dirty="0" smtClean="0"/>
              <a:t>Lengthy </a:t>
            </a:r>
            <a:r>
              <a:rPr lang="en-US" dirty="0" err="1" smtClean="0"/>
              <a:t>socialising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Procrastination.</a:t>
            </a:r>
          </a:p>
          <a:p>
            <a:r>
              <a:rPr lang="en-US" dirty="0" smtClean="0"/>
              <a:t>Failure to delegate.</a:t>
            </a:r>
          </a:p>
          <a:p>
            <a:r>
              <a:rPr lang="en-US" dirty="0" smtClean="0"/>
              <a:t>Lack of self discipline.</a:t>
            </a:r>
          </a:p>
          <a:p>
            <a:r>
              <a:rPr lang="en-US" dirty="0" smtClean="0"/>
              <a:t>Failure to set priorities.</a:t>
            </a:r>
          </a:p>
          <a:p>
            <a:r>
              <a:rPr lang="en-US" dirty="0" smtClean="0"/>
              <a:t>Attempting to do too much together.</a:t>
            </a:r>
          </a:p>
          <a:p>
            <a:r>
              <a:rPr lang="en-US" dirty="0" smtClean="0"/>
              <a:t>Avoidance or delaying decision making.</a:t>
            </a:r>
          </a:p>
          <a:p>
            <a:r>
              <a:rPr lang="en-US" dirty="0" smtClean="0"/>
              <a:t>Lack of essential skills.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 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Self esteem is how we feel ourselves &amp; what man thinks of himself.</a:t>
            </a:r>
          </a:p>
          <a:p>
            <a:pPr>
              <a:buNone/>
            </a:pPr>
            <a:r>
              <a:rPr lang="en-US" dirty="0" smtClean="0"/>
              <a:t> ADVANTAGES OF HIGH SELF ESTEEM</a:t>
            </a:r>
          </a:p>
          <a:p>
            <a:pPr>
              <a:buNone/>
            </a:pPr>
            <a:r>
              <a:rPr lang="en-US" dirty="0" smtClean="0"/>
              <a:t>  * Builds strong conviction.</a:t>
            </a:r>
          </a:p>
          <a:p>
            <a:pPr>
              <a:buNone/>
            </a:pPr>
            <a:r>
              <a:rPr lang="en-US" dirty="0" smtClean="0"/>
              <a:t>  * Accepts responsibilities.</a:t>
            </a:r>
          </a:p>
          <a:p>
            <a:pPr>
              <a:buNone/>
            </a:pPr>
            <a:r>
              <a:rPr lang="en-US" dirty="0" smtClean="0"/>
              <a:t>  * Builds optimistic &amp; caring attitudes.</a:t>
            </a:r>
          </a:p>
          <a:p>
            <a:pPr>
              <a:buNone/>
            </a:pPr>
            <a:r>
              <a:rPr lang="en-US" dirty="0" smtClean="0"/>
              <a:t>  * Makes self motivated &amp; ambitious.</a:t>
            </a:r>
          </a:p>
          <a:p>
            <a:pPr>
              <a:buNone/>
            </a:pPr>
            <a:r>
              <a:rPr lang="en-US" dirty="0" smtClean="0"/>
              <a:t>  * Receives &amp; gives criticisms &amp; compliments tactfully.</a:t>
            </a:r>
          </a:p>
          <a:p>
            <a:pPr>
              <a:buNone/>
            </a:pPr>
            <a:r>
              <a:rPr lang="en-US" dirty="0" smtClean="0"/>
              <a:t>  *Open to new challenges &amp; opportunities.</a:t>
            </a:r>
          </a:p>
          <a:p>
            <a:pPr>
              <a:buNone/>
            </a:pPr>
            <a:r>
              <a:rPr lang="en-US" dirty="0" smtClean="0"/>
              <a:t>  * Improves performance.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POSITIVE SELF 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Turn scars into stars.</a:t>
            </a:r>
          </a:p>
          <a:p>
            <a:r>
              <a:rPr lang="en-US" dirty="0" smtClean="0"/>
              <a:t>Learn intelligent ignorance.</a:t>
            </a:r>
          </a:p>
          <a:p>
            <a:r>
              <a:rPr lang="en-US" dirty="0" smtClean="0"/>
              <a:t>Don’t let education put limitations.</a:t>
            </a:r>
          </a:p>
          <a:p>
            <a:r>
              <a:rPr lang="en-US" dirty="0" smtClean="0"/>
              <a:t>Learn to give &amp; receive compliments.</a:t>
            </a:r>
          </a:p>
          <a:p>
            <a:r>
              <a:rPr lang="en-US" dirty="0" smtClean="0"/>
              <a:t>Accept responsibilities.</a:t>
            </a:r>
          </a:p>
          <a:p>
            <a:r>
              <a:rPr lang="en-US" dirty="0" err="1" smtClean="0"/>
              <a:t>Practise</a:t>
            </a:r>
            <a:r>
              <a:rPr lang="en-US" dirty="0" smtClean="0"/>
              <a:t> discipline.</a:t>
            </a:r>
          </a:p>
          <a:p>
            <a:r>
              <a:rPr lang="en-US" dirty="0" smtClean="0"/>
              <a:t>Set specific &amp; realistic goals.</a:t>
            </a:r>
          </a:p>
          <a:p>
            <a:r>
              <a:rPr lang="en-US" dirty="0" smtClean="0"/>
              <a:t>Do something for others who cannot repay you in cash or kind.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WHAT  IS  GD ?</a:t>
            </a:r>
          </a:p>
          <a:p>
            <a:pPr>
              <a:buNone/>
            </a:pPr>
            <a:r>
              <a:rPr lang="en-US" dirty="0" smtClean="0"/>
              <a:t>       GD is the process of conducting arguments over a subject in a group format. It is a psychological technique used for judging the latent personality of an individual and to </a:t>
            </a:r>
            <a:r>
              <a:rPr lang="en-US" dirty="0" err="1" smtClean="0"/>
              <a:t>analyse</a:t>
            </a:r>
            <a:r>
              <a:rPr lang="en-US" dirty="0" smtClean="0"/>
              <a:t> psychological orientation of the individual.</a:t>
            </a:r>
          </a:p>
          <a:p>
            <a:pPr>
              <a:buNone/>
            </a:pPr>
            <a:r>
              <a:rPr lang="en-US" dirty="0" smtClean="0"/>
              <a:t>       GD may be ‘Topic Based’ (knowledge based) or ‘Case Based’ (on a practical problem in difficult situation) as done in SSBs in </a:t>
            </a:r>
            <a:r>
              <a:rPr lang="en-US" dirty="0" err="1" smtClean="0"/>
              <a:t>Defence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GDs  EVALUATE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Personal traits- politeness, honesty, loyalty, courtesy, cheer, liveliness, boldness etc.</a:t>
            </a:r>
          </a:p>
          <a:p>
            <a:r>
              <a:rPr lang="en-US" dirty="0" smtClean="0"/>
              <a:t>Leadership qualities – confidence, clarity of thought, reasoning ability, analytical approach </a:t>
            </a:r>
            <a:r>
              <a:rPr lang="en-US" dirty="0" err="1" smtClean="0"/>
              <a:t>judgement</a:t>
            </a:r>
            <a:r>
              <a:rPr lang="en-US" dirty="0" smtClean="0"/>
              <a:t>, team spirit emotional intelligence.</a:t>
            </a:r>
          </a:p>
          <a:p>
            <a:r>
              <a:rPr lang="en-US" dirty="0" smtClean="0"/>
              <a:t>Language skills &amp; power of expression.</a:t>
            </a:r>
          </a:p>
          <a:p>
            <a:r>
              <a:rPr lang="en-US" dirty="0" smtClean="0"/>
              <a:t>Knowledge &amp; wealth of ideas.</a:t>
            </a:r>
          </a:p>
          <a:p>
            <a:r>
              <a:rPr lang="en-US" dirty="0" smtClean="0"/>
              <a:t>Maturity to face criticisms.</a:t>
            </a:r>
          </a:p>
          <a:p>
            <a:r>
              <a:rPr lang="en-US" dirty="0" smtClean="0"/>
              <a:t>Impartiality &amp; balanced approach.</a:t>
            </a:r>
          </a:p>
          <a:p>
            <a:r>
              <a:rPr lang="en-US" dirty="0" smtClean="0"/>
              <a:t>Respect to opposition.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GDs  EVALUATE :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Skills to resolve conflicting views.</a:t>
            </a:r>
          </a:p>
          <a:p>
            <a:r>
              <a:rPr lang="en-US" dirty="0" smtClean="0"/>
              <a:t>Response to challenges – calm approach.</a:t>
            </a:r>
          </a:p>
          <a:p>
            <a:r>
              <a:rPr lang="en-US" dirty="0" smtClean="0"/>
              <a:t>Patience to listen to others.</a:t>
            </a:r>
          </a:p>
          <a:p>
            <a:r>
              <a:rPr lang="en-US" dirty="0" smtClean="0"/>
              <a:t>Group worthiness &amp; balanced reaction.</a:t>
            </a:r>
          </a:p>
          <a:p>
            <a:r>
              <a:rPr lang="en-US" dirty="0" smtClean="0"/>
              <a:t>Innovative mind &amp; </a:t>
            </a:r>
            <a:r>
              <a:rPr lang="en-US" dirty="0" err="1" smtClean="0"/>
              <a:t>consistancy</a:t>
            </a:r>
            <a:r>
              <a:rPr lang="en-US" dirty="0" smtClean="0"/>
              <a:t> in thinking.</a:t>
            </a:r>
          </a:p>
          <a:p>
            <a:r>
              <a:rPr lang="en-US" dirty="0" smtClean="0"/>
              <a:t>Ability to motivate &amp; influence others.</a:t>
            </a:r>
          </a:p>
          <a:p>
            <a:r>
              <a:rPr lang="en-US" dirty="0" smtClean="0"/>
              <a:t>Argumentativeness.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 process of attacking a problem by studying all available facts, then finding previously unknown or </a:t>
            </a:r>
            <a:r>
              <a:rPr lang="en-US" dirty="0" err="1" smtClean="0"/>
              <a:t>unrecognised</a:t>
            </a:r>
            <a:r>
              <a:rPr lang="en-US" dirty="0" smtClean="0"/>
              <a:t> relationship among them and coming up with a solution”</a:t>
            </a:r>
          </a:p>
          <a:p>
            <a:r>
              <a:rPr lang="en-US" dirty="0" smtClean="0"/>
              <a:t>“Mind is the greatest thing man has and reason is its method of working; people who do not use their mind hardly deserve the name of human being” -  </a:t>
            </a:r>
            <a:r>
              <a:rPr lang="en-US" dirty="0" err="1" smtClean="0"/>
              <a:t>Pandit</a:t>
            </a:r>
            <a:r>
              <a:rPr lang="en-US" dirty="0" smtClean="0"/>
              <a:t> J Nehru.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TIPS FOR SUCCESSFUL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Good &amp; planned preparation.</a:t>
            </a:r>
          </a:p>
          <a:p>
            <a:r>
              <a:rPr lang="en-US" dirty="0" smtClean="0"/>
              <a:t>Be concise, clear, concrete &amp; to the point.</a:t>
            </a:r>
          </a:p>
          <a:p>
            <a:r>
              <a:rPr lang="en-US" dirty="0" smtClean="0"/>
              <a:t>Think before speaking &amp; be relevant.</a:t>
            </a:r>
          </a:p>
          <a:p>
            <a:r>
              <a:rPr lang="en-US" dirty="0" smtClean="0"/>
              <a:t>Avoid dominating discussions.</a:t>
            </a:r>
          </a:p>
          <a:p>
            <a:r>
              <a:rPr lang="en-US" dirty="0" smtClean="0"/>
              <a:t>Be receptive &amp; accommodative.</a:t>
            </a:r>
          </a:p>
          <a:p>
            <a:r>
              <a:rPr lang="en-US" dirty="0" smtClean="0"/>
              <a:t>Try to assume leadership.</a:t>
            </a:r>
          </a:p>
          <a:p>
            <a:r>
              <a:rPr lang="en-US" dirty="0" smtClean="0"/>
              <a:t>Never attack or </a:t>
            </a:r>
            <a:r>
              <a:rPr lang="en-US" dirty="0" err="1" smtClean="0"/>
              <a:t>criticise</a:t>
            </a:r>
            <a:r>
              <a:rPr lang="en-US" dirty="0" smtClean="0"/>
              <a:t> others.</a:t>
            </a:r>
          </a:p>
          <a:p>
            <a:r>
              <a:rPr lang="en-US" dirty="0" smtClean="0"/>
              <a:t>Do not argue; listen to others.</a:t>
            </a:r>
          </a:p>
          <a:p>
            <a:r>
              <a:rPr lang="en-US" dirty="0" smtClean="0"/>
              <a:t>Disagree but do it agreeably.</a:t>
            </a:r>
          </a:p>
          <a:p>
            <a:r>
              <a:rPr lang="en-US" dirty="0" smtClean="0"/>
              <a:t>Be positive &amp; constructive.</a:t>
            </a:r>
          </a:p>
          <a:p>
            <a:r>
              <a:rPr lang="en-US" dirty="0" smtClean="0"/>
              <a:t>Be friendly &amp; co-operative.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GD  TIPS : Contd.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Concentrate on your contribution.</a:t>
            </a:r>
          </a:p>
          <a:p>
            <a:r>
              <a:rPr lang="en-US" dirty="0" smtClean="0"/>
              <a:t>Talk with enthusiasm, confidence &amp; interest.</a:t>
            </a:r>
          </a:p>
          <a:p>
            <a:r>
              <a:rPr lang="en-US" dirty="0" smtClean="0"/>
              <a:t>Speak steadily &amp; slowly with patience.</a:t>
            </a:r>
          </a:p>
          <a:p>
            <a:r>
              <a:rPr lang="en-US" dirty="0" smtClean="0"/>
              <a:t>Avoid general, vague &amp; sweeping statements.</a:t>
            </a:r>
          </a:p>
          <a:p>
            <a:r>
              <a:rPr lang="en-US" dirty="0" smtClean="0"/>
              <a:t>Be specific &amp; accurate.</a:t>
            </a:r>
          </a:p>
          <a:p>
            <a:r>
              <a:rPr lang="en-US" dirty="0" smtClean="0"/>
              <a:t>Never repeat yourself.</a:t>
            </a:r>
          </a:p>
          <a:p>
            <a:r>
              <a:rPr lang="en-US" dirty="0" smtClean="0"/>
              <a:t>EI is more important than IQ.</a:t>
            </a:r>
          </a:p>
          <a:p>
            <a:r>
              <a:rPr lang="en-US" dirty="0" smtClean="0"/>
              <a:t>Never be negative or pessimistic.</a:t>
            </a:r>
          </a:p>
          <a:p>
            <a:r>
              <a:rPr lang="en-US" dirty="0" smtClean="0"/>
              <a:t>Do not shout or mumble.</a:t>
            </a:r>
          </a:p>
          <a:p>
            <a:r>
              <a:rPr lang="en-US" dirty="0" smtClean="0"/>
              <a:t>Use simple but powerful language.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 TIPS :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Illustrate your views with example.</a:t>
            </a:r>
          </a:p>
          <a:p>
            <a:r>
              <a:rPr lang="en-US" dirty="0" smtClean="0"/>
              <a:t>Avoid too much statistics which is boring.</a:t>
            </a:r>
          </a:p>
          <a:p>
            <a:r>
              <a:rPr lang="en-US" dirty="0" smtClean="0"/>
              <a:t>Be objective &amp; impartial.</a:t>
            </a:r>
          </a:p>
          <a:p>
            <a:r>
              <a:rPr lang="en-US" dirty="0" smtClean="0"/>
              <a:t>Avoid mannerisms like ‘Well’, ‘As you know’, ‘I mean’, ‘sort of’ etc.</a:t>
            </a:r>
          </a:p>
          <a:p>
            <a:r>
              <a:rPr lang="en-US" dirty="0" smtClean="0"/>
              <a:t>May change views accepting arguments.</a:t>
            </a:r>
          </a:p>
          <a:p>
            <a:r>
              <a:rPr lang="en-US" dirty="0" smtClean="0"/>
              <a:t>Look at all participants; address them by Nos.</a:t>
            </a:r>
          </a:p>
          <a:p>
            <a:r>
              <a:rPr lang="en-US" dirty="0" smtClean="0"/>
              <a:t>Don’t be disheartened if anyone has discredited your views.</a:t>
            </a:r>
          </a:p>
          <a:p>
            <a:r>
              <a:rPr lang="en-US" dirty="0" smtClean="0"/>
              <a:t>Keep body language under control.</a:t>
            </a:r>
          </a:p>
          <a:p>
            <a:r>
              <a:rPr lang="en-US" dirty="0" smtClean="0"/>
              <a:t>Be yourself ; Don’t  imitate great speakers.</a:t>
            </a:r>
          </a:p>
          <a:p>
            <a:r>
              <a:rPr lang="en-US" dirty="0" smtClean="0"/>
              <a:t>Be formally dressed &amp; use formal language.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GD </a:t>
            </a:r>
            <a:r>
              <a:rPr lang="en-US" dirty="0" err="1" smtClean="0"/>
              <a:t>vs</a:t>
            </a:r>
            <a:r>
              <a:rPr lang="en-US" dirty="0" smtClean="0"/>
              <a:t> DEBATE.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Constructive discussion.</a:t>
            </a:r>
          </a:p>
          <a:p>
            <a:r>
              <a:rPr lang="en-US" dirty="0" smtClean="0"/>
              <a:t>For selecting one.</a:t>
            </a:r>
          </a:p>
          <a:p>
            <a:r>
              <a:rPr lang="en-US" dirty="0" smtClean="0"/>
              <a:t>No controlling authority.</a:t>
            </a:r>
          </a:p>
          <a:p>
            <a:r>
              <a:rPr lang="en-US" dirty="0" smtClean="0"/>
              <a:t>Examiner remains silent.</a:t>
            </a:r>
          </a:p>
          <a:p>
            <a:r>
              <a:rPr lang="en-US" dirty="0" smtClean="0"/>
              <a:t>No audience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Speak for or against on a controversial subject.</a:t>
            </a:r>
          </a:p>
          <a:p>
            <a:r>
              <a:rPr lang="en-US" dirty="0" smtClean="0"/>
              <a:t>Speakers are invited for or against the motion.</a:t>
            </a:r>
          </a:p>
          <a:p>
            <a:r>
              <a:rPr lang="en-US" dirty="0" smtClean="0"/>
              <a:t>Presided over by Chairman.</a:t>
            </a:r>
          </a:p>
          <a:p>
            <a:r>
              <a:rPr lang="en-US" dirty="0" smtClean="0"/>
              <a:t>Audience &amp; judge are available (Questions not allowed)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TEN COMMANDMENTS OF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Speak to people</a:t>
            </a:r>
          </a:p>
          <a:p>
            <a:r>
              <a:rPr lang="en-US" dirty="0" smtClean="0"/>
              <a:t>Smile : 72 muscles to frown; only 14 to smile.</a:t>
            </a:r>
          </a:p>
          <a:p>
            <a:r>
              <a:rPr lang="en-US" dirty="0" smtClean="0"/>
              <a:t>Call people by name.</a:t>
            </a:r>
          </a:p>
          <a:p>
            <a:r>
              <a:rPr lang="en-US" dirty="0" smtClean="0"/>
              <a:t>Be friendly &amp; helpful.</a:t>
            </a:r>
          </a:p>
          <a:p>
            <a:r>
              <a:rPr lang="en-US" dirty="0" smtClean="0"/>
              <a:t>Speak &amp; act genuinely.</a:t>
            </a:r>
          </a:p>
          <a:p>
            <a:r>
              <a:rPr lang="en-US" dirty="0" smtClean="0"/>
              <a:t>Be generous with praise.</a:t>
            </a:r>
          </a:p>
          <a:p>
            <a:r>
              <a:rPr lang="en-US" dirty="0" smtClean="0"/>
              <a:t>Be genuinely interested in others.</a:t>
            </a:r>
          </a:p>
          <a:p>
            <a:r>
              <a:rPr lang="en-US" dirty="0" smtClean="0"/>
              <a:t>Be considerate with others’ feelings.</a:t>
            </a:r>
          </a:p>
          <a:p>
            <a:r>
              <a:rPr lang="en-US" dirty="0" smtClean="0"/>
              <a:t>Be thoughtful of opinions of others.</a:t>
            </a:r>
          </a:p>
          <a:p>
            <a:r>
              <a:rPr lang="en-US" dirty="0" smtClean="0"/>
              <a:t>Be willing to give service.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25 STEPS TO BUILDING POSITIVE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Accept Responsibility.</a:t>
            </a:r>
          </a:p>
          <a:p>
            <a:r>
              <a:rPr lang="en-US" dirty="0" smtClean="0"/>
              <a:t>Show consideration.</a:t>
            </a:r>
          </a:p>
          <a:p>
            <a:r>
              <a:rPr lang="en-US" dirty="0" smtClean="0"/>
              <a:t>Think Win – Win.</a:t>
            </a:r>
          </a:p>
          <a:p>
            <a:r>
              <a:rPr lang="en-US" dirty="0" smtClean="0"/>
              <a:t>Choose your words carefully.</a:t>
            </a:r>
          </a:p>
          <a:p>
            <a:r>
              <a:rPr lang="en-US" dirty="0" smtClean="0"/>
              <a:t>Don’t criticize &amp; complain.</a:t>
            </a:r>
          </a:p>
          <a:p>
            <a:r>
              <a:rPr lang="en-US" dirty="0" smtClean="0"/>
              <a:t>Smile &amp; be kind.</a:t>
            </a:r>
          </a:p>
          <a:p>
            <a:r>
              <a:rPr lang="en-US" dirty="0" smtClean="0"/>
              <a:t>Put positive interpretation on others’ behavior</a:t>
            </a:r>
          </a:p>
          <a:p>
            <a:r>
              <a:rPr lang="en-US" dirty="0" smtClean="0"/>
              <a:t>Be a good listener.</a:t>
            </a:r>
          </a:p>
          <a:p>
            <a:r>
              <a:rPr lang="en-US" dirty="0" smtClean="0"/>
              <a:t>Be enthusiastic.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 STEPS _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Give honest &amp; sincere appreciation.</a:t>
            </a:r>
          </a:p>
          <a:p>
            <a:r>
              <a:rPr lang="en-US" dirty="0" smtClean="0"/>
              <a:t>When you make a mistake, accept it &amp; move on.</a:t>
            </a:r>
          </a:p>
          <a:p>
            <a:r>
              <a:rPr lang="en-US" dirty="0" smtClean="0"/>
              <a:t>Discuss but don’t argue.</a:t>
            </a:r>
          </a:p>
          <a:p>
            <a:r>
              <a:rPr lang="en-US" dirty="0" smtClean="0"/>
              <a:t>Don’t gossip.</a:t>
            </a:r>
          </a:p>
          <a:p>
            <a:r>
              <a:rPr lang="en-US" dirty="0" smtClean="0"/>
              <a:t>Turn your promises into commitments.</a:t>
            </a:r>
          </a:p>
          <a:p>
            <a:r>
              <a:rPr lang="en-US" dirty="0" smtClean="0"/>
              <a:t>Be grateful; Do not expect gratitude.</a:t>
            </a:r>
          </a:p>
          <a:p>
            <a:r>
              <a:rPr lang="en-US" dirty="0" smtClean="0"/>
              <a:t>Be dependable &amp; </a:t>
            </a:r>
            <a:r>
              <a:rPr lang="en-US" dirty="0" err="1" smtClean="0"/>
              <a:t>practise</a:t>
            </a:r>
            <a:r>
              <a:rPr lang="en-US" dirty="0" smtClean="0"/>
              <a:t> loyalty.</a:t>
            </a:r>
          </a:p>
          <a:p>
            <a:r>
              <a:rPr lang="en-US" dirty="0" smtClean="0"/>
              <a:t>Avoid bearing grudges.</a:t>
            </a:r>
          </a:p>
          <a:p>
            <a:r>
              <a:rPr lang="en-US" dirty="0" err="1" smtClean="0"/>
              <a:t>Practise</a:t>
            </a:r>
            <a:r>
              <a:rPr lang="en-US" dirty="0" smtClean="0"/>
              <a:t> honesty ,integrity  &amp;  sincerity.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25 STEPS – Contd.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Practise</a:t>
            </a:r>
            <a:r>
              <a:rPr lang="en-US" dirty="0" smtClean="0"/>
              <a:t> humility.</a:t>
            </a:r>
          </a:p>
          <a:p>
            <a:r>
              <a:rPr lang="en-US" dirty="0" smtClean="0"/>
              <a:t>Be understanding &amp; caring.</a:t>
            </a:r>
          </a:p>
          <a:p>
            <a:r>
              <a:rPr lang="en-US" dirty="0" err="1" smtClean="0"/>
              <a:t>Practise</a:t>
            </a:r>
            <a:r>
              <a:rPr lang="en-US" dirty="0" smtClean="0"/>
              <a:t> courtesy on a daily basis.</a:t>
            </a:r>
          </a:p>
          <a:p>
            <a:r>
              <a:rPr lang="en-US" dirty="0" smtClean="0"/>
              <a:t>Develop a sense of humor.</a:t>
            </a:r>
          </a:p>
          <a:p>
            <a:r>
              <a:rPr lang="en-US" dirty="0" smtClean="0"/>
              <a:t>Don’t be sarcastic &amp; put others down.</a:t>
            </a:r>
          </a:p>
          <a:p>
            <a:r>
              <a:rPr lang="en-US" dirty="0" smtClean="0"/>
              <a:t>To have a friend, be a friend.</a:t>
            </a:r>
          </a:p>
          <a:p>
            <a:r>
              <a:rPr lang="en-US" dirty="0" smtClean="0"/>
              <a:t>Show empathy &amp; be sympathetic.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WE DON’T ACHIEVE EXCELLENCE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Unwillingness to take risks.</a:t>
            </a:r>
          </a:p>
          <a:p>
            <a:r>
              <a:rPr lang="en-US" dirty="0" smtClean="0"/>
              <a:t>Lack of persistence.</a:t>
            </a:r>
          </a:p>
          <a:p>
            <a:r>
              <a:rPr lang="en-US" dirty="0" smtClean="0"/>
              <a:t>Instant gratification.</a:t>
            </a:r>
          </a:p>
          <a:p>
            <a:r>
              <a:rPr lang="en-US" dirty="0" smtClean="0"/>
              <a:t>Lack of priorities.</a:t>
            </a:r>
          </a:p>
          <a:p>
            <a:r>
              <a:rPr lang="en-US" dirty="0" smtClean="0"/>
              <a:t>Looking for shortcuts.</a:t>
            </a:r>
          </a:p>
          <a:p>
            <a:r>
              <a:rPr lang="en-US" dirty="0" smtClean="0"/>
              <a:t>Selfishness &amp; greed.</a:t>
            </a:r>
          </a:p>
          <a:p>
            <a:r>
              <a:rPr lang="en-US" dirty="0" smtClean="0"/>
              <a:t>Lack of conviction.</a:t>
            </a:r>
          </a:p>
          <a:p>
            <a:r>
              <a:rPr lang="en-US" dirty="0" smtClean="0"/>
              <a:t>Lack of understanding of nature’s laws</a:t>
            </a:r>
          </a:p>
          <a:p>
            <a:r>
              <a:rPr lang="en-US" dirty="0" smtClean="0"/>
              <a:t>Unwillingness to plan &amp; prepare.</a:t>
            </a:r>
          </a:p>
          <a:p>
            <a:r>
              <a:rPr lang="en-US" dirty="0" smtClean="0"/>
              <a:t>Rationalizing.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Achieving  Excellence -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Not learning from past mistakes.</a:t>
            </a:r>
          </a:p>
          <a:p>
            <a:r>
              <a:rPr lang="en-US" dirty="0" smtClean="0"/>
              <a:t>Inability to recognize opportunity.</a:t>
            </a:r>
          </a:p>
          <a:p>
            <a:r>
              <a:rPr lang="en-US" dirty="0" smtClean="0"/>
              <a:t>Fear.</a:t>
            </a:r>
          </a:p>
          <a:p>
            <a:r>
              <a:rPr lang="en-US" dirty="0" smtClean="0"/>
              <a:t>Inability to use own talents.</a:t>
            </a:r>
          </a:p>
          <a:p>
            <a:r>
              <a:rPr lang="en-US" dirty="0" smtClean="0"/>
              <a:t>Lack of discipline.</a:t>
            </a:r>
          </a:p>
          <a:p>
            <a:r>
              <a:rPr lang="en-US" dirty="0" smtClean="0"/>
              <a:t>Poor self-esteem.</a:t>
            </a:r>
          </a:p>
          <a:p>
            <a:r>
              <a:rPr lang="en-US" dirty="0" smtClean="0"/>
              <a:t>Lack of knowledge.</a:t>
            </a:r>
          </a:p>
          <a:p>
            <a:r>
              <a:rPr lang="en-US" dirty="0" smtClean="0"/>
              <a:t>Fatalistic attitude.</a:t>
            </a:r>
          </a:p>
          <a:p>
            <a:r>
              <a:rPr lang="en-US" dirty="0" smtClean="0"/>
              <a:t>Lack of purpose.</a:t>
            </a:r>
          </a:p>
          <a:p>
            <a:r>
              <a:rPr lang="en-US" dirty="0" smtClean="0"/>
              <a:t>Lack of courage.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DEVELOP CREATIVITY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divergently; Do not be biased with pre-</a:t>
            </a:r>
          </a:p>
          <a:p>
            <a:pPr>
              <a:buNone/>
            </a:pPr>
            <a:r>
              <a:rPr lang="en-US" dirty="0" smtClean="0"/>
              <a:t>     conceived ideas; Always aim at new solutions.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Hunt for new ideas; change what is found.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Remove fear of ‘looking foolish’.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Travel extensively by road or train; it helps to generate ideas &amp; stimulate imagination.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Develop reading habit.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Problem solving. </a:t>
            </a:r>
            <a:r>
              <a:rPr lang="en-US" dirty="0" err="1" smtClean="0"/>
              <a:t>Eg.riddles</a:t>
            </a:r>
            <a:r>
              <a:rPr lang="en-US" dirty="0" smtClean="0"/>
              <a:t>, jumbled words.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“Knowledge helps you to reach your destination provided you know what the destination is “</a:t>
            </a:r>
          </a:p>
          <a:p>
            <a:pPr>
              <a:buNone/>
            </a:pPr>
            <a:r>
              <a:rPr lang="en-US" dirty="0" smtClean="0"/>
              <a:t>Goals are dreams with a dead line &amp; action plan.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turn dreams into reality :</a:t>
            </a:r>
          </a:p>
          <a:p>
            <a:pPr>
              <a:buNone/>
            </a:pPr>
            <a:r>
              <a:rPr lang="en-US" dirty="0" smtClean="0"/>
              <a:t>   * Have a definite clear written plan.</a:t>
            </a:r>
          </a:p>
          <a:p>
            <a:pPr>
              <a:buNone/>
            </a:pPr>
            <a:r>
              <a:rPr lang="en-US" dirty="0" smtClean="0"/>
              <a:t>   * Have a plan to accomplish &amp; write it down.</a:t>
            </a:r>
          </a:p>
          <a:p>
            <a:pPr>
              <a:buNone/>
            </a:pPr>
            <a:r>
              <a:rPr lang="en-US" dirty="0" smtClean="0"/>
              <a:t>   * Read the first two twice a day.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 FOR  NOT  SETTING 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pessimistic attitude.</a:t>
            </a:r>
          </a:p>
          <a:p>
            <a:r>
              <a:rPr lang="en-US" dirty="0" smtClean="0"/>
              <a:t>Fear of failure.</a:t>
            </a:r>
          </a:p>
          <a:p>
            <a:r>
              <a:rPr lang="en-US" dirty="0" smtClean="0"/>
              <a:t>Fear of success.</a:t>
            </a:r>
          </a:p>
          <a:p>
            <a:r>
              <a:rPr lang="en-US" dirty="0" smtClean="0"/>
              <a:t>Lack of ambition.</a:t>
            </a:r>
          </a:p>
          <a:p>
            <a:r>
              <a:rPr lang="en-US" dirty="0" smtClean="0"/>
              <a:t>Fear of rejection.</a:t>
            </a:r>
          </a:p>
          <a:p>
            <a:r>
              <a:rPr lang="en-US" dirty="0" smtClean="0"/>
              <a:t>Procrastination.</a:t>
            </a:r>
          </a:p>
          <a:p>
            <a:r>
              <a:rPr lang="en-US" dirty="0" smtClean="0"/>
              <a:t>Low self esteem.</a:t>
            </a:r>
          </a:p>
          <a:p>
            <a:r>
              <a:rPr lang="en-US" dirty="0" smtClean="0"/>
              <a:t>Ignorance of its importance.</a:t>
            </a:r>
          </a:p>
          <a:p>
            <a:r>
              <a:rPr lang="en-US" dirty="0" smtClean="0"/>
              <a:t>Lack of knowledge about goal setting.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must be  SMART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 </a:t>
            </a:r>
            <a:r>
              <a:rPr lang="en-US" dirty="0" err="1" smtClean="0"/>
              <a:t>pecific</a:t>
            </a:r>
            <a:endParaRPr lang="en-US" dirty="0" smtClean="0"/>
          </a:p>
          <a:p>
            <a:r>
              <a:rPr lang="en-US" dirty="0" smtClean="0"/>
              <a:t>M </a:t>
            </a:r>
            <a:r>
              <a:rPr lang="en-US" dirty="0" err="1" smtClean="0"/>
              <a:t>easurable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chievable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R </a:t>
            </a:r>
            <a:r>
              <a:rPr lang="en-US" dirty="0" err="1" smtClean="0"/>
              <a:t>ealistic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T </a:t>
            </a:r>
            <a:r>
              <a:rPr lang="en-US" dirty="0" err="1" smtClean="0"/>
              <a:t>ime</a:t>
            </a:r>
            <a:r>
              <a:rPr lang="en-US" dirty="0" smtClean="0"/>
              <a:t>  bound. </a:t>
            </a:r>
          </a:p>
          <a:p>
            <a:pPr>
              <a:buNone/>
            </a:pPr>
            <a:r>
              <a:rPr lang="en-US" dirty="0" smtClean="0"/>
              <a:t>Goals can be :</a:t>
            </a:r>
          </a:p>
          <a:p>
            <a:pPr>
              <a:buNone/>
            </a:pPr>
            <a:r>
              <a:rPr lang="en-US" dirty="0" smtClean="0"/>
              <a:t>   * Short term – </a:t>
            </a:r>
            <a:r>
              <a:rPr lang="en-US" dirty="0" err="1" smtClean="0"/>
              <a:t>upto</a:t>
            </a:r>
            <a:r>
              <a:rPr lang="en-US" dirty="0" smtClean="0"/>
              <a:t> one year.</a:t>
            </a:r>
          </a:p>
          <a:p>
            <a:pPr>
              <a:buNone/>
            </a:pPr>
            <a:r>
              <a:rPr lang="en-US" dirty="0" smtClean="0"/>
              <a:t>   * Medium term – </a:t>
            </a:r>
            <a:r>
              <a:rPr lang="en-US" dirty="0" err="1" smtClean="0"/>
              <a:t>upto</a:t>
            </a:r>
            <a:r>
              <a:rPr lang="en-US" dirty="0" smtClean="0"/>
              <a:t>  3  years.</a:t>
            </a:r>
          </a:p>
          <a:p>
            <a:pPr>
              <a:buNone/>
            </a:pPr>
            <a:r>
              <a:rPr lang="en-US" dirty="0" smtClean="0"/>
              <a:t>   * Long term – </a:t>
            </a:r>
            <a:r>
              <a:rPr lang="en-US" dirty="0" err="1" smtClean="0"/>
              <a:t>upto</a:t>
            </a:r>
            <a:r>
              <a:rPr lang="en-US" dirty="0" smtClean="0"/>
              <a:t>  5 years.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 OF 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Goals must be evaluated asking :</a:t>
            </a:r>
          </a:p>
          <a:p>
            <a:pPr>
              <a:buNone/>
            </a:pPr>
            <a:r>
              <a:rPr lang="en-US" dirty="0" smtClean="0"/>
              <a:t>    * Is it the truth ?</a:t>
            </a:r>
          </a:p>
          <a:p>
            <a:pPr>
              <a:buNone/>
            </a:pPr>
            <a:r>
              <a:rPr lang="en-US" dirty="0" smtClean="0"/>
              <a:t>    * Is it fair to all concerned ?</a:t>
            </a:r>
          </a:p>
          <a:p>
            <a:pPr>
              <a:buNone/>
            </a:pPr>
            <a:r>
              <a:rPr lang="en-US" dirty="0" smtClean="0"/>
              <a:t>    * Will it get me good will ?</a:t>
            </a:r>
          </a:p>
          <a:p>
            <a:pPr>
              <a:buNone/>
            </a:pPr>
            <a:r>
              <a:rPr lang="en-US" dirty="0" smtClean="0"/>
              <a:t>    * Will it get me wealth, health &amp; peace ?</a:t>
            </a:r>
          </a:p>
          <a:p>
            <a:pPr>
              <a:buNone/>
            </a:pPr>
            <a:r>
              <a:rPr lang="en-US" dirty="0" smtClean="0"/>
              <a:t>    * Is it </a:t>
            </a:r>
            <a:r>
              <a:rPr lang="en-US" dirty="0" err="1" smtClean="0"/>
              <a:t>consistant</a:t>
            </a:r>
            <a:r>
              <a:rPr lang="en-US" dirty="0" smtClean="0"/>
              <a:t> with my other goals ?</a:t>
            </a:r>
          </a:p>
          <a:p>
            <a:pPr>
              <a:buNone/>
            </a:pPr>
            <a:r>
              <a:rPr lang="en-US" dirty="0" smtClean="0"/>
              <a:t>    * Can I commit myself to it ?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EMOTIONAL INTELLIGENCE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“ EI is the ability to control &amp; effective use of emotions to maintain better relationship at home, at work &amp; in every field of human interaction”</a:t>
            </a:r>
          </a:p>
          <a:p>
            <a:pPr>
              <a:buNone/>
            </a:pPr>
            <a:r>
              <a:rPr lang="en-US" dirty="0" smtClean="0"/>
              <a:t>DEVELOPMENT OF EI</a:t>
            </a:r>
          </a:p>
          <a:p>
            <a:pPr>
              <a:buNone/>
            </a:pPr>
            <a:r>
              <a:rPr lang="en-US" dirty="0" smtClean="0"/>
              <a:t> * Self awareness (Be proactive)</a:t>
            </a:r>
          </a:p>
          <a:p>
            <a:pPr>
              <a:buNone/>
            </a:pPr>
            <a:r>
              <a:rPr lang="en-US" dirty="0" smtClean="0"/>
              <a:t> * Personal motivation (Begin with end in mind)</a:t>
            </a:r>
          </a:p>
          <a:p>
            <a:pPr>
              <a:buNone/>
            </a:pPr>
            <a:r>
              <a:rPr lang="en-US" dirty="0" smtClean="0"/>
              <a:t> * Self regulation (Put first things first)</a:t>
            </a:r>
          </a:p>
          <a:p>
            <a:pPr>
              <a:buNone/>
            </a:pPr>
            <a:r>
              <a:rPr lang="en-US" dirty="0" smtClean="0"/>
              <a:t> * Empathy (Seek first to understand)</a:t>
            </a:r>
          </a:p>
          <a:p>
            <a:pPr>
              <a:buNone/>
            </a:pPr>
            <a:r>
              <a:rPr lang="en-US" dirty="0" smtClean="0"/>
              <a:t> * Social communication skills.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develop Creativity-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Creative hobbies. </a:t>
            </a:r>
            <a:r>
              <a:rPr lang="en-US" dirty="0" err="1" smtClean="0"/>
              <a:t>Eg</a:t>
            </a:r>
            <a:r>
              <a:rPr lang="en-US" dirty="0" smtClean="0"/>
              <a:t>. Painting, sculpture</a:t>
            </a:r>
          </a:p>
          <a:p>
            <a:r>
              <a:rPr lang="en-US" dirty="0" smtClean="0"/>
              <a:t>Playing creative &amp; imaginative games like chess, scrabbles etc.</a:t>
            </a:r>
          </a:p>
          <a:p>
            <a:r>
              <a:rPr lang="en-US" dirty="0" smtClean="0"/>
              <a:t>Trying to understand hidden ideas behind professional </a:t>
            </a:r>
            <a:r>
              <a:rPr lang="en-US" dirty="0" err="1" smtClean="0"/>
              <a:t>advt</a:t>
            </a:r>
            <a:r>
              <a:rPr lang="en-US" dirty="0" smtClean="0"/>
              <a:t> or new fashion designs.</a:t>
            </a:r>
          </a:p>
          <a:p>
            <a:r>
              <a:rPr lang="en-US" dirty="0" smtClean="0"/>
              <a:t>Exercising your mind regularly.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 VITAE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ESSENTIAL  CONTENTS. Objective, Name, Address, Tel No, e-mail ID, Age &amp; Date of birth, </a:t>
            </a:r>
            <a:r>
              <a:rPr lang="en-US" dirty="0" err="1" smtClean="0"/>
              <a:t>Ednl</a:t>
            </a:r>
            <a:r>
              <a:rPr lang="en-US" dirty="0" smtClean="0"/>
              <a:t> Qualifications, Experience, Specific professional achievements, Hobbies  </a:t>
            </a:r>
          </a:p>
          <a:p>
            <a:pPr>
              <a:buNone/>
            </a:pPr>
            <a:r>
              <a:rPr lang="en-US" dirty="0" smtClean="0"/>
              <a:t>POINTS TO NOTE.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</a:t>
            </a:r>
            <a:r>
              <a:rPr lang="en-US" dirty="0" err="1" smtClean="0"/>
              <a:t>Customise</a:t>
            </a:r>
            <a:r>
              <a:rPr lang="en-US" dirty="0" smtClean="0"/>
              <a:t> CV to the job.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To be typed in white bond paper (max.2 pgs)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Contents to satisfy job requirements.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Qualifications in ascending order.</a:t>
            </a:r>
          </a:p>
          <a:p>
            <a:pPr>
              <a:buNone/>
            </a:pPr>
            <a:r>
              <a:rPr lang="en-US" dirty="0" smtClean="0"/>
              <a:t> * Experience in reverse order ( Latest first 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CV to be typed &amp; signed  (no </a:t>
            </a:r>
            <a:r>
              <a:rPr lang="en-US" dirty="0" err="1" smtClean="0"/>
              <a:t>zerox</a:t>
            </a:r>
            <a:r>
              <a:rPr lang="en-US" dirty="0" smtClean="0"/>
              <a:t> copies)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Always indicate at least one hobby.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V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action verbs while telling achievements.</a:t>
            </a:r>
          </a:p>
          <a:p>
            <a:r>
              <a:rPr lang="en-US" dirty="0" smtClean="0"/>
              <a:t>Give references only when asked for.</a:t>
            </a:r>
          </a:p>
          <a:p>
            <a:r>
              <a:rPr lang="en-US" dirty="0" smtClean="0"/>
              <a:t>Mention professional memberships.</a:t>
            </a:r>
          </a:p>
          <a:p>
            <a:r>
              <a:rPr lang="en-US" dirty="0" smtClean="0"/>
              <a:t>Attach a covering letter.</a:t>
            </a:r>
          </a:p>
          <a:p>
            <a:r>
              <a:rPr lang="en-US" dirty="0" smtClean="0"/>
              <a:t>Update it regularly- Add latest information.</a:t>
            </a:r>
          </a:p>
          <a:p>
            <a:r>
              <a:rPr lang="en-US" dirty="0" smtClean="0"/>
              <a:t>While sending by e-mail, send it as one file.</a:t>
            </a:r>
          </a:p>
          <a:p>
            <a:r>
              <a:rPr lang="en-US" dirty="0" smtClean="0"/>
              <a:t>Avoid underlining, italics, boxes, all capitals etc</a:t>
            </a:r>
          </a:p>
          <a:p>
            <a:r>
              <a:rPr lang="en-US" dirty="0" smtClean="0"/>
              <a:t>Put name &amp; Page 2 at top of 2</a:t>
            </a:r>
            <a:r>
              <a:rPr lang="en-US" baseline="30000" dirty="0" smtClean="0"/>
              <a:t>nd</a:t>
            </a:r>
            <a:r>
              <a:rPr lang="en-US" dirty="0" smtClean="0"/>
              <a:t> page.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CARDINAL RULES.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Talk about what you can do.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Convey </a:t>
            </a:r>
            <a:r>
              <a:rPr lang="en-US" dirty="0" err="1" smtClean="0"/>
              <a:t>focussed</a:t>
            </a:r>
            <a:r>
              <a:rPr lang="en-US" dirty="0" smtClean="0"/>
              <a:t> career goals.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Do not mention anything negative.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Do not make hollow claims.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Restrict to one page.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Recheck grammatical &amp; spelling errors.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 Letter - 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DRAFTING (Ask yourself 5 questions)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What does the employer need ? (skills, experience, knowledge 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What are your objectives ?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What are the major qualities you have ?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How can you match your experience to the job requirements ?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Why do you want to work for this company 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 HUNTING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STRATEGIES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Talk to successful job hunters.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</a:t>
            </a:r>
            <a:r>
              <a:rPr lang="en-US" dirty="0" err="1" smtClean="0"/>
              <a:t>Persistance</a:t>
            </a:r>
            <a:r>
              <a:rPr lang="en-US" dirty="0" smtClean="0"/>
              <a:t> is the name of the game.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Accept any job to start with.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Go for the job you really want the most.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Tell everyone what you need.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Use </a:t>
            </a:r>
            <a:r>
              <a:rPr lang="en-US" dirty="0" err="1" smtClean="0"/>
              <a:t>tel</a:t>
            </a:r>
            <a:r>
              <a:rPr lang="en-US" dirty="0" smtClean="0"/>
              <a:t> answering machine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* Put an </a:t>
            </a:r>
            <a:r>
              <a:rPr lang="en-US" dirty="0" err="1" smtClean="0"/>
              <a:t>advt</a:t>
            </a:r>
            <a:r>
              <a:rPr lang="en-US" dirty="0" smtClean="0"/>
              <a:t> : “ SITUATION WANTED “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2028</Words>
  <Application>Microsoft Office PowerPoint</Application>
  <PresentationFormat>On-screen Show (4:3)</PresentationFormat>
  <Paragraphs>289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sssss</vt:lpstr>
      <vt:lpstr>CREATIVE  THINKING</vt:lpstr>
      <vt:lpstr>WAYS TO DEVELOP CREATIVITY</vt:lpstr>
      <vt:lpstr>Ways to develop Creativity- contd.</vt:lpstr>
      <vt:lpstr>CURRICULUM  VITAE</vt:lpstr>
      <vt:lpstr>C V – Contd.</vt:lpstr>
      <vt:lpstr>COVER  LETTER</vt:lpstr>
      <vt:lpstr>Cover  Letter -  Contd</vt:lpstr>
      <vt:lpstr>JOB  HUNTING</vt:lpstr>
      <vt:lpstr>Job Hunting Strategies- Contd. </vt:lpstr>
      <vt:lpstr>Job Hunting Strategies - Contd</vt:lpstr>
      <vt:lpstr>TIME  MANAGEMENT</vt:lpstr>
      <vt:lpstr>HOW  TO MANAGE  TIME ?</vt:lpstr>
      <vt:lpstr>MAJOR  TIME  STEALERS</vt:lpstr>
      <vt:lpstr>SELF  ESTEEM</vt:lpstr>
      <vt:lpstr>BUILDING POSITIVE SELF ESTEEM</vt:lpstr>
      <vt:lpstr>GROUP  DISCUSSION</vt:lpstr>
      <vt:lpstr>GDs  EVALUATE :</vt:lpstr>
      <vt:lpstr>GDs  EVALUATE : Contd.</vt:lpstr>
      <vt:lpstr>TIPS FOR SUCCESSFUL PARTICIPATION</vt:lpstr>
      <vt:lpstr>GD  TIPS : Contd. </vt:lpstr>
      <vt:lpstr>GD TIPS : Contd.</vt:lpstr>
      <vt:lpstr>GD vs DEBATE. </vt:lpstr>
      <vt:lpstr>TEN COMMANDMENTS OF SUCCESS</vt:lpstr>
      <vt:lpstr>25 STEPS TO BUILDING POSITIVE PERSONALITY</vt:lpstr>
      <vt:lpstr>25  STEPS _ Contd</vt:lpstr>
      <vt:lpstr>25 STEPS – Contd. </vt:lpstr>
      <vt:lpstr>WHY WE DON’T ACHIEVE EXCELLENCE </vt:lpstr>
      <vt:lpstr>Achieving  Excellence - Contd</vt:lpstr>
      <vt:lpstr>GOAL  SETTING</vt:lpstr>
      <vt:lpstr>REASONS  FOR  NOT  SETTING  GOALS</vt:lpstr>
      <vt:lpstr>Goals must be  SMART</vt:lpstr>
      <vt:lpstr>EVALUATION  OF  GOALS</vt:lpstr>
      <vt:lpstr>EMOTIONAL INTELLIGENCE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bghud</dc:creator>
  <cp:lastModifiedBy>bghud</cp:lastModifiedBy>
  <cp:revision>56</cp:revision>
  <dcterms:created xsi:type="dcterms:W3CDTF">2001-12-31T18:31:40Z</dcterms:created>
  <dcterms:modified xsi:type="dcterms:W3CDTF">2012-06-26T16:42:48Z</dcterms:modified>
</cp:coreProperties>
</file>