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6"/>
  </p:notesMasterIdLst>
  <p:sldIdLst>
    <p:sldId id="278" r:id="rId2"/>
    <p:sldId id="279" r:id="rId3"/>
    <p:sldId id="320" r:id="rId4"/>
    <p:sldId id="321" r:id="rId5"/>
    <p:sldId id="322" r:id="rId6"/>
    <p:sldId id="323" r:id="rId7"/>
    <p:sldId id="325" r:id="rId8"/>
    <p:sldId id="340" r:id="rId9"/>
    <p:sldId id="328" r:id="rId10"/>
    <p:sldId id="341" r:id="rId11"/>
    <p:sldId id="343" r:id="rId12"/>
    <p:sldId id="342" r:id="rId13"/>
    <p:sldId id="345" r:id="rId14"/>
    <p:sldId id="346" r:id="rId15"/>
    <p:sldId id="347" r:id="rId16"/>
    <p:sldId id="330" r:id="rId17"/>
    <p:sldId id="331" r:id="rId18"/>
    <p:sldId id="336" r:id="rId19"/>
    <p:sldId id="349" r:id="rId20"/>
    <p:sldId id="337" r:id="rId21"/>
    <p:sldId id="338" r:id="rId22"/>
    <p:sldId id="339" r:id="rId23"/>
    <p:sldId id="276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89068" autoAdjust="0"/>
  </p:normalViewPr>
  <p:slideViewPr>
    <p:cSldViewPr>
      <p:cViewPr>
        <p:scale>
          <a:sx n="66" d="100"/>
          <a:sy n="66" d="100"/>
        </p:scale>
        <p:origin x="-150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3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0659D-C4EC-4F78-8FB0-B3D37B2FF0DF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6BC97-EE93-4636-AC8F-60D3FB37B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6BC97-EE93-4636-AC8F-60D3FB37B84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6BC97-EE93-4636-AC8F-60D3FB37B845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42EF82-CAE8-4C8D-A773-9677DC2F8DE0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EA590E-4B28-4476-945E-12E1503DA2FC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23406C-2D5A-4B19-93C8-4B02E1C42EAB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A21473-8058-4EB2-8D03-1EB31439C597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0E9D98-15F1-4676-86A9-712F90A7CA78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5CBC55-355E-440D-8CED-AAB76EEBF191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9DD8CB-F861-4E87-9240-54F787FD6B42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ABAD74-5715-42B1-912E-0C6670C2612D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FE9519-C9E7-489D-A45D-D81E3F085040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53956E-7328-4FDA-9F54-9C3609444BEA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6C420E-22E7-439B-9537-634462452652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054411C-0474-4A74-BD5C-611E4AAF53CF}" type="datetime1">
              <a:rPr lang="en-US" smtClean="0"/>
              <a:pPr/>
              <a:t>10/25/2013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92B80CC-9DBA-466C-9387-3F97587E8F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66800" y="0"/>
            <a:ext cx="8077200" cy="3810000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WELCOME</a:t>
            </a:r>
            <a:endParaRPr lang="en-IN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Sorted Neighbor Algorithm(SN)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96646" indent="-514350">
              <a:lnSpc>
                <a:spcPct val="17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Input record list</a:t>
            </a:r>
          </a:p>
          <a:p>
            <a:pPr marL="596646" indent="-514350">
              <a:lnSpc>
                <a:spcPct val="17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Slides window of size w </a:t>
            </a:r>
          </a:p>
          <a:p>
            <a:pPr marL="596646" indent="-514350">
              <a:lnSpc>
                <a:spcPct val="17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Compare records within w</a:t>
            </a:r>
          </a:p>
          <a:p>
            <a:pPr marL="596646" indent="-514350">
              <a:lnSpc>
                <a:spcPct val="17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Cluster matching pairs of record</a:t>
            </a:r>
          </a:p>
          <a:p>
            <a:endParaRPr lang="en-IN" dirty="0"/>
          </a:p>
        </p:txBody>
      </p:sp>
      <p:sp>
        <p:nvSpPr>
          <p:cNvPr id="4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Pay-As-You-Go  Entity Resolution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Hierarchy Of Record Partition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 partition hierarchy as hints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Bottom level is the most fine-grained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Higher level are more course grained</a:t>
            </a:r>
          </a:p>
        </p:txBody>
      </p:sp>
      <p:sp>
        <p:nvSpPr>
          <p:cNvPr id="4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Pay-As-You-Go  Entity Resolution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Illustration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P3:{r1,r2,r3,r4,r5}</a:t>
            </a:r>
          </a:p>
          <a:p>
            <a:pPr marL="596646" indent="-514350">
              <a:lnSpc>
                <a:spcPct val="20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P2:{r1,r2,r3}       {r4,r5}</a:t>
            </a:r>
          </a:p>
          <a:p>
            <a:pPr>
              <a:lnSpc>
                <a:spcPct val="20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P1:{r1,r2} {r3}    {r4,r5}</a:t>
            </a:r>
          </a:p>
          <a:p>
            <a:endParaRPr lang="en-IN" dirty="0"/>
          </a:p>
        </p:txBody>
      </p:sp>
      <p:sp>
        <p:nvSpPr>
          <p:cNvPr id="4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Pay-As-You-Go  Entity Resolution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2667000" y="2496488"/>
            <a:ext cx="5334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6200000" flipH="1">
            <a:off x="4343400" y="2496487"/>
            <a:ext cx="533401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1866900" y="3601388"/>
            <a:ext cx="457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H="1">
            <a:off x="3238500" y="3601388"/>
            <a:ext cx="457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4915694" y="3754582"/>
            <a:ext cx="457200" cy="746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Generating partition hints 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Partitioning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based on threshold</a:t>
            </a:r>
          </a:p>
          <a:p>
            <a:pPr marL="596646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Input: R =[r1, r2,. . . ] and T = [T1,. . TL]</a:t>
            </a:r>
          </a:p>
          <a:p>
            <a:pPr marL="596646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Output: a hint H ={P1,. . .  PL}</a:t>
            </a:r>
          </a:p>
          <a:p>
            <a:pPr>
              <a:lnSpc>
                <a:spcPct val="20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  <p:sp>
        <p:nvSpPr>
          <p:cNvPr id="4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Pay-As-You-Go  Entity Resolution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Algorithm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96646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for R 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Sorted do</a:t>
            </a:r>
          </a:p>
          <a:p>
            <a:pPr marL="596646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Read first record </a:t>
            </a:r>
          </a:p>
          <a:p>
            <a:pPr marL="596646" indent="-514350">
              <a:lnSpc>
                <a:spcPct val="150000"/>
              </a:lnSpc>
              <a:buFont typeface="+mj-lt"/>
              <a:buAutoNum type="arabicPeriod"/>
            </a:pPr>
            <a:r>
              <a:rPr lang="nb-NO" dirty="0" smtClean="0">
                <a:latin typeface="Times New Roman" pitchFamily="18" charset="0"/>
                <a:cs typeface="Times New Roman" pitchFamily="18" charset="0"/>
              </a:rPr>
              <a:t>for each threshold do</a:t>
            </a:r>
          </a:p>
          <a:p>
            <a:pPr marL="596646" indent="-514350">
              <a:lnSpc>
                <a:spcPct val="150000"/>
              </a:lnSpc>
              <a:buFont typeface="+mj-lt"/>
              <a:buAutoNum type="arabicPeriod"/>
            </a:pPr>
            <a:r>
              <a:rPr lang="nb-NO" dirty="0" smtClean="0">
                <a:latin typeface="Times New Roman" pitchFamily="18" charset="0"/>
                <a:cs typeface="Times New Roman" pitchFamily="18" charset="0"/>
              </a:rPr>
              <a:t>Check distance between 2 records</a:t>
            </a: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>
              <a:lnSpc>
                <a:spcPct val="150000"/>
              </a:lnSpc>
              <a:buFont typeface="+mj-lt"/>
              <a:buAutoNum type="arabicPeriod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Add r into  P and return {P1,…PL}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IN" dirty="0"/>
          </a:p>
        </p:txBody>
      </p:sp>
      <p:sp>
        <p:nvSpPr>
          <p:cNvPr id="4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Pay-As-You-Go  Entity Resolution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Illustration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524000"/>
            <a:ext cx="7498080" cy="4800600"/>
          </a:xfrm>
        </p:spPr>
        <p:txBody>
          <a:bodyPr>
            <a:normAutofit/>
          </a:bodyPr>
          <a:lstStyle/>
          <a:p>
            <a:pPr marL="596646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I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Bob,Bobby,Bobji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 marL="596646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T1=1,T2=2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P1:{{Bob},{Bobby},{Bobji}}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P2:{{Bob,Bobby},{Bobji}}</a:t>
            </a: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en-IN" dirty="0"/>
          </a:p>
        </p:txBody>
      </p:sp>
      <p:sp>
        <p:nvSpPr>
          <p:cNvPr id="4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Pay-As-You-Go  Entity Resolution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HC Algorithm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96646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Single Link Hierarchical Clustering Algorithm(HC)</a:t>
            </a: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Input: R, E, H = {P1; . . . ; PL},W</a:t>
            </a:r>
          </a:p>
          <a:p>
            <a:pPr marL="596646" indent="-514350">
              <a:lnSpc>
                <a:spcPct val="150000"/>
              </a:lnSpc>
              <a:buFont typeface="Wingdings" pitchFamily="2" charset="2"/>
              <a:buChar char="Ø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Output: An intermediate ER result F </a:t>
            </a:r>
          </a:p>
          <a:p>
            <a:endParaRPr lang="en-IN" dirty="0"/>
          </a:p>
        </p:txBody>
      </p:sp>
      <p:sp>
        <p:nvSpPr>
          <p:cNvPr id="4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Pay-As-You-Go  Entity Resolution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HC Algorithm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96646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Initialize F and h with zero</a:t>
            </a: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>
              <a:lnSpc>
                <a:spcPct val="150000"/>
              </a:lnSpc>
              <a:buFont typeface="+mj-lt"/>
              <a:buAutoNum type="arabicPeriod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=1 to L do</a:t>
            </a:r>
          </a:p>
          <a:p>
            <a:pPr marL="596646" indent="-514350">
              <a:lnSpc>
                <a:spcPct val="150000"/>
              </a:lnSpc>
              <a:buFont typeface="+mj-lt"/>
              <a:buAutoNum type="arabicPeriod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for c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Pi do</a:t>
            </a:r>
          </a:p>
          <a:p>
            <a:pPr marL="596646" indent="-514350">
              <a:lnSpc>
                <a:spcPct val="150000"/>
              </a:lnSpc>
              <a:buFont typeface="+mj-lt"/>
              <a:buAutoNum type="arabicPeriod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Compare records in c</a:t>
            </a:r>
          </a:p>
          <a:p>
            <a:pPr marL="596646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Resolve and place in h(c)</a:t>
            </a:r>
          </a:p>
          <a:p>
            <a:pPr marL="596646" indent="-514350">
              <a:lnSpc>
                <a:spcPct val="150000"/>
              </a:lnSpc>
              <a:buFont typeface="+mj-lt"/>
              <a:buAutoNum type="arabicPeriod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IN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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F ᴜ h(c), Return F when w reaches</a:t>
            </a:r>
          </a:p>
          <a:p>
            <a:pPr marL="596646" indent="-514350">
              <a:lnSpc>
                <a:spcPct val="150000"/>
              </a:lnSpc>
              <a:buFont typeface="+mj-lt"/>
              <a:buAutoNum type="arabicPeriod"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  <p:sp>
        <p:nvSpPr>
          <p:cNvPr id="4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Pay-As-You-Go  Entity Resolution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Advantages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Effective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Resolve within a time limit</a:t>
            </a:r>
          </a:p>
          <a:p>
            <a:endParaRPr lang="en-IN" dirty="0"/>
          </a:p>
        </p:txBody>
      </p:sp>
      <p:sp>
        <p:nvSpPr>
          <p:cNvPr id="4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Pay-As-You-Go  Entity Resolution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Pay-as-you-go Approach of ER</a:t>
            </a:r>
            <a:endParaRPr lang="en-IN" sz="4000" dirty="0"/>
          </a:p>
        </p:txBody>
      </p:sp>
      <p:sp>
        <p:nvSpPr>
          <p:cNvPr id="4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Pay-As-You-Go  Entity Resolution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84775" y="2871909"/>
            <a:ext cx="2600000" cy="195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524001"/>
            <a:ext cx="5638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752600" y="5943600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COURTESY:IEEE TRANSACTIONS ON KNOWLEDGE AND DATA ENGINEERING</a:t>
            </a:r>
            <a:endParaRPr lang="en-IN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2362200" y="5282625"/>
            <a:ext cx="381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Fig.1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25908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PAY-AS-YOU-GO ENTITY RESOLUTION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86000"/>
            <a:ext cx="8077200" cy="4572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Topic Approval                     :03/09/2013    </a:t>
            </a: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Slide Approval                      :10/09/2013</a:t>
            </a: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Topic and Slide Approval     :Mr.ABY ABAHAI T. </a:t>
            </a:r>
          </a:p>
          <a:p>
            <a:pPr>
              <a:buNone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Anupama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Balakrishnan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Roll no:10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S7R</a:t>
            </a:r>
          </a:p>
          <a:p>
            <a:pPr>
              <a:buNone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Using hints for resolution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Hints are tools for fast ER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Resolve within a work limit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Overhead is negligible</a:t>
            </a:r>
          </a:p>
          <a:p>
            <a:endParaRPr lang="en-IN" dirty="0"/>
          </a:p>
        </p:txBody>
      </p:sp>
      <p:sp>
        <p:nvSpPr>
          <p:cNvPr id="4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Pay-As-You-Go  Entity Resolution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References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[1] A.K.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Elmagarmid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P.G.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Ipeirotis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and V.S.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Verykios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“Duplicate Record Detection: A Survey,” IEEE Trans. Knowledge Data Eng., </a:t>
            </a:r>
            <a:r>
              <a:rPr lang="nl-NL" dirty="0" smtClean="0">
                <a:latin typeface="Times New Roman" pitchFamily="18" charset="0"/>
                <a:cs typeface="Times New Roman" pitchFamily="18" charset="0"/>
              </a:rPr>
              <a:t>vol. 19, no. 1, pp. 1-16, Jan. 2007.</a:t>
            </a: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[2] A.K. Jain, M.N.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Murty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and P.J. Flynn, “Data Clustering: A Review,” ACM Computing Surveys, vol. 31, no. 3, pp. 264-323, 1999.</a:t>
            </a:r>
          </a:p>
          <a:p>
            <a:endParaRPr lang="en-IN" dirty="0"/>
          </a:p>
        </p:txBody>
      </p:sp>
      <p:sp>
        <p:nvSpPr>
          <p:cNvPr id="4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Pay-As-You-Go  Entity Resolution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References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[3] H.B.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Newcombe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and J.M. Kennedy, “Record Linkage: Making Maximum Use of the Discriminating Power of Identifying Information,” Comm. ACM, vol. 5, no. 11, pp. 563-566, 1962.</a:t>
            </a:r>
          </a:p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[4] M.A.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Herna´ndez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and S.J.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Stolfo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“The Merge/Purge Problem for Large Databases,” Proc. ACM SIGMOD Int’l Conf. Management of Data, pp. 127-138, 1995.</a:t>
            </a:r>
          </a:p>
          <a:p>
            <a:endParaRPr lang="en-IN" dirty="0"/>
          </a:p>
        </p:txBody>
      </p:sp>
      <p:sp>
        <p:nvSpPr>
          <p:cNvPr id="4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Pay-As-You-Go  Entity Resolution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>
          <a:xfrm>
            <a:off x="1447800" y="2133600"/>
            <a:ext cx="7406640" cy="1752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371600" y="1676400"/>
            <a:ext cx="7406640" cy="1472184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THANK YOU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676400"/>
            <a:ext cx="7406640" cy="1472184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QUESTIONS</a:t>
            </a:r>
            <a:r>
              <a:rPr lang="en-US" dirty="0" smtClean="0"/>
              <a:t> ?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Current system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Advantages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References</a:t>
            </a:r>
          </a:p>
          <a:p>
            <a:endParaRPr lang="en-IN" dirty="0"/>
          </a:p>
        </p:txBody>
      </p:sp>
      <p:sp>
        <p:nvSpPr>
          <p:cNvPr id="4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Pay-As-You-Go  Entity Resolution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Entity resolution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Pay-as-you-go approach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Hints</a:t>
            </a:r>
          </a:p>
          <a:p>
            <a:pPr lvl="4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Grouping of records</a:t>
            </a:r>
          </a:p>
          <a:p>
            <a:pPr lvl="4"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Ordering of records</a:t>
            </a:r>
            <a:endParaRPr lang="en-IN" sz="2800" dirty="0" smtClean="0"/>
          </a:p>
          <a:p>
            <a:pPr lvl="4">
              <a:buFont typeface="Wingdings" pitchFamily="2" charset="2"/>
              <a:buChar char="Ø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Pay-As-You-Go  Entity Resolution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Existing ER model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ER algorithm E takes as input R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Output E(R) is a partition of the input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Eg: R={r1,r2,r3,r4,r5,r6}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E(R) ={{r1,r3},{r2},{r4,r5,r6}}</a:t>
            </a:r>
          </a:p>
          <a:p>
            <a:endParaRPr lang="en-IN" dirty="0"/>
          </a:p>
        </p:txBody>
      </p:sp>
      <p:sp>
        <p:nvSpPr>
          <p:cNvPr id="4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Pay-As-You-Go  Entity Resolution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Disadvantages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Time consuming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More comparison needed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Matches may be missed</a:t>
            </a:r>
          </a:p>
          <a:p>
            <a:endParaRPr lang="en-IN" dirty="0"/>
          </a:p>
        </p:txBody>
      </p:sp>
      <p:sp>
        <p:nvSpPr>
          <p:cNvPr id="4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Pay-As-You-Go  Entity Resolution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Pay-as-you-go Approach of ER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Analyze the records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Generate hints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Resolve hints</a:t>
            </a:r>
          </a:p>
          <a:p>
            <a:pPr>
              <a:lnSpc>
                <a:spcPct val="15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  <p:sp>
        <p:nvSpPr>
          <p:cNvPr id="4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Pay-As-You-Go  Entity Resolution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Hints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Sorted List of Pairs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Hierarchy of Partitions </a:t>
            </a:r>
          </a:p>
          <a:p>
            <a:pPr lvl="4">
              <a:lnSpc>
                <a:spcPct val="170000"/>
              </a:lnSpc>
              <a:buNone/>
            </a:pP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2800" dirty="0"/>
          </a:p>
        </p:txBody>
      </p:sp>
      <p:sp>
        <p:nvSpPr>
          <p:cNvPr id="4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Pay-As-You-Go  Entity Resolution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Sorted List Of Record Pairs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Hint that consists of a list of record pairs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Block of records{r1,r2,r3}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Sorted based on names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Sorting result{r3,r2,r1}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Sorted Neighbor algorithm(SN)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  <p:sp>
        <p:nvSpPr>
          <p:cNvPr id="4" name="Footer Placeholder 6"/>
          <p:cNvSpPr txBox="1">
            <a:spLocks/>
          </p:cNvSpPr>
          <p:nvPr/>
        </p:nvSpPr>
        <p:spPr>
          <a:xfrm>
            <a:off x="3200400" y="-76200"/>
            <a:ext cx="4267200" cy="476250"/>
          </a:xfrm>
          <a:prstGeom prst="rect">
            <a:avLst/>
          </a:prstGeom>
        </p:spPr>
        <p:txBody>
          <a:bodyPr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2">
                    <a:shade val="50000"/>
                    <a:satMod val="200000"/>
                  </a:schemeClr>
                </a:solidFill>
              </a:rPr>
              <a:t>Pay-As-You-Go  Entity Resolution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50000"/>
                  <a:satMod val="20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48000" y="6305550"/>
            <a:ext cx="3505200" cy="476250"/>
          </a:xfrm>
        </p:spPr>
        <p:txBody>
          <a:bodyPr/>
          <a:lstStyle/>
          <a:p>
            <a:r>
              <a:rPr lang="en-US" dirty="0" smtClean="0"/>
              <a:t>Dept.of computer science, MACE Kothamangalam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5733</TotalTime>
  <Words>772</Words>
  <Application>Microsoft Office PowerPoint</Application>
  <PresentationFormat>On-screen Show (4:3)</PresentationFormat>
  <Paragraphs>150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Solstice</vt:lpstr>
      <vt:lpstr>WELCOME</vt:lpstr>
      <vt:lpstr>PAY-AS-YOU-GO ENTITY RESOLUTION</vt:lpstr>
      <vt:lpstr>Contents</vt:lpstr>
      <vt:lpstr>Introduction</vt:lpstr>
      <vt:lpstr>Existing ER model</vt:lpstr>
      <vt:lpstr>Disadvantages</vt:lpstr>
      <vt:lpstr>Pay-as-you-go Approach of ER</vt:lpstr>
      <vt:lpstr>Hints</vt:lpstr>
      <vt:lpstr>Sorted List Of Record Pairs</vt:lpstr>
      <vt:lpstr>Sorted Neighbor Algorithm(SN)</vt:lpstr>
      <vt:lpstr>Hierarchy Of Record Partition</vt:lpstr>
      <vt:lpstr>Illustration</vt:lpstr>
      <vt:lpstr>Generating partition hints </vt:lpstr>
      <vt:lpstr>Algorithm</vt:lpstr>
      <vt:lpstr>Illustration</vt:lpstr>
      <vt:lpstr>HC Algorithm</vt:lpstr>
      <vt:lpstr>HC Algorithm</vt:lpstr>
      <vt:lpstr>Advantages</vt:lpstr>
      <vt:lpstr>Pay-as-you-go Approach of ER</vt:lpstr>
      <vt:lpstr>Conclusion</vt:lpstr>
      <vt:lpstr>References</vt:lpstr>
      <vt:lpstr>References</vt:lpstr>
      <vt:lpstr>THANK YOU</vt:lpstr>
      <vt:lpstr>QUESTIONS 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DISCOVERY AND INCLUDING EXPERTS FOR ONLINE HELP</dc:title>
  <dc:creator>user</dc:creator>
  <cp:lastModifiedBy>user</cp:lastModifiedBy>
  <cp:revision>616</cp:revision>
  <dcterms:created xsi:type="dcterms:W3CDTF">2013-07-13T10:05:55Z</dcterms:created>
  <dcterms:modified xsi:type="dcterms:W3CDTF">2013-10-25T04:20:34Z</dcterms:modified>
</cp:coreProperties>
</file>