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8" r:id="rId25"/>
    <p:sldId id="279" r:id="rId26"/>
    <p:sldId id="280" r:id="rId27"/>
    <p:sldId id="28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63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5" name="PlaceHolder 5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564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63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8" name="PlaceHolder 5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564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63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4" name="PlaceHolder 5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7" name="PlaceHolder 4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5640" cy="18964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Line 1"/>
          <p:cNvSpPr/>
          <p:nvPr/>
        </p:nvSpPr>
        <p:spPr>
          <a:xfrm>
            <a:off x="8762760" y="0"/>
            <a:ext cx="0" cy="6858000"/>
          </a:xfrm>
          <a:prstGeom prst="line">
            <a:avLst/>
          </a:prstGeom>
          <a:ln w="38160">
            <a:solidFill>
              <a:srgbClr val="ADCDDB"/>
            </a:solidFill>
            <a:round/>
          </a:ln>
        </p:spPr>
      </p:sp>
      <p:sp>
        <p:nvSpPr>
          <p:cNvPr id="28" name="Line 2"/>
          <p:cNvSpPr/>
          <p:nvPr/>
        </p:nvSpPr>
        <p:spPr>
          <a:xfrm>
            <a:off x="75960" y="0"/>
            <a:ext cx="0" cy="6858000"/>
          </a:xfrm>
          <a:prstGeom prst="line">
            <a:avLst/>
          </a:prstGeom>
          <a:ln w="57240">
            <a:solidFill>
              <a:srgbClr val="ADCDDB"/>
            </a:solidFill>
            <a:round/>
          </a:ln>
        </p:spPr>
      </p:sp>
      <p:sp>
        <p:nvSpPr>
          <p:cNvPr id="2" name="Line 3"/>
          <p:cNvSpPr/>
          <p:nvPr/>
        </p:nvSpPr>
        <p:spPr>
          <a:xfrm>
            <a:off x="8991360" y="0"/>
            <a:ext cx="0" cy="6858000"/>
          </a:xfrm>
          <a:prstGeom prst="line">
            <a:avLst/>
          </a:prstGeom>
          <a:ln w="19080">
            <a:solidFill>
              <a:srgbClr val="2DA2BF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>
            <a:off x="8839080" y="0"/>
            <a:ext cx="304560" cy="6857640"/>
          </a:xfrm>
          <a:prstGeom prst="rect">
            <a:avLst/>
          </a:prstGeom>
          <a:solidFill>
            <a:srgbClr val="ADCDDB"/>
          </a:solidFill>
        </p:spPr>
      </p:sp>
      <p:sp>
        <p:nvSpPr>
          <p:cNvPr id="4" name="Line 5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rgbClr val="2DA2BF"/>
            </a:solidFill>
            <a:round/>
          </a:ln>
        </p:spPr>
      </p:sp>
      <p:sp>
        <p:nvSpPr>
          <p:cNvPr id="5" name="CustomShape 6"/>
          <p:cNvSpPr/>
          <p:nvPr/>
        </p:nvSpPr>
        <p:spPr>
          <a:xfrm>
            <a:off x="8156520" y="5715000"/>
            <a:ext cx="548280" cy="548280"/>
          </a:xfrm>
          <a:prstGeom prst="ellipse">
            <a:avLst/>
          </a:prstGeom>
          <a:solidFill>
            <a:srgbClr val="2DA2BF"/>
          </a:solidFill>
        </p:spPr>
      </p:sp>
      <p:sp>
        <p:nvSpPr>
          <p:cNvPr id="6" name="PlaceHolder 7"/>
          <p:cNvSpPr>
            <a:spLocks noGrp="1"/>
          </p:cNvSpPr>
          <p:nvPr>
            <p:ph type="title"/>
          </p:nvPr>
        </p:nvSpPr>
        <p:spPr>
          <a:xfrm>
            <a:off x="2286000" y="3124080"/>
            <a:ext cx="6171840" cy="189396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3000" b="1">
                <a:solidFill>
                  <a:srgbClr val="464646"/>
                </a:solidFill>
                <a:latin typeface="Times New Roman"/>
              </a:rPr>
              <a:t>Click to edit the title text formatClick to edit Master title style</a:t>
            </a:r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dt"/>
          </p:nvPr>
        </p:nvSpPr>
        <p:spPr>
          <a:xfrm>
            <a:off x="9098280" y="221760"/>
            <a:ext cx="2285640" cy="3805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13/11/13</a:t>
            </a:r>
            <a:endParaRPr/>
          </a:p>
        </p:txBody>
      </p:sp>
      <p:sp>
        <p:nvSpPr>
          <p:cNvPr id="8" name="PlaceHolder 9"/>
          <p:cNvSpPr>
            <a:spLocks noGrp="1"/>
          </p:cNvSpPr>
          <p:nvPr>
            <p:ph type="ftr"/>
          </p:nvPr>
        </p:nvSpPr>
        <p:spPr>
          <a:xfrm>
            <a:off x="9097920" y="2544840"/>
            <a:ext cx="3657240" cy="3837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  <p:sp>
        <p:nvSpPr>
          <p:cNvPr id="9" name="CustomShape 10"/>
          <p:cNvSpPr/>
          <p:nvPr/>
        </p:nvSpPr>
        <p:spPr>
          <a:xfrm>
            <a:off x="380880" y="0"/>
            <a:ext cx="609120" cy="6857640"/>
          </a:xfrm>
          <a:prstGeom prst="rect">
            <a:avLst/>
          </a:prstGeom>
          <a:solidFill>
            <a:srgbClr val="ADCDDB"/>
          </a:solidFill>
        </p:spPr>
      </p:sp>
      <p:sp>
        <p:nvSpPr>
          <p:cNvPr id="10" name="CustomShape 11"/>
          <p:cNvSpPr/>
          <p:nvPr/>
        </p:nvSpPr>
        <p:spPr>
          <a:xfrm>
            <a:off x="276480" y="0"/>
            <a:ext cx="104400" cy="6857640"/>
          </a:xfrm>
          <a:prstGeom prst="rect">
            <a:avLst/>
          </a:prstGeom>
          <a:solidFill>
            <a:srgbClr val="CDDFE8"/>
          </a:solidFill>
        </p:spPr>
      </p:sp>
      <p:sp>
        <p:nvSpPr>
          <p:cNvPr id="11" name="CustomShape 12"/>
          <p:cNvSpPr/>
          <p:nvPr/>
        </p:nvSpPr>
        <p:spPr>
          <a:xfrm>
            <a:off x="990720" y="0"/>
            <a:ext cx="181440" cy="6857640"/>
          </a:xfrm>
          <a:prstGeom prst="rect">
            <a:avLst/>
          </a:prstGeom>
          <a:solidFill>
            <a:srgbClr val="CDDFE8"/>
          </a:solidFill>
        </p:spPr>
      </p:sp>
      <p:sp>
        <p:nvSpPr>
          <p:cNvPr id="12" name="CustomShape 13"/>
          <p:cNvSpPr/>
          <p:nvPr/>
        </p:nvSpPr>
        <p:spPr>
          <a:xfrm>
            <a:off x="1141200" y="0"/>
            <a:ext cx="230040" cy="6857640"/>
          </a:xfrm>
          <a:prstGeom prst="rect">
            <a:avLst/>
          </a:prstGeom>
          <a:solidFill>
            <a:srgbClr val="E7F0F3"/>
          </a:solidFill>
        </p:spPr>
      </p:sp>
      <p:sp>
        <p:nvSpPr>
          <p:cNvPr id="13" name="Line 14"/>
          <p:cNvSpPr/>
          <p:nvPr/>
        </p:nvSpPr>
        <p:spPr>
          <a:xfrm>
            <a:off x="106200" y="0"/>
            <a:ext cx="0" cy="6858000"/>
          </a:xfrm>
          <a:prstGeom prst="line">
            <a:avLst/>
          </a:prstGeom>
          <a:ln w="57240">
            <a:solidFill>
              <a:srgbClr val="ADCDDB"/>
            </a:solidFill>
            <a:round/>
          </a:ln>
        </p:spPr>
      </p:sp>
      <p:sp>
        <p:nvSpPr>
          <p:cNvPr id="14" name="Line 15"/>
          <p:cNvSpPr/>
          <p:nvPr/>
        </p:nvSpPr>
        <p:spPr>
          <a:xfrm>
            <a:off x="914400" y="0"/>
            <a:ext cx="0" cy="6858000"/>
          </a:xfrm>
          <a:prstGeom prst="line">
            <a:avLst/>
          </a:prstGeom>
          <a:ln w="57240">
            <a:solidFill>
              <a:srgbClr val="E7F0F3"/>
            </a:solidFill>
            <a:round/>
          </a:ln>
        </p:spPr>
      </p:sp>
      <p:sp>
        <p:nvSpPr>
          <p:cNvPr id="15" name="Line 16"/>
          <p:cNvSpPr/>
          <p:nvPr/>
        </p:nvSpPr>
        <p:spPr>
          <a:xfrm>
            <a:off x="853920" y="0"/>
            <a:ext cx="0" cy="6858000"/>
          </a:xfrm>
          <a:prstGeom prst="line">
            <a:avLst/>
          </a:prstGeom>
          <a:ln w="57240">
            <a:solidFill>
              <a:srgbClr val="ADCDDB"/>
            </a:solidFill>
            <a:round/>
          </a:ln>
        </p:spPr>
      </p:sp>
      <p:sp>
        <p:nvSpPr>
          <p:cNvPr id="16" name="Line 17"/>
          <p:cNvSpPr/>
          <p:nvPr/>
        </p:nvSpPr>
        <p:spPr>
          <a:xfrm>
            <a:off x="1726560" y="0"/>
            <a:ext cx="0" cy="6858000"/>
          </a:xfrm>
          <a:prstGeom prst="line">
            <a:avLst/>
          </a:prstGeom>
          <a:ln w="28440">
            <a:solidFill>
              <a:srgbClr val="ADCDDB"/>
            </a:solidFill>
            <a:round/>
          </a:ln>
        </p:spPr>
      </p:sp>
      <p:sp>
        <p:nvSpPr>
          <p:cNvPr id="17" name="Line 18"/>
          <p:cNvSpPr/>
          <p:nvPr/>
        </p:nvSpPr>
        <p:spPr>
          <a:xfrm>
            <a:off x="1066680" y="0"/>
            <a:ext cx="0" cy="6858000"/>
          </a:xfrm>
          <a:prstGeom prst="line">
            <a:avLst/>
          </a:prstGeom>
          <a:ln w="9360">
            <a:solidFill>
              <a:srgbClr val="ADCDDB"/>
            </a:solidFill>
            <a:round/>
          </a:ln>
        </p:spPr>
      </p:sp>
      <p:sp>
        <p:nvSpPr>
          <p:cNvPr id="18" name="Line 19"/>
          <p:cNvSpPr/>
          <p:nvPr/>
        </p:nvSpPr>
        <p:spPr>
          <a:xfrm>
            <a:off x="9113760" y="0"/>
            <a:ext cx="0" cy="6858000"/>
          </a:xfrm>
          <a:prstGeom prst="line">
            <a:avLst/>
          </a:prstGeom>
          <a:ln w="57240">
            <a:solidFill>
              <a:srgbClr val="ADCDDB"/>
            </a:solidFill>
            <a:round/>
          </a:ln>
        </p:spPr>
      </p:sp>
      <p:sp>
        <p:nvSpPr>
          <p:cNvPr id="19" name="CustomShape 20"/>
          <p:cNvSpPr/>
          <p:nvPr/>
        </p:nvSpPr>
        <p:spPr>
          <a:xfrm>
            <a:off x="1219320" y="0"/>
            <a:ext cx="75960" cy="6857640"/>
          </a:xfrm>
          <a:prstGeom prst="rect">
            <a:avLst/>
          </a:prstGeom>
          <a:solidFill>
            <a:srgbClr val="ADCDDB"/>
          </a:solidFill>
        </p:spPr>
      </p:sp>
      <p:sp>
        <p:nvSpPr>
          <p:cNvPr id="20" name="CustomShape 21"/>
          <p:cNvSpPr/>
          <p:nvPr/>
        </p:nvSpPr>
        <p:spPr>
          <a:xfrm>
            <a:off x="609480" y="3429000"/>
            <a:ext cx="1294920" cy="1294920"/>
          </a:xfrm>
          <a:prstGeom prst="ellipse">
            <a:avLst/>
          </a:prstGeom>
          <a:solidFill>
            <a:srgbClr val="2DA2BF"/>
          </a:solidFill>
        </p:spPr>
      </p:sp>
      <p:sp>
        <p:nvSpPr>
          <p:cNvPr id="21" name="CustomShape 22"/>
          <p:cNvSpPr/>
          <p:nvPr/>
        </p:nvSpPr>
        <p:spPr>
          <a:xfrm>
            <a:off x="1309680" y="4866840"/>
            <a:ext cx="641160" cy="641160"/>
          </a:xfrm>
          <a:prstGeom prst="ellipse">
            <a:avLst/>
          </a:prstGeom>
          <a:solidFill>
            <a:srgbClr val="2DA2BF"/>
          </a:solidFill>
        </p:spPr>
      </p:sp>
      <p:sp>
        <p:nvSpPr>
          <p:cNvPr id="22" name="CustomShape 23"/>
          <p:cNvSpPr/>
          <p:nvPr/>
        </p:nvSpPr>
        <p:spPr>
          <a:xfrm>
            <a:off x="1091160" y="5500800"/>
            <a:ext cx="136800" cy="136800"/>
          </a:xfrm>
          <a:prstGeom prst="ellipse">
            <a:avLst/>
          </a:prstGeom>
          <a:solidFill>
            <a:srgbClr val="2DA2BF"/>
          </a:solidFill>
        </p:spPr>
      </p:sp>
      <p:sp>
        <p:nvSpPr>
          <p:cNvPr id="23" name="CustomShape 24"/>
          <p:cNvSpPr/>
          <p:nvPr/>
        </p:nvSpPr>
        <p:spPr>
          <a:xfrm>
            <a:off x="1664280" y="5788080"/>
            <a:ext cx="273960" cy="273960"/>
          </a:xfrm>
          <a:prstGeom prst="ellipse">
            <a:avLst/>
          </a:prstGeom>
          <a:solidFill>
            <a:srgbClr val="2DA2BF"/>
          </a:solidFill>
        </p:spPr>
      </p:sp>
      <p:sp>
        <p:nvSpPr>
          <p:cNvPr id="24" name="CustomShape 25"/>
          <p:cNvSpPr/>
          <p:nvPr/>
        </p:nvSpPr>
        <p:spPr>
          <a:xfrm>
            <a:off x="1905120" y="4495680"/>
            <a:ext cx="365400" cy="365400"/>
          </a:xfrm>
          <a:prstGeom prst="ellipse">
            <a:avLst/>
          </a:prstGeom>
          <a:solidFill>
            <a:srgbClr val="2DA2BF"/>
          </a:solidFill>
        </p:spPr>
      </p:sp>
      <p:sp>
        <p:nvSpPr>
          <p:cNvPr id="25" name="PlaceHolder 26"/>
          <p:cNvSpPr>
            <a:spLocks noGrp="1"/>
          </p:cNvSpPr>
          <p:nvPr>
            <p:ph type="sldNum"/>
          </p:nvPr>
        </p:nvSpPr>
        <p:spPr>
          <a:xfrm>
            <a:off x="1325520" y="4928760"/>
            <a:ext cx="609120" cy="5173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891C2A8C-4397-478B-9A02-A1E55C4B8236}" type="slidenum">
              <a:rPr lang="en-IN">
                <a:solidFill>
                  <a:srgbClr val="000000"/>
                </a:solidFill>
                <a:latin typeface="Times New Roman"/>
              </a:rPr>
              <a:t>‹#›</a:t>
            </a:fld>
            <a:endParaRPr/>
          </a:p>
        </p:txBody>
      </p:sp>
      <p:sp>
        <p:nvSpPr>
          <p:cNvPr id="26" name="PlaceHolder 2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Line 1"/>
          <p:cNvSpPr/>
          <p:nvPr/>
        </p:nvSpPr>
        <p:spPr>
          <a:xfrm>
            <a:off x="8762760" y="0"/>
            <a:ext cx="0" cy="6858000"/>
          </a:xfrm>
          <a:prstGeom prst="line">
            <a:avLst/>
          </a:prstGeom>
          <a:ln w="38160">
            <a:solidFill>
              <a:srgbClr val="ADCDDB"/>
            </a:solidFill>
            <a:round/>
          </a:ln>
        </p:spPr>
      </p:sp>
      <p:sp>
        <p:nvSpPr>
          <p:cNvPr id="60" name="Line 2"/>
          <p:cNvSpPr/>
          <p:nvPr/>
        </p:nvSpPr>
        <p:spPr>
          <a:xfrm>
            <a:off x="75960" y="0"/>
            <a:ext cx="0" cy="6858000"/>
          </a:xfrm>
          <a:prstGeom prst="line">
            <a:avLst/>
          </a:prstGeom>
          <a:ln w="57240">
            <a:solidFill>
              <a:srgbClr val="ADCDDB"/>
            </a:solidFill>
            <a:round/>
          </a:ln>
        </p:spPr>
      </p:sp>
      <p:sp>
        <p:nvSpPr>
          <p:cNvPr id="61" name="Line 3"/>
          <p:cNvSpPr/>
          <p:nvPr/>
        </p:nvSpPr>
        <p:spPr>
          <a:xfrm>
            <a:off x="8991360" y="0"/>
            <a:ext cx="0" cy="6858000"/>
          </a:xfrm>
          <a:prstGeom prst="line">
            <a:avLst/>
          </a:prstGeom>
          <a:ln w="19080">
            <a:solidFill>
              <a:srgbClr val="2DA2BF"/>
            </a:solidFill>
            <a:round/>
          </a:ln>
        </p:spPr>
      </p:sp>
      <p:sp>
        <p:nvSpPr>
          <p:cNvPr id="62" name="CustomShape 4"/>
          <p:cNvSpPr/>
          <p:nvPr/>
        </p:nvSpPr>
        <p:spPr>
          <a:xfrm>
            <a:off x="8839080" y="0"/>
            <a:ext cx="304560" cy="6857640"/>
          </a:xfrm>
          <a:prstGeom prst="rect">
            <a:avLst/>
          </a:prstGeom>
          <a:solidFill>
            <a:srgbClr val="ADCDDB"/>
          </a:solidFill>
        </p:spPr>
      </p:sp>
      <p:sp>
        <p:nvSpPr>
          <p:cNvPr id="63" name="Line 5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rgbClr val="2DA2BF"/>
            </a:solidFill>
            <a:round/>
          </a:ln>
        </p:spPr>
      </p:sp>
      <p:sp>
        <p:nvSpPr>
          <p:cNvPr id="64" name="CustomShape 6"/>
          <p:cNvSpPr/>
          <p:nvPr/>
        </p:nvSpPr>
        <p:spPr>
          <a:xfrm>
            <a:off x="8156520" y="5715000"/>
            <a:ext cx="548280" cy="548280"/>
          </a:xfrm>
          <a:prstGeom prst="ellipse">
            <a:avLst/>
          </a:prstGeom>
          <a:solidFill>
            <a:srgbClr val="2DA2BF"/>
          </a:solidFill>
        </p:spPr>
      </p:sp>
      <p:sp>
        <p:nvSpPr>
          <p:cNvPr id="65" name="PlaceHolder 7"/>
          <p:cNvSpPr>
            <a:spLocks noGrp="1"/>
          </p:cNvSpPr>
          <p:nvPr>
            <p:ph type="dt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13/11/13</a:t>
            </a:r>
            <a:endParaRPr/>
          </a:p>
        </p:txBody>
      </p:sp>
      <p:sp>
        <p:nvSpPr>
          <p:cNvPr id="66" name="PlaceHolder 8"/>
          <p:cNvSpPr>
            <a:spLocks noGrp="1"/>
          </p:cNvSpPr>
          <p:nvPr>
            <p:ph type="ftr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  <p:sp>
        <p:nvSpPr>
          <p:cNvPr id="67" name="PlaceHolder 9"/>
          <p:cNvSpPr>
            <a:spLocks noGrp="1"/>
          </p:cNvSpPr>
          <p:nvPr>
            <p:ph type="sldNum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B3D5D247-F1C1-4BD7-8536-96339613CAF9}" type="slidenum">
              <a:rPr lang="en-IN">
                <a:solidFill>
                  <a:srgbClr val="000000"/>
                </a:solidFill>
                <a:latin typeface="Times New Roman"/>
              </a:rPr>
              <a:t>‹#›</a:t>
            </a:fld>
            <a:endParaRPr/>
          </a:p>
        </p:txBody>
      </p:sp>
      <p:sp>
        <p:nvSpPr>
          <p:cNvPr id="68" name="PlaceHolder 10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/>
              <a:t>Click to edit the title text format</a:t>
            </a:r>
            <a:endParaRPr/>
          </a:p>
        </p:txBody>
      </p:sp>
      <p:sp>
        <p:nvSpPr>
          <p:cNvPr id="69" name="PlaceHolder 11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Line 1"/>
          <p:cNvSpPr/>
          <p:nvPr/>
        </p:nvSpPr>
        <p:spPr>
          <a:xfrm>
            <a:off x="8762760" y="0"/>
            <a:ext cx="0" cy="6858000"/>
          </a:xfrm>
          <a:prstGeom prst="line">
            <a:avLst/>
          </a:prstGeom>
          <a:ln w="38160">
            <a:solidFill>
              <a:srgbClr val="ADCDDB"/>
            </a:solidFill>
            <a:round/>
          </a:ln>
        </p:spPr>
      </p:sp>
      <p:sp>
        <p:nvSpPr>
          <p:cNvPr id="103" name="Line 2"/>
          <p:cNvSpPr/>
          <p:nvPr/>
        </p:nvSpPr>
        <p:spPr>
          <a:xfrm>
            <a:off x="75960" y="0"/>
            <a:ext cx="0" cy="6858000"/>
          </a:xfrm>
          <a:prstGeom prst="line">
            <a:avLst/>
          </a:prstGeom>
          <a:ln w="57240">
            <a:solidFill>
              <a:srgbClr val="ADCDDB"/>
            </a:solidFill>
            <a:round/>
          </a:ln>
        </p:spPr>
      </p:sp>
      <p:sp>
        <p:nvSpPr>
          <p:cNvPr id="104" name="Line 3"/>
          <p:cNvSpPr/>
          <p:nvPr/>
        </p:nvSpPr>
        <p:spPr>
          <a:xfrm>
            <a:off x="8991360" y="0"/>
            <a:ext cx="0" cy="6858000"/>
          </a:xfrm>
          <a:prstGeom prst="line">
            <a:avLst/>
          </a:prstGeom>
          <a:ln w="19080">
            <a:solidFill>
              <a:srgbClr val="2DA2BF"/>
            </a:solidFill>
            <a:round/>
          </a:ln>
        </p:spPr>
      </p:sp>
      <p:sp>
        <p:nvSpPr>
          <p:cNvPr id="105" name="CustomShape 4"/>
          <p:cNvSpPr/>
          <p:nvPr/>
        </p:nvSpPr>
        <p:spPr>
          <a:xfrm>
            <a:off x="8839080" y="0"/>
            <a:ext cx="304560" cy="6857640"/>
          </a:xfrm>
          <a:prstGeom prst="rect">
            <a:avLst/>
          </a:prstGeom>
          <a:solidFill>
            <a:srgbClr val="ADCDDB"/>
          </a:solidFill>
        </p:spPr>
      </p:sp>
      <p:sp>
        <p:nvSpPr>
          <p:cNvPr id="106" name="Line 5"/>
          <p:cNvSpPr/>
          <p:nvPr/>
        </p:nvSpPr>
        <p:spPr>
          <a:xfrm>
            <a:off x="8915400" y="0"/>
            <a:ext cx="0" cy="6858000"/>
          </a:xfrm>
          <a:prstGeom prst="line">
            <a:avLst/>
          </a:prstGeom>
          <a:ln w="9360">
            <a:solidFill>
              <a:srgbClr val="2DA2BF"/>
            </a:solidFill>
            <a:round/>
          </a:ln>
        </p:spPr>
      </p:sp>
      <p:sp>
        <p:nvSpPr>
          <p:cNvPr id="107" name="CustomShape 6"/>
          <p:cNvSpPr/>
          <p:nvPr/>
        </p:nvSpPr>
        <p:spPr>
          <a:xfrm>
            <a:off x="8156520" y="5715000"/>
            <a:ext cx="548280" cy="548280"/>
          </a:xfrm>
          <a:prstGeom prst="ellipse">
            <a:avLst/>
          </a:prstGeom>
          <a:solidFill>
            <a:srgbClr val="2DA2BF"/>
          </a:solidFill>
        </p:spPr>
      </p:sp>
      <p:sp>
        <p:nvSpPr>
          <p:cNvPr id="108" name="PlaceHolder 7"/>
          <p:cNvSpPr>
            <a:spLocks noGrp="1"/>
          </p:cNvSpPr>
          <p:nvPr>
            <p:ph type="title"/>
          </p:nvPr>
        </p:nvSpPr>
        <p:spPr>
          <a:xfrm>
            <a:off x="457200" y="272880"/>
            <a:ext cx="7543440" cy="114264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3000">
                <a:solidFill>
                  <a:srgbClr val="464646"/>
                </a:solidFill>
                <a:latin typeface="Times New Roman"/>
              </a:rPr>
              <a:t>Click to edit the title text formatClick to edit Master title style</a:t>
            </a:r>
            <a:endParaRPr/>
          </a:p>
        </p:txBody>
      </p:sp>
      <p:sp>
        <p:nvSpPr>
          <p:cNvPr id="109" name="PlaceHolder 8"/>
          <p:cNvSpPr>
            <a:spLocks noGrp="1"/>
          </p:cNvSpPr>
          <p:nvPr>
            <p:ph type="dt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13/11/13</a:t>
            </a:r>
            <a:endParaRPr/>
          </a:p>
        </p:txBody>
      </p:sp>
      <p:sp>
        <p:nvSpPr>
          <p:cNvPr id="110" name="PlaceHolder 9"/>
          <p:cNvSpPr>
            <a:spLocks noGrp="1"/>
          </p:cNvSpPr>
          <p:nvPr>
            <p:ph type="ftr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  <p:sp>
        <p:nvSpPr>
          <p:cNvPr id="111" name="PlaceHolder 10"/>
          <p:cNvSpPr>
            <a:spLocks noGrp="1"/>
          </p:cNvSpPr>
          <p:nvPr>
            <p:ph type="sldNum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A6EB8B95-E422-4011-B431-7DB0B387B037}" type="slidenum">
              <a:rPr lang="en-IN">
                <a:solidFill>
                  <a:srgbClr val="000000"/>
                </a:solidFill>
                <a:latin typeface="Times New Roman"/>
              </a:rPr>
              <a:t>‹#›</a:t>
            </a:fld>
            <a:endParaRPr/>
          </a:p>
        </p:txBody>
      </p:sp>
      <p:sp>
        <p:nvSpPr>
          <p:cNvPr id="112" name="PlaceHolder 11"/>
          <p:cNvSpPr>
            <a:spLocks noGrp="1"/>
          </p:cNvSpPr>
          <p:nvPr>
            <p:ph type="body"/>
          </p:nvPr>
        </p:nvSpPr>
        <p:spPr>
          <a:xfrm>
            <a:off x="457200" y="2362320"/>
            <a:ext cx="3657240" cy="38858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buSzPct val="45000"/>
              <a:buFont typeface="StarSymbol"/>
              <a:buChar char=""/>
            </a:pPr>
            <a:r>
              <a:rPr lang="en-US" sz="1200">
                <a:solidFill>
                  <a:srgbClr val="464646"/>
                </a:solidFill>
                <a:latin typeface="Times New Roman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1200">
                <a:solidFill>
                  <a:srgbClr val="464646"/>
                </a:solidFill>
                <a:latin typeface="Times New Roman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1200">
                <a:solidFill>
                  <a:srgbClr val="464646"/>
                </a:solidFill>
                <a:latin typeface="Times New Roman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1200">
                <a:solidFill>
                  <a:srgbClr val="464646"/>
                </a:solidFill>
                <a:latin typeface="Times New Roman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1200">
                <a:solidFill>
                  <a:srgbClr val="464646"/>
                </a:solidFill>
                <a:latin typeface="Times New Roman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1200">
                <a:solidFill>
                  <a:srgbClr val="464646"/>
                </a:solidFill>
                <a:latin typeface="Times New Roman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en-US" sz="1200">
                <a:solidFill>
                  <a:srgbClr val="464646"/>
                </a:solidFill>
                <a:latin typeface="Times New Roman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en-US" sz="2100">
                <a:solidFill>
                  <a:srgbClr val="000000"/>
                </a:solidFill>
                <a:latin typeface="Times New Roman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SzPct val="60000"/>
              <a:buFont typeface="Wingdings" charset="2"/>
              <a:buChar char=""/>
            </a:pPr>
            <a:r>
              <a:rPr lang="en-US">
                <a:solidFill>
                  <a:srgbClr val="000000"/>
                </a:solidFill>
                <a:latin typeface="Times New Roman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SzPct val="60000"/>
              <a:buFont typeface="Wingdings" charset="2"/>
              <a:buChar char=""/>
            </a:pPr>
            <a:r>
              <a:rPr lang="en-US">
                <a:solidFill>
                  <a:srgbClr val="000000"/>
                </a:solidFill>
                <a:latin typeface="Times New Roman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SzPct val="68000"/>
              <a:buFont typeface="Wingdings 2" charset="2"/>
              <a:buChar char=""/>
            </a:pPr>
            <a:r>
              <a:rPr lang="en-US" sz="1600">
                <a:solidFill>
                  <a:srgbClr val="000000"/>
                </a:solidFill>
                <a:latin typeface="Times New Roman"/>
              </a:rPr>
              <a:t>Fifth level</a:t>
            </a:r>
            <a:endParaRPr/>
          </a:p>
        </p:txBody>
      </p:sp>
      <p:sp>
        <p:nvSpPr>
          <p:cNvPr id="113" name="PlaceHolder 12"/>
          <p:cNvSpPr>
            <a:spLocks noGrp="1"/>
          </p:cNvSpPr>
          <p:nvPr>
            <p:ph type="body"/>
          </p:nvPr>
        </p:nvSpPr>
        <p:spPr>
          <a:xfrm>
            <a:off x="4371840" y="2362320"/>
            <a:ext cx="3657240" cy="38858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buSzPct val="45000"/>
              <a:buFont typeface="StarSymbol"/>
              <a:buChar char=""/>
            </a:pPr>
            <a:r>
              <a:rPr lang="en-US" sz="1400" b="1">
                <a:solidFill>
                  <a:srgbClr val="FFFFFF"/>
                </a:solidFill>
                <a:latin typeface="Times New Roman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1400" b="1">
                <a:solidFill>
                  <a:srgbClr val="FFFFFF"/>
                </a:solidFill>
                <a:latin typeface="Times New Roman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1400" b="1">
                <a:solidFill>
                  <a:srgbClr val="FFFFFF"/>
                </a:solidFill>
                <a:latin typeface="Times New Roman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1400" b="1">
                <a:solidFill>
                  <a:srgbClr val="FFFFFF"/>
                </a:solidFill>
                <a:latin typeface="Times New Roman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1400" b="1">
                <a:solidFill>
                  <a:srgbClr val="FFFFFF"/>
                </a:solidFill>
                <a:latin typeface="Times New Roman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1400" b="1">
                <a:solidFill>
                  <a:srgbClr val="FFFFFF"/>
                </a:solidFill>
                <a:latin typeface="Times New Roman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SzPct val="70000"/>
              <a:buFont typeface="Wingdings" charset="2"/>
              <a:buChar char=""/>
            </a:pPr>
            <a:r>
              <a:rPr lang="en-US" sz="1400" b="1">
                <a:solidFill>
                  <a:srgbClr val="FFFFFF"/>
                </a:solidFill>
                <a:latin typeface="Times New Roman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en-US" sz="2100">
                <a:solidFill>
                  <a:srgbClr val="000000"/>
                </a:solidFill>
                <a:latin typeface="Times New Roman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SzPct val="60000"/>
              <a:buFont typeface="Wingdings" charset="2"/>
              <a:buChar char=""/>
            </a:pPr>
            <a:r>
              <a:rPr lang="en-US">
                <a:solidFill>
                  <a:srgbClr val="000000"/>
                </a:solidFill>
                <a:latin typeface="Times New Roman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SzPct val="60000"/>
              <a:buFont typeface="Wingdings" charset="2"/>
              <a:buChar char=""/>
            </a:pPr>
            <a:r>
              <a:rPr lang="en-US">
                <a:solidFill>
                  <a:srgbClr val="000000"/>
                </a:solidFill>
                <a:latin typeface="Times New Roman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SzPct val="68000"/>
              <a:buFont typeface="Wingdings 2" charset="2"/>
              <a:buChar char=""/>
            </a:pPr>
            <a:r>
              <a:rPr lang="en-US" sz="1600">
                <a:solidFill>
                  <a:srgbClr val="000000"/>
                </a:solidFill>
                <a:latin typeface="Times New Roman"/>
              </a:rPr>
              <a:t>Fifth level</a:t>
            </a:r>
            <a:endParaRPr/>
          </a:p>
        </p:txBody>
      </p:sp>
      <p:sp>
        <p:nvSpPr>
          <p:cNvPr id="114" name="PlaceHolder 13"/>
          <p:cNvSpPr>
            <a:spLocks noGrp="1"/>
          </p:cNvSpPr>
          <p:nvPr>
            <p:ph type="body"/>
          </p:nvPr>
        </p:nvSpPr>
        <p:spPr>
          <a:xfrm>
            <a:off x="457200" y="1569600"/>
            <a:ext cx="3657240" cy="6580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buSzPct val="45000"/>
              <a:buFont typeface="StarSymbol"/>
              <a:buChar char=""/>
            </a:pPr>
            <a:r>
              <a:rPr lang="en-US" sz="2000" b="1">
                <a:solidFill>
                  <a:srgbClr val="FFFFFF"/>
                </a:solidFill>
                <a:latin typeface="Times New Roman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000" b="1">
                <a:solidFill>
                  <a:srgbClr val="FFFFFF"/>
                </a:solidFill>
                <a:latin typeface="Times New Roman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000" b="1">
                <a:solidFill>
                  <a:srgbClr val="FFFFFF"/>
                </a:solidFill>
                <a:latin typeface="Times New Roman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 b="1">
                <a:solidFill>
                  <a:srgbClr val="FFFFFF"/>
                </a:solidFill>
                <a:latin typeface="Times New Roman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 b="1">
                <a:solidFill>
                  <a:srgbClr val="FFFFFF"/>
                </a:solidFill>
                <a:latin typeface="Times New Roman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 b="1">
                <a:solidFill>
                  <a:srgbClr val="FFFFFF"/>
                </a:solidFill>
                <a:latin typeface="Times New Roman"/>
              </a:rPr>
              <a:t>Sixth Outline Level</a:t>
            </a:r>
            <a:endParaRPr/>
          </a:p>
          <a:p>
            <a:pPr>
              <a:lnSpc>
                <a:spcPct val="100000"/>
              </a:lnSpc>
            </a:pPr>
            <a:r>
              <a:rPr lang="en-US" sz="2000" b="1">
                <a:solidFill>
                  <a:srgbClr val="FFFFFF"/>
                </a:solidFill>
                <a:latin typeface="Times New Roman"/>
              </a:rPr>
              <a:t>Seventh Outline LevelClick to edit Master text styles</a:t>
            </a:r>
            <a:endParaRPr/>
          </a:p>
        </p:txBody>
      </p:sp>
      <p:sp>
        <p:nvSpPr>
          <p:cNvPr id="115" name="PlaceHolder 14"/>
          <p:cNvSpPr>
            <a:spLocks noGrp="1"/>
          </p:cNvSpPr>
          <p:nvPr>
            <p:ph type="body"/>
          </p:nvPr>
        </p:nvSpPr>
        <p:spPr>
          <a:xfrm>
            <a:off x="4343400" y="1569600"/>
            <a:ext cx="3657240" cy="6580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buSzPct val="45000"/>
              <a:buFont typeface="StarSymbol"/>
              <a:buChar char=""/>
            </a:pPr>
            <a:r>
              <a:rPr lang="en-US" sz="2000" b="1">
                <a:solidFill>
                  <a:srgbClr val="FFFFFF"/>
                </a:solidFill>
                <a:latin typeface="Times New Roman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000" b="1">
                <a:solidFill>
                  <a:srgbClr val="FFFFFF"/>
                </a:solidFill>
                <a:latin typeface="Times New Roman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000" b="1">
                <a:solidFill>
                  <a:srgbClr val="FFFFFF"/>
                </a:solidFill>
                <a:latin typeface="Times New Roman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 b="1">
                <a:solidFill>
                  <a:srgbClr val="FFFFFF"/>
                </a:solidFill>
                <a:latin typeface="Times New Roman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 b="1">
                <a:solidFill>
                  <a:srgbClr val="FFFFFF"/>
                </a:solidFill>
                <a:latin typeface="Times New Roman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 b="1">
                <a:solidFill>
                  <a:srgbClr val="FFFFFF"/>
                </a:solidFill>
                <a:latin typeface="Times New Roman"/>
              </a:rPr>
              <a:t>Sixth Outline Level</a:t>
            </a:r>
            <a:endParaRPr/>
          </a:p>
          <a:p>
            <a:pPr>
              <a:lnSpc>
                <a:spcPct val="100000"/>
              </a:lnSpc>
            </a:pPr>
            <a:r>
              <a:rPr lang="en-US" sz="2000" b="1">
                <a:solidFill>
                  <a:srgbClr val="FFFFFF"/>
                </a:solidFill>
                <a:latin typeface="Times New Roman"/>
              </a:rPr>
              <a:t>Seventh Outline LevelClick to edit Master text styles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2286000" y="2209680"/>
            <a:ext cx="6171840" cy="144756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en-US" sz="6000" b="1">
                <a:solidFill>
                  <a:srgbClr val="000000"/>
                </a:solidFill>
                <a:latin typeface="Times New Roman"/>
              </a:rPr>
              <a:t>WELCOME</a:t>
            </a:r>
            <a:endParaRPr/>
          </a:p>
        </p:txBody>
      </p:sp>
      <p:sp>
        <p:nvSpPr>
          <p:cNvPr id="149" name="TextShape 2"/>
          <p:cNvSpPr txBox="1"/>
          <p:nvPr/>
        </p:nvSpPr>
        <p:spPr>
          <a:xfrm>
            <a:off x="8001000" y="6172200"/>
            <a:ext cx="609120" cy="2023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endParaRPr/>
          </a:p>
        </p:txBody>
      </p:sp>
    </p:spTree>
  </p:cSld>
  <p:clrMapOvr>
    <a:masterClrMapping/>
  </p:clrMapOvr>
  <p:transition spd="med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152280" y="0"/>
            <a:ext cx="8534160" cy="61236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IN" sz="4000">
                <a:solidFill>
                  <a:srgbClr val="000000"/>
                </a:solidFill>
                <a:latin typeface="Times New Roman"/>
              </a:rPr>
              <a:t>GPU COMPUTING DETAILS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Hyper –threading(massively parallel multithreading)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SPMD-Single Program Multiple Data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GPU computing-CPU+GPU</a:t>
            </a: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			</a:t>
            </a:r>
            <a:endParaRPr/>
          </a:p>
          <a:p>
            <a:pPr>
              <a:lnSpc>
                <a:spcPct val="15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					</a:t>
            </a:r>
            <a:endParaRPr/>
          </a:p>
          <a:p>
            <a:pPr>
              <a:lnSpc>
                <a:spcPct val="15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					          Picture courtesy -</a:t>
            </a:r>
            <a:r>
              <a:rPr lang="en-IN" sz="1400">
                <a:solidFill>
                  <a:srgbClr val="000000"/>
                </a:solidFill>
                <a:latin typeface="Times New Roman"/>
              </a:rPr>
              <a:t>GPU Computing with 						NVIDIA CUDA Ian Buck, NVIDIA</a:t>
            </a:r>
            <a:endParaRPr/>
          </a:p>
          <a:p>
            <a:pPr>
              <a:lnSpc>
                <a:spcPct val="150000"/>
              </a:lnSpc>
            </a:pPr>
            <a:endParaRPr/>
          </a:p>
        </p:txBody>
      </p:sp>
      <p:pic>
        <p:nvPicPr>
          <p:cNvPr id="168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28600" y="2743200"/>
            <a:ext cx="5026320" cy="3504960"/>
          </a:xfrm>
          <a:prstGeom prst="rect">
            <a:avLst/>
          </a:prstGeom>
        </p:spPr>
      </p:pic>
      <p:sp>
        <p:nvSpPr>
          <p:cNvPr id="169" name="TextShape 2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CustomShape 1"/>
          <p:cNvSpPr/>
          <p:nvPr/>
        </p:nvSpPr>
        <p:spPr>
          <a:xfrm>
            <a:off x="152280" y="0"/>
            <a:ext cx="8534160" cy="60771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IN" sz="4000">
                <a:solidFill>
                  <a:srgbClr val="000000"/>
                </a:solidFill>
                <a:latin typeface="Times New Roman"/>
              </a:rPr>
              <a:t>DESIGN  OF LSMs ON GPU</a:t>
            </a:r>
            <a:endParaRPr/>
          </a:p>
          <a:p>
            <a:pPr>
              <a:lnSpc>
                <a:spcPct val="150000"/>
              </a:lnSpc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Solution encoding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Binary encoding.eg-knapsack problem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Permutation representation.eg-TSP</a:t>
            </a:r>
            <a:endParaRPr/>
          </a:p>
          <a:p>
            <a:pPr>
              <a:lnSpc>
                <a:spcPct val="150000"/>
              </a:lnSpc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Generation  of the neighborhood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Generation on CPU, evaluation on GPU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Generation and evaluation on GPU</a:t>
            </a: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</p:txBody>
      </p:sp>
      <p:sp>
        <p:nvSpPr>
          <p:cNvPr id="171" name="TextShape 2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152280" y="0"/>
            <a:ext cx="8534160" cy="60937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IN" sz="4000">
                <a:solidFill>
                  <a:srgbClr val="000000"/>
                </a:solidFill>
                <a:latin typeface="Times New Roman"/>
              </a:rPr>
              <a:t>GPU BASED ARCHITECTURE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Picture courtesy-Computers and Mathematics with Applications 59 (2010) 23802392</a:t>
            </a:r>
            <a:endParaRPr/>
          </a:p>
        </p:txBody>
      </p:sp>
      <p:pic>
        <p:nvPicPr>
          <p:cNvPr id="173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52280" y="936000"/>
            <a:ext cx="8581680" cy="4876560"/>
          </a:xfrm>
          <a:prstGeom prst="rect">
            <a:avLst/>
          </a:prstGeom>
        </p:spPr>
      </p:pic>
      <p:sp>
        <p:nvSpPr>
          <p:cNvPr id="174" name="TextShape 2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>
            <a:off x="152280" y="0"/>
            <a:ext cx="8534160" cy="51170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IN" sz="4000">
                <a:solidFill>
                  <a:srgbClr val="000000"/>
                </a:solidFill>
                <a:latin typeface="Times New Roman"/>
              </a:rPr>
              <a:t>PROPOSED GPU BASED ALGORITHM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Initial solution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Fitness structure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Find neighbors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For each neighbor map to threads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Copy fitness structure to CPU</a:t>
            </a:r>
            <a:endParaRPr/>
          </a:p>
        </p:txBody>
      </p:sp>
      <p:sp>
        <p:nvSpPr>
          <p:cNvPr id="176" name="TextShape 2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ustomShape 1"/>
          <p:cNvSpPr/>
          <p:nvPr/>
        </p:nvSpPr>
        <p:spPr>
          <a:xfrm>
            <a:off x="152280" y="0"/>
            <a:ext cx="8534160" cy="39747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IN" sz="4000">
                <a:solidFill>
                  <a:srgbClr val="000000"/>
                </a:solidFill>
                <a:latin typeface="Times New Roman"/>
              </a:rPr>
              <a:t>THREAD  CONTROL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Control total number of threads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Number of threads=number of neighborhood solutions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Thread execution manager</a:t>
            </a: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</p:txBody>
      </p:sp>
      <p:sp>
        <p:nvSpPr>
          <p:cNvPr id="178" name="TextShape 2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stomShape 1"/>
          <p:cNvSpPr/>
          <p:nvPr/>
        </p:nvSpPr>
        <p:spPr>
          <a:xfrm>
            <a:off x="152280" y="0"/>
            <a:ext cx="8534160" cy="594108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IN" sz="4000">
                <a:solidFill>
                  <a:srgbClr val="000000"/>
                </a:solidFill>
                <a:latin typeface="Times New Roman"/>
              </a:rPr>
              <a:t>EFFICIENT MAPPING OF NEIGHBORHOOD STRUCTURES ON GPU</a:t>
            </a:r>
            <a:endParaRPr/>
          </a:p>
          <a:p>
            <a:pPr>
              <a:lnSpc>
                <a:spcPct val="150000"/>
              </a:lnSpc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1.Binary Encoding</a:t>
            </a: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Picture courtesy- </a:t>
            </a:r>
            <a:r>
              <a:rPr lang="en-IN" sz="1400">
                <a:solidFill>
                  <a:srgbClr val="000000"/>
                </a:solidFill>
                <a:latin typeface="Times New Roman"/>
              </a:rPr>
              <a:t>IEEE TRANSACTIONS</a:t>
            </a:r>
            <a:endParaRPr/>
          </a:p>
          <a:p>
            <a:pPr>
              <a:lnSpc>
                <a:spcPct val="150000"/>
              </a:lnSpc>
            </a:pPr>
            <a:r>
              <a:rPr lang="en-IN" sz="1400">
                <a:solidFill>
                  <a:srgbClr val="000000"/>
                </a:solidFill>
                <a:latin typeface="Times New Roman"/>
              </a:rPr>
              <a:t> ON COMPUTERS, VOL. 62, NO. 1, </a:t>
            </a:r>
            <a:r>
              <a:rPr lang="en-IN">
                <a:solidFill>
                  <a:srgbClr val="000000"/>
                </a:solidFill>
                <a:latin typeface="Times New Roman"/>
              </a:rPr>
              <a:t>2013</a:t>
            </a: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</p:txBody>
      </p:sp>
      <p:pic>
        <p:nvPicPr>
          <p:cNvPr id="180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697920" y="2880000"/>
            <a:ext cx="5086080" cy="3352320"/>
          </a:xfrm>
          <a:prstGeom prst="rect">
            <a:avLst/>
          </a:prstGeom>
        </p:spPr>
      </p:pic>
      <p:sp>
        <p:nvSpPr>
          <p:cNvPr id="181" name="TextShape 2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CustomShape 1"/>
          <p:cNvSpPr/>
          <p:nvPr/>
        </p:nvSpPr>
        <p:spPr>
          <a:xfrm>
            <a:off x="152280" y="0"/>
            <a:ext cx="8534160" cy="18277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IN" sz="3600">
                <a:solidFill>
                  <a:srgbClr val="000000"/>
                </a:solidFill>
                <a:latin typeface="Times New Roman"/>
              </a:rPr>
              <a:t>2.Permutation representation</a:t>
            </a: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</p:txBody>
      </p:sp>
      <p:pic>
        <p:nvPicPr>
          <p:cNvPr id="18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656000" y="971640"/>
            <a:ext cx="5562360" cy="3276360"/>
          </a:xfrm>
          <a:prstGeom prst="rect">
            <a:avLst/>
          </a:prstGeom>
        </p:spPr>
      </p:pic>
      <p:sp>
        <p:nvSpPr>
          <p:cNvPr id="184" name="CustomShape 2"/>
          <p:cNvSpPr/>
          <p:nvPr/>
        </p:nvSpPr>
        <p:spPr>
          <a:xfrm>
            <a:off x="152280" y="3810960"/>
            <a:ext cx="8534160" cy="21927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Neighborhood solution size=n*(n-1)/2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n-solution size</a:t>
            </a:r>
            <a:endParaRPr/>
          </a:p>
          <a:p>
            <a:pPr>
              <a:lnSpc>
                <a:spcPct val="15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Picture courtesy-</a:t>
            </a:r>
            <a:r>
              <a:rPr lang="en-IN" sz="1400">
                <a:solidFill>
                  <a:srgbClr val="000000"/>
                </a:solidFill>
                <a:latin typeface="Times New Roman"/>
              </a:rPr>
              <a:t>IEEE TRANSACTIONS ON COMPUTERS, VOL. 62, NO. 1, JANUARY 2013</a:t>
            </a:r>
            <a:endParaRPr/>
          </a:p>
          <a:p>
            <a:pPr>
              <a:lnSpc>
                <a:spcPct val="150000"/>
              </a:lnSpc>
            </a:pPr>
            <a:endParaRPr/>
          </a:p>
        </p:txBody>
      </p:sp>
      <p:sp>
        <p:nvSpPr>
          <p:cNvPr id="185" name="TextShape 3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152280" y="0"/>
            <a:ext cx="8534160" cy="73105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IN" sz="3600">
                <a:solidFill>
                  <a:srgbClr val="000000"/>
                </a:solidFill>
                <a:latin typeface="Times New Roman"/>
              </a:rPr>
              <a:t>2.Permutation representation(Contd..)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Neighbor  two indexes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Threads  unique id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Proposition 1:Two-to-One Index Transformation</a:t>
            </a:r>
            <a:endParaRPr/>
          </a:p>
          <a:p>
            <a:pPr lvl="3">
              <a:lnSpc>
                <a:spcPct val="150000"/>
              </a:lnSpc>
              <a:buFont typeface="Wingdings" charset="2"/>
              <a:buChar char="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f(i,j)=i*(n-1)+(j-1)-(i*(i+1))/2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Proposition 2:One-to-Two Index Transformation</a:t>
            </a:r>
            <a:endParaRPr/>
          </a:p>
          <a:p>
            <a:pPr lvl="3">
              <a:lnSpc>
                <a:spcPct val="150000"/>
              </a:lnSpc>
              <a:buFont typeface="Wingdings" charset="2"/>
              <a:buChar char="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i=n-2-(8*(n-f(i,j)-1)+1)/2</a:t>
            </a:r>
            <a:endParaRPr/>
          </a:p>
          <a:p>
            <a:pPr lvl="3">
              <a:lnSpc>
                <a:spcPct val="150000"/>
              </a:lnSpc>
              <a:buFont typeface="Wingdings" charset="2"/>
              <a:buChar char="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j=f(i,j)-i*(n-1)+i*(i+1)/2+1</a:t>
            </a: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</p:txBody>
      </p:sp>
      <p:sp>
        <p:nvSpPr>
          <p:cNvPr id="187" name="TextShape 2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152280" y="0"/>
            <a:ext cx="8534160" cy="12787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IN" sz="4000">
                <a:solidFill>
                  <a:srgbClr val="000000"/>
                </a:solidFill>
                <a:latin typeface="Times New Roman"/>
              </a:rPr>
              <a:t>MEMORY MANAGEMENT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89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52280" y="1333440"/>
            <a:ext cx="8534160" cy="4190760"/>
          </a:xfrm>
          <a:prstGeom prst="rect">
            <a:avLst/>
          </a:prstGeom>
        </p:spPr>
      </p:pic>
      <p:sp>
        <p:nvSpPr>
          <p:cNvPr id="190" name="TextShape 2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152280" y="0"/>
            <a:ext cx="8534160" cy="44766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IN" sz="4000">
                <a:solidFill>
                  <a:srgbClr val="000000"/>
                </a:solidFill>
                <a:latin typeface="Times New Roman"/>
              </a:rPr>
              <a:t>ADVANTAGES OF GPU COMPUTING ON LSMs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Hyper-threading, SPMD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General global memory access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Offer a substantial horsepower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High memory bandwidth</a:t>
            </a:r>
            <a:endParaRPr/>
          </a:p>
        </p:txBody>
      </p:sp>
      <p:sp>
        <p:nvSpPr>
          <p:cNvPr id="192" name="TextShape 2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304920" y="0"/>
            <a:ext cx="8305560" cy="7434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50000"/>
              </a:lnSpc>
            </a:pPr>
            <a:r>
              <a:rPr lang="en-IN" sz="4000" b="1">
                <a:solidFill>
                  <a:srgbClr val="000000"/>
                </a:solidFill>
                <a:latin typeface="Times New Roman"/>
              </a:rPr>
              <a:t>GPU  COMPUTING FOR PARALLEL LOCAL SEARCH METAHEURISTICS ALGORITHM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Topic approval:19/07/2013                   Anishka Abraham </a:t>
            </a:r>
            <a:endParaRPr/>
          </a:p>
          <a:p>
            <a:pPr>
              <a:lnSpc>
                <a:spcPct val="100000"/>
              </a:lnSpc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Slide approval:22/07/2013 		              Roll no-8</a:t>
            </a:r>
            <a:endParaRPr/>
          </a:p>
          <a:p>
            <a:pPr>
              <a:lnSpc>
                <a:spcPct val="100000"/>
              </a:lnSpc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Topic and slide approved by:                                     S7 R</a:t>
            </a:r>
            <a:endParaRPr/>
          </a:p>
          <a:p>
            <a:pPr>
              <a:lnSpc>
                <a:spcPct val="100000"/>
              </a:lnSpc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 Mrs Jisha P Abraham			</a:t>
            </a:r>
            <a:r>
              <a:rPr lang="en-IN">
                <a:solidFill>
                  <a:srgbClr val="000000"/>
                </a:solidFill>
                <a:latin typeface="Times New Roman"/>
              </a:rPr>
              <a:t>		                    </a:t>
            </a:r>
            <a:endParaRPr/>
          </a:p>
          <a:p>
            <a:pPr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				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51" name="TextShape 2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Shape 1"/>
          <p:cNvSpPr txBox="1"/>
          <p:nvPr/>
        </p:nvSpPr>
        <p:spPr>
          <a:xfrm>
            <a:off x="152280" y="0"/>
            <a:ext cx="8534160" cy="99036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 algn="ctr">
              <a:lnSpc>
                <a:spcPct val="150000"/>
              </a:lnSpc>
            </a:pPr>
            <a:r>
              <a:rPr lang="en-US" sz="4000">
                <a:solidFill>
                  <a:srgbClr val="464646"/>
                </a:solidFill>
                <a:latin typeface="Times New Roman"/>
              </a:rPr>
              <a:t>COMPARISON</a:t>
            </a:r>
            <a:endParaRPr/>
          </a:p>
        </p:txBody>
      </p:sp>
      <p:sp>
        <p:nvSpPr>
          <p:cNvPr id="194" name="TextShape 2"/>
          <p:cNvSpPr txBox="1"/>
          <p:nvPr/>
        </p:nvSpPr>
        <p:spPr>
          <a:xfrm>
            <a:off x="457200" y="914400"/>
            <a:ext cx="3657240" cy="944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2800" b="1">
                <a:solidFill>
                  <a:srgbClr val="FFFFFF"/>
                </a:solidFill>
                <a:latin typeface="Times New Roman"/>
              </a:rPr>
              <a:t>CPU BASED EXECUTION</a:t>
            </a:r>
            <a:endParaRPr/>
          </a:p>
        </p:txBody>
      </p:sp>
      <p:sp>
        <p:nvSpPr>
          <p:cNvPr id="195" name="TextShape 3"/>
          <p:cNvSpPr txBox="1"/>
          <p:nvPr/>
        </p:nvSpPr>
        <p:spPr>
          <a:xfrm>
            <a:off x="4419720" y="914400"/>
            <a:ext cx="3657240" cy="944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2800" b="1">
                <a:solidFill>
                  <a:srgbClr val="FFFFFF"/>
                </a:solidFill>
                <a:latin typeface="Times New Roman"/>
              </a:rPr>
              <a:t>GPU BASED EXECUTION</a:t>
            </a:r>
            <a:endParaRPr/>
          </a:p>
        </p:txBody>
      </p:sp>
      <p:pic>
        <p:nvPicPr>
          <p:cNvPr id="196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0" y="1905120"/>
            <a:ext cx="3200040" cy="4266720"/>
          </a:xfrm>
          <a:prstGeom prst="rect">
            <a:avLst/>
          </a:prstGeom>
        </p:spPr>
      </p:pic>
      <p:pic>
        <p:nvPicPr>
          <p:cNvPr id="197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609480" y="1905120"/>
            <a:ext cx="3200040" cy="3580920"/>
          </a:xfrm>
          <a:prstGeom prst="rect">
            <a:avLst/>
          </a:prstGeom>
        </p:spPr>
      </p:pic>
      <p:sp>
        <p:nvSpPr>
          <p:cNvPr id="198" name="CustomShape 4"/>
          <p:cNvSpPr/>
          <p:nvPr/>
        </p:nvSpPr>
        <p:spPr>
          <a:xfrm>
            <a:off x="152280" y="5334120"/>
            <a:ext cx="4343040" cy="9133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Picture courtesy-GPU Computing with NVIDIA CUDA,Ian Buck, NVIDIA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99" name="TextShape 5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152280" y="0"/>
            <a:ext cx="8534160" cy="42030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IN" sz="4000">
                <a:solidFill>
                  <a:srgbClr val="000000"/>
                </a:solidFill>
                <a:latin typeface="Times New Roman"/>
              </a:rPr>
              <a:t>CONCLUSION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Good computational power.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The device is the GPU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 The host is the CPU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The kernel –function called from host - runs on device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Gives high performance than COWs or grids</a:t>
            </a:r>
            <a:endParaRPr/>
          </a:p>
        </p:txBody>
      </p:sp>
      <p:sp>
        <p:nvSpPr>
          <p:cNvPr id="207" name="TextShape 2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152280" y="0"/>
            <a:ext cx="8534160" cy="71283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IN" sz="4000">
                <a:solidFill>
                  <a:srgbClr val="000000"/>
                </a:solidFill>
                <a:latin typeface="Times New Roman"/>
              </a:rPr>
              <a:t>REFERENCES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An Analysis of GPU Parallel Computing</a:t>
            </a:r>
            <a:endParaRPr/>
          </a:p>
          <a:p>
            <a:pPr>
              <a:lnSpc>
                <a:spcPct val="150000"/>
              </a:lnSpc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Song Jun Park US Army Research Laboratory (ARL), Aberdeen Proving Ground, MD,2010,IEEE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On the Efficacy of a Fused CPU+GPU Processor</a:t>
            </a:r>
            <a:endParaRPr/>
          </a:p>
          <a:p>
            <a:pPr>
              <a:lnSpc>
                <a:spcPct val="150000"/>
              </a:lnSpc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(or APU) for Parallel Computing Mayank Daga, Ashwin M. Aji, and Wu-chun Feng Dept. of Computer Science</a:t>
            </a:r>
            <a:endParaRPr/>
          </a:p>
          <a:p>
            <a:pPr>
              <a:lnSpc>
                <a:spcPct val="150000"/>
              </a:lnSpc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Virginia Tech Blacksburg, USA,2011,IEEE</a:t>
            </a: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</p:txBody>
      </p:sp>
      <p:sp>
        <p:nvSpPr>
          <p:cNvPr id="209" name="TextShape 2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152280" y="0"/>
            <a:ext cx="8534160" cy="61221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IN" sz="4000">
                <a:solidFill>
                  <a:srgbClr val="000000"/>
                </a:solidFill>
                <a:latin typeface="Times New Roman"/>
              </a:rPr>
              <a:t>REFERENCES (Contd..)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Experiments With Single Core, Multi Core, and GPU-based Computation by Stefan Rybacki, Institute of Computer Science University of Rostock 18051 Rostock, Germany, 2009 IEEE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GPU Computing-Graphics Processing -purpose computing applications.By John D. Owens, Mike Houstonand James C. Phillips, vol 96 No. 5, May 2008 Proceedings of the IEEE</a:t>
            </a:r>
            <a:endParaRPr/>
          </a:p>
        </p:txBody>
      </p:sp>
      <p:sp>
        <p:nvSpPr>
          <p:cNvPr id="211" name="TextShape 2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1"/>
          <p:cNvSpPr/>
          <p:nvPr/>
        </p:nvSpPr>
        <p:spPr>
          <a:xfrm>
            <a:off x="343080" y="2921040"/>
            <a:ext cx="8457840" cy="10047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 sz="6000">
                <a:solidFill>
                  <a:srgbClr val="000000"/>
                </a:solidFill>
                <a:latin typeface="Times New Roman"/>
              </a:rPr>
              <a:t>THANK YOU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CustomShape 1"/>
          <p:cNvSpPr/>
          <p:nvPr/>
        </p:nvSpPr>
        <p:spPr>
          <a:xfrm>
            <a:off x="457200" y="2921040"/>
            <a:ext cx="8229240" cy="10047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 sz="6000">
                <a:solidFill>
                  <a:srgbClr val="000000"/>
                </a:solidFill>
                <a:latin typeface="Times New Roman"/>
              </a:rPr>
              <a:t>QUESTIONS?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152280" y="0"/>
            <a:ext cx="8610120" cy="6533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IN" sz="4000">
                <a:solidFill>
                  <a:srgbClr val="000000"/>
                </a:solidFill>
                <a:latin typeface="Times New Roman"/>
              </a:rPr>
              <a:t>CONTENTS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INTRODUCTION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PARALLEL   LOCAL   SEARCH METAHEURISTICS(LSM)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EXISTING SYSTEM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GPU COMPUTING BASICS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PROPOSED GPU BASED ALGORITHM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CONCLUSION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REFERENCES</a:t>
            </a:r>
            <a:endParaRPr/>
          </a:p>
          <a:p>
            <a:pPr>
              <a:lnSpc>
                <a:spcPct val="150000"/>
              </a:lnSpc>
            </a:pPr>
            <a:endParaRPr/>
          </a:p>
        </p:txBody>
      </p:sp>
      <p:sp>
        <p:nvSpPr>
          <p:cNvPr id="153" name="CustomShape 2"/>
          <p:cNvSpPr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464646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152280" y="0"/>
            <a:ext cx="8534160" cy="54831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IN" sz="4000">
                <a:solidFill>
                  <a:srgbClr val="000000"/>
                </a:solidFill>
                <a:latin typeface="Times New Roman"/>
              </a:rPr>
              <a:t>INTRODUCTION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Real world optimization problems-NP hard,complex</a:t>
            </a:r>
            <a:endParaRPr/>
          </a:p>
          <a:p>
            <a:pPr>
              <a:lnSpc>
                <a:spcPct val="150000"/>
              </a:lnSpc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	Eg-Knapsack problem, traveling salesman problem(TSP) etc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LSM-Local Search Metaheuristics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Graphics Processing Unit(GPU) computing</a:t>
            </a: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</p:txBody>
      </p:sp>
      <p:sp>
        <p:nvSpPr>
          <p:cNvPr id="155" name="TextShape 2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1"/>
          <p:cNvSpPr/>
          <p:nvPr/>
        </p:nvSpPr>
        <p:spPr>
          <a:xfrm>
            <a:off x="152280" y="0"/>
            <a:ext cx="8534160" cy="6945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IN" sz="4000">
                <a:solidFill>
                  <a:srgbClr val="000000"/>
                </a:solidFill>
                <a:latin typeface="Times New Roman"/>
              </a:rPr>
              <a:t>PARALLEL LOCAL SEARCH METAHEURISTICS ALGORITHM</a:t>
            </a:r>
            <a:endParaRPr/>
          </a:p>
          <a:p>
            <a:pPr>
              <a:lnSpc>
                <a:spcPct val="150000"/>
              </a:lnSpc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Principle-”walks through neighborhoods”</a:t>
            </a:r>
            <a:endParaRPr/>
          </a:p>
          <a:p>
            <a:pPr>
              <a:lnSpc>
                <a:spcPct val="150000"/>
              </a:lnSpc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1: Generate(s0);</a:t>
            </a:r>
            <a:endParaRPr/>
          </a:p>
          <a:p>
            <a:pPr>
              <a:lnSpc>
                <a:spcPct val="150000"/>
              </a:lnSpc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2: repeat</a:t>
            </a:r>
            <a:endParaRPr/>
          </a:p>
          <a:p>
            <a:pPr>
              <a:lnSpc>
                <a:spcPct val="150000"/>
              </a:lnSpc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3:   m(t) := SelectMove(s(t));</a:t>
            </a:r>
            <a:endParaRPr/>
          </a:p>
          <a:p>
            <a:pPr>
              <a:lnSpc>
                <a:spcPct val="150000"/>
              </a:lnSpc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4:   s(t+1) := ApplyMove(m(t), s(t));</a:t>
            </a:r>
            <a:endParaRPr/>
          </a:p>
          <a:p>
            <a:pPr>
              <a:lnSpc>
                <a:spcPct val="150000"/>
              </a:lnSpc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5:   t := t+1;</a:t>
            </a:r>
            <a:endParaRPr/>
          </a:p>
          <a:p>
            <a:pPr>
              <a:lnSpc>
                <a:spcPct val="150000"/>
              </a:lnSpc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6:   until Termination_criterion(s(t))</a:t>
            </a:r>
            <a:endParaRPr/>
          </a:p>
          <a:p>
            <a:pPr>
              <a:lnSpc>
                <a:spcPct val="150000"/>
              </a:lnSpc>
            </a:pPr>
            <a:endParaRPr/>
          </a:p>
        </p:txBody>
      </p:sp>
      <p:sp>
        <p:nvSpPr>
          <p:cNvPr id="157" name="TextShape 2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152280" y="0"/>
            <a:ext cx="8534160" cy="35625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IN" sz="4000">
                <a:solidFill>
                  <a:srgbClr val="000000"/>
                </a:solidFill>
                <a:latin typeface="Times New Roman"/>
              </a:rPr>
              <a:t>PARALLEL MODELS OF LSM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Solution-level parallel model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Iteration-level parallel model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Algorithmic-level parallel model</a:t>
            </a:r>
            <a:endParaRPr/>
          </a:p>
          <a:p>
            <a:pPr>
              <a:lnSpc>
                <a:spcPct val="150000"/>
              </a:lnSpc>
            </a:pPr>
            <a:endParaRPr/>
          </a:p>
        </p:txBody>
      </p:sp>
      <p:sp>
        <p:nvSpPr>
          <p:cNvPr id="159" name="TextShape 2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152280" y="0"/>
            <a:ext cx="8534160" cy="29228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IN" sz="4000">
                <a:solidFill>
                  <a:srgbClr val="000000"/>
                </a:solidFill>
                <a:latin typeface="Times New Roman"/>
              </a:rPr>
              <a:t>EXISTING SYSTEMS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Clusters of workstations(COWs)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Grid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Massively parallel processors</a:t>
            </a:r>
            <a:endParaRPr/>
          </a:p>
        </p:txBody>
      </p:sp>
      <p:sp>
        <p:nvSpPr>
          <p:cNvPr id="161" name="TextShape 2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152280" y="0"/>
            <a:ext cx="8534160" cy="46137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IN" sz="4000">
                <a:solidFill>
                  <a:srgbClr val="000000"/>
                </a:solidFill>
                <a:latin typeface="Times New Roman"/>
              </a:rPr>
              <a:t>DRAWBACKS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Exploit asynchronous parallelism, network stealing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Network latency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Execution Speed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Limited memory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Limit degree of parallelism</a:t>
            </a:r>
            <a:endParaRPr/>
          </a:p>
          <a:p>
            <a:pPr>
              <a:lnSpc>
                <a:spcPct val="150000"/>
              </a:lnSpc>
            </a:pPr>
            <a:endParaRPr/>
          </a:p>
        </p:txBody>
      </p:sp>
      <p:sp>
        <p:nvSpPr>
          <p:cNvPr id="163" name="TextShape 2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152280" y="0"/>
            <a:ext cx="8534160" cy="63666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50000"/>
              </a:lnSpc>
            </a:pPr>
            <a:r>
              <a:rPr lang="en-IN" sz="4000">
                <a:solidFill>
                  <a:srgbClr val="000000"/>
                </a:solidFill>
                <a:latin typeface="Times New Roman"/>
              </a:rPr>
              <a:t>GPU COMPUTING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GPU-Graphics Processing Unit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Iteration level parallel model</a:t>
            </a:r>
            <a:endParaRPr/>
          </a:p>
          <a:p>
            <a:pPr>
              <a:lnSpc>
                <a:spcPct val="150000"/>
              </a:lnSpc>
              <a:buFont typeface="Wingdings" charset="2"/>
              <a:buChar char=""/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Master-Worker model</a:t>
            </a: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IN" sz="2800">
                <a:solidFill>
                  <a:srgbClr val="000000"/>
                </a:solidFill>
                <a:latin typeface="Times New Roman"/>
              </a:rPr>
              <a:t>		</a:t>
            </a:r>
            <a:r>
              <a:rPr lang="en-IN">
                <a:solidFill>
                  <a:srgbClr val="000000"/>
                </a:solidFill>
                <a:latin typeface="Times New Roman"/>
              </a:rPr>
              <a:t>Picture courtesy -GPU Computing with NVIDIA CUDA</a:t>
            </a:r>
            <a:endParaRPr/>
          </a:p>
          <a:p>
            <a:pPr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		Ian Buck, NVIDIA</a:t>
            </a: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</p:txBody>
      </p:sp>
      <p:pic>
        <p:nvPicPr>
          <p:cNvPr id="165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664000" y="2808000"/>
            <a:ext cx="4876560" cy="2209320"/>
          </a:xfrm>
          <a:prstGeom prst="rect">
            <a:avLst/>
          </a:prstGeom>
        </p:spPr>
      </p:pic>
      <p:sp>
        <p:nvSpPr>
          <p:cNvPr id="166" name="TextShape 2"/>
          <p:cNvSpPr txBox="1"/>
          <p:nvPr/>
        </p:nvSpPr>
        <p:spPr>
          <a:xfrm>
            <a:off x="152280" y="6492240"/>
            <a:ext cx="8534160" cy="36540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>
                <a:solidFill>
                  <a:srgbClr val="000000"/>
                </a:solidFill>
                <a:latin typeface="Times New Roman"/>
              </a:rPr>
              <a:t>Dept. of CSE,MACE,Kothamangalam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620</Words>
  <Application>Microsoft Office PowerPoint</Application>
  <PresentationFormat>On-screen Show (4:3)</PresentationFormat>
  <Paragraphs>168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august</dc:creator>
  <cp:lastModifiedBy>august</cp:lastModifiedBy>
  <cp:revision>1</cp:revision>
  <dcterms:modified xsi:type="dcterms:W3CDTF">2013-11-14T03:02:10Z</dcterms:modified>
</cp:coreProperties>
</file>