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0" r:id="rId21"/>
    <p:sldId id="281" r:id="rId22"/>
    <p:sldId id="282" r:id="rId23"/>
    <p:sldId id="283" r:id="rId24"/>
    <p:sldId id="284" r:id="rId25"/>
    <p:sldId id="285" r:id="rId26"/>
    <p:sldId id="287" r:id="rId27"/>
    <p:sldId id="288" r:id="rId28"/>
    <p:sldId id="279" r:id="rId29"/>
    <p:sldId id="275" r:id="rId30"/>
    <p:sldId id="276" r:id="rId31"/>
    <p:sldId id="277" r:id="rId32"/>
    <p:sldId id="278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5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C63BDA-4DFC-49A2-8139-A0167E0F9F1B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CCFDEFF-BDC0-478A-89F1-9FBD43952061}">
      <dgm:prSet phldrT="[Text]" phldr="1"/>
      <dgm:spPr/>
      <dgm:t>
        <a:bodyPr/>
        <a:lstStyle/>
        <a:p>
          <a:endParaRPr lang="en-US"/>
        </a:p>
      </dgm:t>
    </dgm:pt>
    <dgm:pt modelId="{2FF94BE5-5569-48D8-9979-1C01D1B8344B}" type="parTrans" cxnId="{E531809D-1AAC-4CB8-9D82-7E2509340540}">
      <dgm:prSet/>
      <dgm:spPr/>
      <dgm:t>
        <a:bodyPr/>
        <a:lstStyle/>
        <a:p>
          <a:endParaRPr lang="en-US"/>
        </a:p>
      </dgm:t>
    </dgm:pt>
    <dgm:pt modelId="{E9DC4CC3-02A3-4395-B5CA-F8A020DB1B6B}" type="sibTrans" cxnId="{E531809D-1AAC-4CB8-9D82-7E2509340540}">
      <dgm:prSet/>
      <dgm:spPr/>
      <dgm:t>
        <a:bodyPr/>
        <a:lstStyle/>
        <a:p>
          <a:endParaRPr lang="en-US"/>
        </a:p>
      </dgm:t>
    </dgm:pt>
    <dgm:pt modelId="{BE7585AA-92CF-490F-9483-60BB38EBB232}">
      <dgm:prSet phldrT="[Text]"/>
      <dgm:spPr/>
      <dgm:t>
        <a:bodyPr/>
        <a:lstStyle/>
        <a:p>
          <a:r>
            <a:rPr lang="en-US" dirty="0" smtClean="0"/>
            <a:t>WEB</a:t>
          </a:r>
        </a:p>
        <a:p>
          <a:r>
            <a:rPr lang="en-US" dirty="0" smtClean="0"/>
            <a:t>USERS</a:t>
          </a:r>
          <a:endParaRPr lang="en-US" dirty="0"/>
        </a:p>
      </dgm:t>
    </dgm:pt>
    <dgm:pt modelId="{8654D8D3-17D8-409A-94D4-E733ED80CFCC}" type="parTrans" cxnId="{5A8BFB4E-C153-42A8-AA81-0EBB28E99090}">
      <dgm:prSet/>
      <dgm:spPr/>
      <dgm:t>
        <a:bodyPr/>
        <a:lstStyle/>
        <a:p>
          <a:endParaRPr lang="en-US"/>
        </a:p>
      </dgm:t>
    </dgm:pt>
    <dgm:pt modelId="{AE673564-CDD6-49EA-9289-D2EF87B08BE4}" type="sibTrans" cxnId="{5A8BFB4E-C153-42A8-AA81-0EBB28E99090}">
      <dgm:prSet/>
      <dgm:spPr/>
      <dgm:t>
        <a:bodyPr/>
        <a:lstStyle/>
        <a:p>
          <a:endParaRPr lang="en-US"/>
        </a:p>
      </dgm:t>
    </dgm:pt>
    <dgm:pt modelId="{540A4F84-8469-4092-B483-747C4BBFFC97}">
      <dgm:prSet phldrT="[Text]" phldr="1"/>
      <dgm:spPr/>
      <dgm:t>
        <a:bodyPr/>
        <a:lstStyle/>
        <a:p>
          <a:endParaRPr lang="en-US"/>
        </a:p>
      </dgm:t>
    </dgm:pt>
    <dgm:pt modelId="{DDD4A2B9-19A6-4DCC-8E30-D48C20368F90}" type="parTrans" cxnId="{03A8FEAE-8DF5-446C-BF0A-6F4A5B07E96C}">
      <dgm:prSet/>
      <dgm:spPr/>
      <dgm:t>
        <a:bodyPr/>
        <a:lstStyle/>
        <a:p>
          <a:endParaRPr lang="en-US"/>
        </a:p>
      </dgm:t>
    </dgm:pt>
    <dgm:pt modelId="{1D29733C-5793-4D15-8F82-54FEAC340435}" type="sibTrans" cxnId="{03A8FEAE-8DF5-446C-BF0A-6F4A5B07E96C}">
      <dgm:prSet/>
      <dgm:spPr/>
      <dgm:t>
        <a:bodyPr/>
        <a:lstStyle/>
        <a:p>
          <a:endParaRPr lang="en-US"/>
        </a:p>
      </dgm:t>
    </dgm:pt>
    <dgm:pt modelId="{5E13F66D-9175-4AC1-8DC2-D40C145F4CBF}">
      <dgm:prSet phldrT="[Text]"/>
      <dgm:spPr/>
      <dgm:t>
        <a:bodyPr/>
        <a:lstStyle/>
        <a:p>
          <a:r>
            <a:rPr lang="en-US" dirty="0" smtClean="0"/>
            <a:t>WEB </a:t>
          </a:r>
        </a:p>
        <a:p>
          <a:r>
            <a:rPr lang="en-US" dirty="0" smtClean="0"/>
            <a:t>PLATFORM</a:t>
          </a:r>
          <a:endParaRPr lang="en-US" dirty="0"/>
        </a:p>
      </dgm:t>
    </dgm:pt>
    <dgm:pt modelId="{6F269DE1-5622-4885-A0CB-B3B164D1CF15}" type="parTrans" cxnId="{513BA889-3A77-4057-B4D4-3FE61AAD1591}">
      <dgm:prSet/>
      <dgm:spPr/>
      <dgm:t>
        <a:bodyPr/>
        <a:lstStyle/>
        <a:p>
          <a:endParaRPr lang="en-US"/>
        </a:p>
      </dgm:t>
    </dgm:pt>
    <dgm:pt modelId="{7DCD7384-FF88-404E-B31D-3E9848FD7D48}" type="sibTrans" cxnId="{513BA889-3A77-4057-B4D4-3FE61AAD1591}">
      <dgm:prSet/>
      <dgm:spPr/>
      <dgm:t>
        <a:bodyPr/>
        <a:lstStyle/>
        <a:p>
          <a:endParaRPr lang="en-US"/>
        </a:p>
      </dgm:t>
    </dgm:pt>
    <dgm:pt modelId="{DF53E126-7323-46CD-A078-14E9AC645469}">
      <dgm:prSet phldrT="[Text]"/>
      <dgm:spPr/>
      <dgm:t>
        <a:bodyPr/>
        <a:lstStyle/>
        <a:p>
          <a:r>
            <a:rPr lang="en-US" dirty="0" smtClean="0"/>
            <a:t>WEB APPLICATION</a:t>
          </a:r>
          <a:endParaRPr lang="en-US" dirty="0"/>
        </a:p>
      </dgm:t>
    </dgm:pt>
    <dgm:pt modelId="{374A7714-EBD0-4640-AF83-2A8F3880E37E}" type="parTrans" cxnId="{6F165997-809E-4EFF-BEE8-1C8E9A90A3E0}">
      <dgm:prSet/>
      <dgm:spPr/>
      <dgm:t>
        <a:bodyPr/>
        <a:lstStyle/>
        <a:p>
          <a:endParaRPr lang="en-US"/>
        </a:p>
      </dgm:t>
    </dgm:pt>
    <dgm:pt modelId="{5D728D00-41CB-408A-BA0A-218558FBC130}" type="sibTrans" cxnId="{6F165997-809E-4EFF-BEE8-1C8E9A90A3E0}">
      <dgm:prSet/>
      <dgm:spPr/>
      <dgm:t>
        <a:bodyPr/>
        <a:lstStyle/>
        <a:p>
          <a:endParaRPr lang="en-US"/>
        </a:p>
      </dgm:t>
    </dgm:pt>
    <dgm:pt modelId="{DC81C6CD-55BC-447E-B432-AB4A8A53EAC2}">
      <dgm:prSet phldrT="[Text]" custT="1"/>
      <dgm:spPr/>
      <dgm:t>
        <a:bodyPr/>
        <a:lstStyle/>
        <a:p>
          <a:endParaRPr lang="en-US" sz="3200" dirty="0"/>
        </a:p>
      </dgm:t>
    </dgm:pt>
    <dgm:pt modelId="{99808C4A-0AFD-4407-9AFC-DC3262D2252F}" type="parTrans" cxnId="{CADC76F9-64D4-4028-9296-10F04FBDF1D7}">
      <dgm:prSet/>
      <dgm:spPr/>
      <dgm:t>
        <a:bodyPr/>
        <a:lstStyle/>
        <a:p>
          <a:endParaRPr lang="en-US"/>
        </a:p>
      </dgm:t>
    </dgm:pt>
    <dgm:pt modelId="{B0DFD20F-FE69-4723-B91E-B4DE99A46C8E}" type="sibTrans" cxnId="{CADC76F9-64D4-4028-9296-10F04FBDF1D7}">
      <dgm:prSet/>
      <dgm:spPr/>
      <dgm:t>
        <a:bodyPr/>
        <a:lstStyle/>
        <a:p>
          <a:endParaRPr lang="en-US"/>
        </a:p>
      </dgm:t>
    </dgm:pt>
    <dgm:pt modelId="{5D0E78D0-AE00-4A3A-9A4E-EAA775ECC77A}" type="pres">
      <dgm:prSet presAssocID="{7FC63BDA-4DFC-49A2-8139-A0167E0F9F1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D8869AC-75D5-4746-ABFE-A7FFC61B4B70}" type="pres">
      <dgm:prSet presAssocID="{8CCFDEFF-BDC0-478A-89F1-9FBD43952061}" presName="compositeNode" presStyleCnt="0">
        <dgm:presLayoutVars>
          <dgm:bulletEnabled val="1"/>
        </dgm:presLayoutVars>
      </dgm:prSet>
      <dgm:spPr/>
    </dgm:pt>
    <dgm:pt modelId="{B4BD87A7-AB86-4864-B37A-4E78B8AB8300}" type="pres">
      <dgm:prSet presAssocID="{8CCFDEFF-BDC0-478A-89F1-9FBD43952061}" presName="bgRect" presStyleLbl="node1" presStyleIdx="0" presStyleCnt="3" custScaleX="126390" custScaleY="161057" custLinFactNeighborX="3820" custLinFactNeighborY="649"/>
      <dgm:spPr/>
      <dgm:t>
        <a:bodyPr/>
        <a:lstStyle/>
        <a:p>
          <a:endParaRPr lang="en-US"/>
        </a:p>
      </dgm:t>
    </dgm:pt>
    <dgm:pt modelId="{1856956B-C0AD-4BB1-AF19-B13AE7CC2DC3}" type="pres">
      <dgm:prSet presAssocID="{8CCFDEFF-BDC0-478A-89F1-9FBD43952061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80EFA0-3694-4DAA-B041-1F7C00B41AB5}" type="pres">
      <dgm:prSet presAssocID="{8CCFDEFF-BDC0-478A-89F1-9FBD43952061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83F642-7F2C-45DA-92E0-72E41A718BF6}" type="pres">
      <dgm:prSet presAssocID="{E9DC4CC3-02A3-4395-B5CA-F8A020DB1B6B}" presName="hSp" presStyleCnt="0"/>
      <dgm:spPr/>
    </dgm:pt>
    <dgm:pt modelId="{7C3A41C4-4CA7-4170-AF92-EE3DDFFDA841}" type="pres">
      <dgm:prSet presAssocID="{E9DC4CC3-02A3-4395-B5CA-F8A020DB1B6B}" presName="vProcSp" presStyleCnt="0"/>
      <dgm:spPr/>
    </dgm:pt>
    <dgm:pt modelId="{F00CF879-35F0-4B3C-B049-2B9844A3CEB4}" type="pres">
      <dgm:prSet presAssocID="{E9DC4CC3-02A3-4395-B5CA-F8A020DB1B6B}" presName="vSp1" presStyleCnt="0"/>
      <dgm:spPr/>
    </dgm:pt>
    <dgm:pt modelId="{9AB968B4-3EF0-4DB7-B91E-D156E9024E1C}" type="pres">
      <dgm:prSet presAssocID="{E9DC4CC3-02A3-4395-B5CA-F8A020DB1B6B}" presName="simulatedConn" presStyleLbl="solidFgAcc1" presStyleIdx="0" presStyleCnt="2" custFlipVert="1" custFlipHor="0" custScaleX="23824" custScaleY="15171"/>
      <dgm:spPr/>
    </dgm:pt>
    <dgm:pt modelId="{C77BCE48-BDA9-4FA5-8C76-1930E3431321}" type="pres">
      <dgm:prSet presAssocID="{E9DC4CC3-02A3-4395-B5CA-F8A020DB1B6B}" presName="vSp2" presStyleCnt="0"/>
      <dgm:spPr/>
    </dgm:pt>
    <dgm:pt modelId="{7DBBED37-6688-44A9-9CB7-640AB2B30C07}" type="pres">
      <dgm:prSet presAssocID="{E9DC4CC3-02A3-4395-B5CA-F8A020DB1B6B}" presName="sibTrans" presStyleCnt="0"/>
      <dgm:spPr/>
    </dgm:pt>
    <dgm:pt modelId="{16170161-811D-4164-B81B-06A8740212BD}" type="pres">
      <dgm:prSet presAssocID="{540A4F84-8469-4092-B483-747C4BBFFC97}" presName="compositeNode" presStyleCnt="0">
        <dgm:presLayoutVars>
          <dgm:bulletEnabled val="1"/>
        </dgm:presLayoutVars>
      </dgm:prSet>
      <dgm:spPr/>
    </dgm:pt>
    <dgm:pt modelId="{E644E450-5612-439B-817C-5BC602FB7938}" type="pres">
      <dgm:prSet presAssocID="{540A4F84-8469-4092-B483-747C4BBFFC97}" presName="bgRect" presStyleLbl="node1" presStyleIdx="1" presStyleCnt="3" custScaleX="113670" custScaleY="161425" custLinFactNeighborX="2287" custLinFactNeighborY="465"/>
      <dgm:spPr/>
      <dgm:t>
        <a:bodyPr/>
        <a:lstStyle/>
        <a:p>
          <a:endParaRPr lang="en-US"/>
        </a:p>
      </dgm:t>
    </dgm:pt>
    <dgm:pt modelId="{646B6BA0-DBC3-463D-9DFC-5673797D0593}" type="pres">
      <dgm:prSet presAssocID="{540A4F84-8469-4092-B483-747C4BBFFC97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73A723-8FA3-48B8-B557-41AD0F4080C2}" type="pres">
      <dgm:prSet presAssocID="{540A4F84-8469-4092-B483-747C4BBFFC97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01C03E-BC26-4BB1-BA92-3AF7E5B7F75A}" type="pres">
      <dgm:prSet presAssocID="{1D29733C-5793-4D15-8F82-54FEAC340435}" presName="hSp" presStyleCnt="0"/>
      <dgm:spPr/>
    </dgm:pt>
    <dgm:pt modelId="{84D9C5E8-7ACE-429C-B570-2268E9D424CF}" type="pres">
      <dgm:prSet presAssocID="{1D29733C-5793-4D15-8F82-54FEAC340435}" presName="vProcSp" presStyleCnt="0"/>
      <dgm:spPr/>
    </dgm:pt>
    <dgm:pt modelId="{B1741FF1-4529-4F6D-9DD7-CA5D7D3CCD54}" type="pres">
      <dgm:prSet presAssocID="{1D29733C-5793-4D15-8F82-54FEAC340435}" presName="vSp1" presStyleCnt="0"/>
      <dgm:spPr/>
    </dgm:pt>
    <dgm:pt modelId="{EFC7F332-0F02-40A9-8D34-257D3A59263B}" type="pres">
      <dgm:prSet presAssocID="{1D29733C-5793-4D15-8F82-54FEAC340435}" presName="simulatedConn" presStyleLbl="solidFgAcc1" presStyleIdx="1" presStyleCnt="2" custFlipVert="1" custScaleX="29967" custScaleY="10873"/>
      <dgm:spPr/>
    </dgm:pt>
    <dgm:pt modelId="{6B1ED3E5-473C-44D6-822D-C9D9D026DA82}" type="pres">
      <dgm:prSet presAssocID="{1D29733C-5793-4D15-8F82-54FEAC340435}" presName="vSp2" presStyleCnt="0"/>
      <dgm:spPr/>
    </dgm:pt>
    <dgm:pt modelId="{45C09585-011E-42B9-8D67-2B517B58DD37}" type="pres">
      <dgm:prSet presAssocID="{1D29733C-5793-4D15-8F82-54FEAC340435}" presName="sibTrans" presStyleCnt="0"/>
      <dgm:spPr/>
    </dgm:pt>
    <dgm:pt modelId="{BA6FEEB6-BA4A-40F2-B2CE-30A3AD505D2E}" type="pres">
      <dgm:prSet presAssocID="{DF53E126-7323-46CD-A078-14E9AC645469}" presName="compositeNode" presStyleCnt="0">
        <dgm:presLayoutVars>
          <dgm:bulletEnabled val="1"/>
        </dgm:presLayoutVars>
      </dgm:prSet>
      <dgm:spPr/>
    </dgm:pt>
    <dgm:pt modelId="{25A0ECBA-18EB-46AD-A05D-0E6A98ED4004}" type="pres">
      <dgm:prSet presAssocID="{DF53E126-7323-46CD-A078-14E9AC645469}" presName="bgRect" presStyleLbl="node1" presStyleIdx="2" presStyleCnt="3" custScaleX="126347" custScaleY="162365"/>
      <dgm:spPr/>
      <dgm:t>
        <a:bodyPr/>
        <a:lstStyle/>
        <a:p>
          <a:endParaRPr lang="en-US"/>
        </a:p>
      </dgm:t>
    </dgm:pt>
    <dgm:pt modelId="{E4A811A9-A37E-48CC-829B-3EAEDD5848D7}" type="pres">
      <dgm:prSet presAssocID="{DF53E126-7323-46CD-A078-14E9AC645469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9E4F81-0E02-4581-9E17-B63A274F86D6}" type="pres">
      <dgm:prSet presAssocID="{DF53E126-7323-46CD-A078-14E9AC645469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C80B89-1A99-411E-AF65-F6A11B120594}" type="presOf" srcId="{8CCFDEFF-BDC0-478A-89F1-9FBD43952061}" destId="{1856956B-C0AD-4BB1-AF19-B13AE7CC2DC3}" srcOrd="1" destOrd="0" presId="urn:microsoft.com/office/officeart/2005/8/layout/hProcess7"/>
    <dgm:cxn modelId="{D4DF0889-4425-45C1-B669-433C1DD2A093}" type="presOf" srcId="{540A4F84-8469-4092-B483-747C4BBFFC97}" destId="{E644E450-5612-439B-817C-5BC602FB7938}" srcOrd="0" destOrd="0" presId="urn:microsoft.com/office/officeart/2005/8/layout/hProcess7"/>
    <dgm:cxn modelId="{CADC76F9-64D4-4028-9296-10F04FBDF1D7}" srcId="{DF53E126-7323-46CD-A078-14E9AC645469}" destId="{DC81C6CD-55BC-447E-B432-AB4A8A53EAC2}" srcOrd="0" destOrd="0" parTransId="{99808C4A-0AFD-4407-9AFC-DC3262D2252F}" sibTransId="{B0DFD20F-FE69-4723-B91E-B4DE99A46C8E}"/>
    <dgm:cxn modelId="{03A8FEAE-8DF5-446C-BF0A-6F4A5B07E96C}" srcId="{7FC63BDA-4DFC-49A2-8139-A0167E0F9F1B}" destId="{540A4F84-8469-4092-B483-747C4BBFFC97}" srcOrd="1" destOrd="0" parTransId="{DDD4A2B9-19A6-4DCC-8E30-D48C20368F90}" sibTransId="{1D29733C-5793-4D15-8F82-54FEAC340435}"/>
    <dgm:cxn modelId="{5A8BFB4E-C153-42A8-AA81-0EBB28E99090}" srcId="{8CCFDEFF-BDC0-478A-89F1-9FBD43952061}" destId="{BE7585AA-92CF-490F-9483-60BB38EBB232}" srcOrd="0" destOrd="0" parTransId="{8654D8D3-17D8-409A-94D4-E733ED80CFCC}" sibTransId="{AE673564-CDD6-49EA-9289-D2EF87B08BE4}"/>
    <dgm:cxn modelId="{80622F35-7CED-448F-AED0-434712D7837D}" type="presOf" srcId="{8CCFDEFF-BDC0-478A-89F1-9FBD43952061}" destId="{B4BD87A7-AB86-4864-B37A-4E78B8AB8300}" srcOrd="0" destOrd="0" presId="urn:microsoft.com/office/officeart/2005/8/layout/hProcess7"/>
    <dgm:cxn modelId="{D3BD2854-8DE2-468C-8E0B-24AB947CC4FE}" type="presOf" srcId="{DF53E126-7323-46CD-A078-14E9AC645469}" destId="{25A0ECBA-18EB-46AD-A05D-0E6A98ED4004}" srcOrd="0" destOrd="0" presId="urn:microsoft.com/office/officeart/2005/8/layout/hProcess7"/>
    <dgm:cxn modelId="{A681CE80-19B6-40E1-8D5F-C8BDE96E70B0}" type="presOf" srcId="{7FC63BDA-4DFC-49A2-8139-A0167E0F9F1B}" destId="{5D0E78D0-AE00-4A3A-9A4E-EAA775ECC77A}" srcOrd="0" destOrd="0" presId="urn:microsoft.com/office/officeart/2005/8/layout/hProcess7"/>
    <dgm:cxn modelId="{E1EAFD15-2991-4B4C-A308-F93846CF4CD9}" type="presOf" srcId="{540A4F84-8469-4092-B483-747C4BBFFC97}" destId="{646B6BA0-DBC3-463D-9DFC-5673797D0593}" srcOrd="1" destOrd="0" presId="urn:microsoft.com/office/officeart/2005/8/layout/hProcess7"/>
    <dgm:cxn modelId="{AD490307-0F3A-4184-BDAF-C521B28632D8}" type="presOf" srcId="{DF53E126-7323-46CD-A078-14E9AC645469}" destId="{E4A811A9-A37E-48CC-829B-3EAEDD5848D7}" srcOrd="1" destOrd="0" presId="urn:microsoft.com/office/officeart/2005/8/layout/hProcess7"/>
    <dgm:cxn modelId="{C896FA41-5781-4F57-8FB3-833093F3AE76}" type="presOf" srcId="{DC81C6CD-55BC-447E-B432-AB4A8A53EAC2}" destId="{EF9E4F81-0E02-4581-9E17-B63A274F86D6}" srcOrd="0" destOrd="0" presId="urn:microsoft.com/office/officeart/2005/8/layout/hProcess7"/>
    <dgm:cxn modelId="{E531809D-1AAC-4CB8-9D82-7E2509340540}" srcId="{7FC63BDA-4DFC-49A2-8139-A0167E0F9F1B}" destId="{8CCFDEFF-BDC0-478A-89F1-9FBD43952061}" srcOrd="0" destOrd="0" parTransId="{2FF94BE5-5569-48D8-9979-1C01D1B8344B}" sibTransId="{E9DC4CC3-02A3-4395-B5CA-F8A020DB1B6B}"/>
    <dgm:cxn modelId="{CC344151-E0E8-4816-A2E2-2F0E23F38604}" type="presOf" srcId="{BE7585AA-92CF-490F-9483-60BB38EBB232}" destId="{0E80EFA0-3694-4DAA-B041-1F7C00B41AB5}" srcOrd="0" destOrd="0" presId="urn:microsoft.com/office/officeart/2005/8/layout/hProcess7"/>
    <dgm:cxn modelId="{6F165997-809E-4EFF-BEE8-1C8E9A90A3E0}" srcId="{7FC63BDA-4DFC-49A2-8139-A0167E0F9F1B}" destId="{DF53E126-7323-46CD-A078-14E9AC645469}" srcOrd="2" destOrd="0" parTransId="{374A7714-EBD0-4640-AF83-2A8F3880E37E}" sibTransId="{5D728D00-41CB-408A-BA0A-218558FBC130}"/>
    <dgm:cxn modelId="{513BA889-3A77-4057-B4D4-3FE61AAD1591}" srcId="{540A4F84-8469-4092-B483-747C4BBFFC97}" destId="{5E13F66D-9175-4AC1-8DC2-D40C145F4CBF}" srcOrd="0" destOrd="0" parTransId="{6F269DE1-5622-4885-A0CB-B3B164D1CF15}" sibTransId="{7DCD7384-FF88-404E-B31D-3E9848FD7D48}"/>
    <dgm:cxn modelId="{07EF1EBB-BE9F-498F-8A23-F4E5382B4F87}" type="presOf" srcId="{5E13F66D-9175-4AC1-8DC2-D40C145F4CBF}" destId="{8773A723-8FA3-48B8-B557-41AD0F4080C2}" srcOrd="0" destOrd="0" presId="urn:microsoft.com/office/officeart/2005/8/layout/hProcess7"/>
    <dgm:cxn modelId="{0503161D-611C-45CA-9FEA-573FB86895B3}" type="presParOf" srcId="{5D0E78D0-AE00-4A3A-9A4E-EAA775ECC77A}" destId="{AD8869AC-75D5-4746-ABFE-A7FFC61B4B70}" srcOrd="0" destOrd="0" presId="urn:microsoft.com/office/officeart/2005/8/layout/hProcess7"/>
    <dgm:cxn modelId="{55B6AED5-CFCB-45BB-B4F2-7E119EBD0966}" type="presParOf" srcId="{AD8869AC-75D5-4746-ABFE-A7FFC61B4B70}" destId="{B4BD87A7-AB86-4864-B37A-4E78B8AB8300}" srcOrd="0" destOrd="0" presId="urn:microsoft.com/office/officeart/2005/8/layout/hProcess7"/>
    <dgm:cxn modelId="{1156EFCB-1B92-4FA7-BBEA-9E4DEB9B19ED}" type="presParOf" srcId="{AD8869AC-75D5-4746-ABFE-A7FFC61B4B70}" destId="{1856956B-C0AD-4BB1-AF19-B13AE7CC2DC3}" srcOrd="1" destOrd="0" presId="urn:microsoft.com/office/officeart/2005/8/layout/hProcess7"/>
    <dgm:cxn modelId="{8E4764C7-88E6-4D16-857E-45C66AFB3E32}" type="presParOf" srcId="{AD8869AC-75D5-4746-ABFE-A7FFC61B4B70}" destId="{0E80EFA0-3694-4DAA-B041-1F7C00B41AB5}" srcOrd="2" destOrd="0" presId="urn:microsoft.com/office/officeart/2005/8/layout/hProcess7"/>
    <dgm:cxn modelId="{DF164AD2-3666-4A9C-BA10-A9413B7632EF}" type="presParOf" srcId="{5D0E78D0-AE00-4A3A-9A4E-EAA775ECC77A}" destId="{3683F642-7F2C-45DA-92E0-72E41A718BF6}" srcOrd="1" destOrd="0" presId="urn:microsoft.com/office/officeart/2005/8/layout/hProcess7"/>
    <dgm:cxn modelId="{3C9B4C4E-C116-48C6-A27A-846567BB5DB9}" type="presParOf" srcId="{5D0E78D0-AE00-4A3A-9A4E-EAA775ECC77A}" destId="{7C3A41C4-4CA7-4170-AF92-EE3DDFFDA841}" srcOrd="2" destOrd="0" presId="urn:microsoft.com/office/officeart/2005/8/layout/hProcess7"/>
    <dgm:cxn modelId="{E05773CA-AFEC-4255-813E-56551A61C88E}" type="presParOf" srcId="{7C3A41C4-4CA7-4170-AF92-EE3DDFFDA841}" destId="{F00CF879-35F0-4B3C-B049-2B9844A3CEB4}" srcOrd="0" destOrd="0" presId="urn:microsoft.com/office/officeart/2005/8/layout/hProcess7"/>
    <dgm:cxn modelId="{96063919-A201-43A3-A8AD-AE2B0EE721B0}" type="presParOf" srcId="{7C3A41C4-4CA7-4170-AF92-EE3DDFFDA841}" destId="{9AB968B4-3EF0-4DB7-B91E-D156E9024E1C}" srcOrd="1" destOrd="0" presId="urn:microsoft.com/office/officeart/2005/8/layout/hProcess7"/>
    <dgm:cxn modelId="{CA827143-6FF4-4451-8267-E996699FF4E2}" type="presParOf" srcId="{7C3A41C4-4CA7-4170-AF92-EE3DDFFDA841}" destId="{C77BCE48-BDA9-4FA5-8C76-1930E3431321}" srcOrd="2" destOrd="0" presId="urn:microsoft.com/office/officeart/2005/8/layout/hProcess7"/>
    <dgm:cxn modelId="{AF207D5D-CD96-45D9-B656-DE177F56431F}" type="presParOf" srcId="{5D0E78D0-AE00-4A3A-9A4E-EAA775ECC77A}" destId="{7DBBED37-6688-44A9-9CB7-640AB2B30C07}" srcOrd="3" destOrd="0" presId="urn:microsoft.com/office/officeart/2005/8/layout/hProcess7"/>
    <dgm:cxn modelId="{584166EB-BA33-44E3-B954-B82AD2252576}" type="presParOf" srcId="{5D0E78D0-AE00-4A3A-9A4E-EAA775ECC77A}" destId="{16170161-811D-4164-B81B-06A8740212BD}" srcOrd="4" destOrd="0" presId="urn:microsoft.com/office/officeart/2005/8/layout/hProcess7"/>
    <dgm:cxn modelId="{0E77CD17-50FD-47A9-A968-7A1EFEDA2DE4}" type="presParOf" srcId="{16170161-811D-4164-B81B-06A8740212BD}" destId="{E644E450-5612-439B-817C-5BC602FB7938}" srcOrd="0" destOrd="0" presId="urn:microsoft.com/office/officeart/2005/8/layout/hProcess7"/>
    <dgm:cxn modelId="{B96EB3FF-E335-40E7-82AE-7B06B304943A}" type="presParOf" srcId="{16170161-811D-4164-B81B-06A8740212BD}" destId="{646B6BA0-DBC3-463D-9DFC-5673797D0593}" srcOrd="1" destOrd="0" presId="urn:microsoft.com/office/officeart/2005/8/layout/hProcess7"/>
    <dgm:cxn modelId="{AED3CF00-BCD8-466C-9AFB-98D72C333583}" type="presParOf" srcId="{16170161-811D-4164-B81B-06A8740212BD}" destId="{8773A723-8FA3-48B8-B557-41AD0F4080C2}" srcOrd="2" destOrd="0" presId="urn:microsoft.com/office/officeart/2005/8/layout/hProcess7"/>
    <dgm:cxn modelId="{2CC664B6-EEF6-47FE-8025-099247D0E7FA}" type="presParOf" srcId="{5D0E78D0-AE00-4A3A-9A4E-EAA775ECC77A}" destId="{D301C03E-BC26-4BB1-BA92-3AF7E5B7F75A}" srcOrd="5" destOrd="0" presId="urn:microsoft.com/office/officeart/2005/8/layout/hProcess7"/>
    <dgm:cxn modelId="{6B36B22E-4316-4F75-85CA-99A6EFB00500}" type="presParOf" srcId="{5D0E78D0-AE00-4A3A-9A4E-EAA775ECC77A}" destId="{84D9C5E8-7ACE-429C-B570-2268E9D424CF}" srcOrd="6" destOrd="0" presId="urn:microsoft.com/office/officeart/2005/8/layout/hProcess7"/>
    <dgm:cxn modelId="{22DF2D1D-4AF5-463A-955E-AF02D4EC0E6F}" type="presParOf" srcId="{84D9C5E8-7ACE-429C-B570-2268E9D424CF}" destId="{B1741FF1-4529-4F6D-9DD7-CA5D7D3CCD54}" srcOrd="0" destOrd="0" presId="urn:microsoft.com/office/officeart/2005/8/layout/hProcess7"/>
    <dgm:cxn modelId="{21D95F2C-55E2-4BE8-8A35-616E41487CD4}" type="presParOf" srcId="{84D9C5E8-7ACE-429C-B570-2268E9D424CF}" destId="{EFC7F332-0F02-40A9-8D34-257D3A59263B}" srcOrd="1" destOrd="0" presId="urn:microsoft.com/office/officeart/2005/8/layout/hProcess7"/>
    <dgm:cxn modelId="{2CA65447-671A-4C8F-BB0C-EFFA5A1F81B0}" type="presParOf" srcId="{84D9C5E8-7ACE-429C-B570-2268E9D424CF}" destId="{6B1ED3E5-473C-44D6-822D-C9D9D026DA82}" srcOrd="2" destOrd="0" presId="urn:microsoft.com/office/officeart/2005/8/layout/hProcess7"/>
    <dgm:cxn modelId="{20D267C2-2901-409E-B805-8D296D5023E7}" type="presParOf" srcId="{5D0E78D0-AE00-4A3A-9A4E-EAA775ECC77A}" destId="{45C09585-011E-42B9-8D67-2B517B58DD37}" srcOrd="7" destOrd="0" presId="urn:microsoft.com/office/officeart/2005/8/layout/hProcess7"/>
    <dgm:cxn modelId="{FFF324C6-3D6A-4F70-BAA2-B4049A8DDE86}" type="presParOf" srcId="{5D0E78D0-AE00-4A3A-9A4E-EAA775ECC77A}" destId="{BA6FEEB6-BA4A-40F2-B2CE-30A3AD505D2E}" srcOrd="8" destOrd="0" presId="urn:microsoft.com/office/officeart/2005/8/layout/hProcess7"/>
    <dgm:cxn modelId="{5AF240FA-CBBF-4C26-9456-44ADD6DFD05A}" type="presParOf" srcId="{BA6FEEB6-BA4A-40F2-B2CE-30A3AD505D2E}" destId="{25A0ECBA-18EB-46AD-A05D-0E6A98ED4004}" srcOrd="0" destOrd="0" presId="urn:microsoft.com/office/officeart/2005/8/layout/hProcess7"/>
    <dgm:cxn modelId="{11E9178F-A1AF-4C17-A39B-BFFE1B103F72}" type="presParOf" srcId="{BA6FEEB6-BA4A-40F2-B2CE-30A3AD505D2E}" destId="{E4A811A9-A37E-48CC-829B-3EAEDD5848D7}" srcOrd="1" destOrd="0" presId="urn:microsoft.com/office/officeart/2005/8/layout/hProcess7"/>
    <dgm:cxn modelId="{9EABC556-A1FD-4CD7-8E1C-783A41F81A23}" type="presParOf" srcId="{BA6FEEB6-BA4A-40F2-B2CE-30A3AD505D2E}" destId="{EF9E4F81-0E02-4581-9E17-B63A274F86D6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8EA819-417A-4D5C-972A-F329072B82C0}" type="doc">
      <dgm:prSet loTypeId="urn:microsoft.com/office/officeart/2008/layout/AscendingPictureAccentProces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BE78D92-1BEA-418D-96D4-BF13B77FB6CB}">
      <dgm:prSet phldrT="[Text]"/>
      <dgm:spPr/>
      <dgm:t>
        <a:bodyPr/>
        <a:lstStyle/>
        <a:p>
          <a:r>
            <a:rPr lang="en-US" dirty="0" smtClean="0"/>
            <a:t>Web app 1</a:t>
          </a:r>
          <a:endParaRPr lang="en-US" dirty="0"/>
        </a:p>
      </dgm:t>
    </dgm:pt>
    <dgm:pt modelId="{46038C4A-A0F6-4EC5-887B-DC5C9FDBAB7A}" type="parTrans" cxnId="{17F204CC-14A1-4E11-9AEC-F60F3F462F8B}">
      <dgm:prSet/>
      <dgm:spPr/>
      <dgm:t>
        <a:bodyPr/>
        <a:lstStyle/>
        <a:p>
          <a:endParaRPr lang="en-US"/>
        </a:p>
      </dgm:t>
    </dgm:pt>
    <dgm:pt modelId="{2C62E09E-6A2A-47FB-833F-56715059E466}" type="sibTrans" cxnId="{17F204CC-14A1-4E11-9AEC-F60F3F462F8B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6EBF534D-384E-4BF2-B11E-40D188F1BCA5}">
      <dgm:prSet phldrT="[Text]"/>
      <dgm:spPr/>
      <dgm:t>
        <a:bodyPr/>
        <a:lstStyle/>
        <a:p>
          <a:r>
            <a:rPr lang="en-US" dirty="0" smtClean="0"/>
            <a:t>Web app2</a:t>
          </a:r>
          <a:endParaRPr lang="en-US" dirty="0"/>
        </a:p>
      </dgm:t>
    </dgm:pt>
    <dgm:pt modelId="{2C7B0901-7EFD-4AFD-A264-B90D383E9936}" type="parTrans" cxnId="{C80CCFFB-7EA3-4C07-ADD8-BF010333326E}">
      <dgm:prSet/>
      <dgm:spPr/>
      <dgm:t>
        <a:bodyPr/>
        <a:lstStyle/>
        <a:p>
          <a:endParaRPr lang="en-US"/>
        </a:p>
      </dgm:t>
    </dgm:pt>
    <dgm:pt modelId="{9AFF1FC5-9490-4426-B70B-616D0DE5B1C0}" type="sibTrans" cxnId="{C80CCFFB-7EA3-4C07-ADD8-BF010333326E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en-US"/>
        </a:p>
      </dgm:t>
    </dgm:pt>
    <dgm:pt modelId="{0838D5E4-D87F-4434-818C-FCDB618432CA}" type="pres">
      <dgm:prSet presAssocID="{338EA819-417A-4D5C-972A-F329072B82C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96B198D2-4141-433D-B54D-B5EB2E55C26F}" type="pres">
      <dgm:prSet presAssocID="{338EA819-417A-4D5C-972A-F329072B82C0}" presName="dot1" presStyleLbl="alignNode1" presStyleIdx="0" presStyleCnt="10"/>
      <dgm:spPr/>
    </dgm:pt>
    <dgm:pt modelId="{D8FA0948-A1F7-403A-9684-F4117E55D728}" type="pres">
      <dgm:prSet presAssocID="{338EA819-417A-4D5C-972A-F329072B82C0}" presName="dot2" presStyleLbl="alignNode1" presStyleIdx="1" presStyleCnt="10"/>
      <dgm:spPr/>
    </dgm:pt>
    <dgm:pt modelId="{775DB5A4-657E-4C90-B247-4FD3B0DAC593}" type="pres">
      <dgm:prSet presAssocID="{338EA819-417A-4D5C-972A-F329072B82C0}" presName="dot3" presStyleLbl="alignNode1" presStyleIdx="2" presStyleCnt="10"/>
      <dgm:spPr/>
    </dgm:pt>
    <dgm:pt modelId="{65423FA6-2A89-430C-97D4-D14768300C4F}" type="pres">
      <dgm:prSet presAssocID="{338EA819-417A-4D5C-972A-F329072B82C0}" presName="dotArrow1" presStyleLbl="alignNode1" presStyleIdx="3" presStyleCnt="10"/>
      <dgm:spPr/>
    </dgm:pt>
    <dgm:pt modelId="{6C018ED8-48F2-413C-B0AC-6982C6D82CCC}" type="pres">
      <dgm:prSet presAssocID="{338EA819-417A-4D5C-972A-F329072B82C0}" presName="dotArrow2" presStyleLbl="alignNode1" presStyleIdx="4" presStyleCnt="10"/>
      <dgm:spPr/>
    </dgm:pt>
    <dgm:pt modelId="{DCA65822-E32F-4C66-8DAF-9724E6B0244C}" type="pres">
      <dgm:prSet presAssocID="{338EA819-417A-4D5C-972A-F329072B82C0}" presName="dotArrow3" presStyleLbl="alignNode1" presStyleIdx="5" presStyleCnt="10"/>
      <dgm:spPr/>
    </dgm:pt>
    <dgm:pt modelId="{1585C508-5FE6-48AD-8578-70301EDECE0B}" type="pres">
      <dgm:prSet presAssocID="{338EA819-417A-4D5C-972A-F329072B82C0}" presName="dotArrow4" presStyleLbl="alignNode1" presStyleIdx="6" presStyleCnt="10"/>
      <dgm:spPr/>
    </dgm:pt>
    <dgm:pt modelId="{EA2F9709-B88A-471F-B761-E0DFC3837BA7}" type="pres">
      <dgm:prSet presAssocID="{338EA819-417A-4D5C-972A-F329072B82C0}" presName="dotArrow5" presStyleLbl="alignNode1" presStyleIdx="7" presStyleCnt="10"/>
      <dgm:spPr/>
    </dgm:pt>
    <dgm:pt modelId="{CBFE0131-ECAF-4F57-88CD-CFDC7C70F39E}" type="pres">
      <dgm:prSet presAssocID="{338EA819-417A-4D5C-972A-F329072B82C0}" presName="dotArrow6" presStyleLbl="alignNode1" presStyleIdx="8" presStyleCnt="10"/>
      <dgm:spPr/>
    </dgm:pt>
    <dgm:pt modelId="{46C2FFBB-ACD6-4713-B363-7419045E4428}" type="pres">
      <dgm:prSet presAssocID="{338EA819-417A-4D5C-972A-F329072B82C0}" presName="dotArrow7" presStyleLbl="alignNode1" presStyleIdx="9" presStyleCnt="10"/>
      <dgm:spPr/>
    </dgm:pt>
    <dgm:pt modelId="{D958EF8C-1B0D-44B7-96C1-5C42D2D4CB17}" type="pres">
      <dgm:prSet presAssocID="{2BE78D92-1BEA-418D-96D4-BF13B77FB6CB}" presName="parTx1" presStyleLbl="node1" presStyleIdx="0" presStyleCnt="2"/>
      <dgm:spPr/>
      <dgm:t>
        <a:bodyPr/>
        <a:lstStyle/>
        <a:p>
          <a:endParaRPr lang="en-US"/>
        </a:p>
      </dgm:t>
    </dgm:pt>
    <dgm:pt modelId="{0823F17A-C4B8-4D21-BB4B-9B34AD2194B7}" type="pres">
      <dgm:prSet presAssocID="{2C62E09E-6A2A-47FB-833F-56715059E466}" presName="picture1" presStyleCnt="0"/>
      <dgm:spPr/>
    </dgm:pt>
    <dgm:pt modelId="{1F0DD809-0812-4791-AD91-7896252170AB}" type="pres">
      <dgm:prSet presAssocID="{2C62E09E-6A2A-47FB-833F-56715059E466}" presName="imageRepeatNode" presStyleLbl="fgImgPlace1" presStyleIdx="0" presStyleCnt="2"/>
      <dgm:spPr/>
      <dgm:t>
        <a:bodyPr/>
        <a:lstStyle/>
        <a:p>
          <a:endParaRPr lang="en-US"/>
        </a:p>
      </dgm:t>
    </dgm:pt>
    <dgm:pt modelId="{BE653FE1-D8AE-4D7B-AE2D-9D2B868EA8EC}" type="pres">
      <dgm:prSet presAssocID="{6EBF534D-384E-4BF2-B11E-40D188F1BCA5}" presName="parTx2" presStyleLbl="node1" presStyleIdx="1" presStyleCnt="2"/>
      <dgm:spPr/>
      <dgm:t>
        <a:bodyPr/>
        <a:lstStyle/>
        <a:p>
          <a:endParaRPr lang="en-US"/>
        </a:p>
      </dgm:t>
    </dgm:pt>
    <dgm:pt modelId="{93C42682-F8FE-45A8-A21A-4AC9618B99E1}" type="pres">
      <dgm:prSet presAssocID="{9AFF1FC5-9490-4426-B70B-616D0DE5B1C0}" presName="picture2" presStyleCnt="0"/>
      <dgm:spPr/>
    </dgm:pt>
    <dgm:pt modelId="{4B503DD0-2B17-4F0C-B3FD-7FDBF7035EFC}" type="pres">
      <dgm:prSet presAssocID="{9AFF1FC5-9490-4426-B70B-616D0DE5B1C0}" presName="imageRepeatNode" presStyleLbl="fgImgPlace1" presStyleIdx="1" presStyleCnt="2"/>
      <dgm:spPr/>
      <dgm:t>
        <a:bodyPr/>
        <a:lstStyle/>
        <a:p>
          <a:endParaRPr lang="en-US"/>
        </a:p>
      </dgm:t>
    </dgm:pt>
  </dgm:ptLst>
  <dgm:cxnLst>
    <dgm:cxn modelId="{40880EFE-679B-4EEC-BCFA-82F929AC4AC2}" type="presOf" srcId="{338EA819-417A-4D5C-972A-F329072B82C0}" destId="{0838D5E4-D87F-4434-818C-FCDB618432CA}" srcOrd="0" destOrd="0" presId="urn:microsoft.com/office/officeart/2008/layout/AscendingPictureAccentProcess"/>
    <dgm:cxn modelId="{C80CCFFB-7EA3-4C07-ADD8-BF010333326E}" srcId="{338EA819-417A-4D5C-972A-F329072B82C0}" destId="{6EBF534D-384E-4BF2-B11E-40D188F1BCA5}" srcOrd="1" destOrd="0" parTransId="{2C7B0901-7EFD-4AFD-A264-B90D383E9936}" sibTransId="{9AFF1FC5-9490-4426-B70B-616D0DE5B1C0}"/>
    <dgm:cxn modelId="{4D521656-73E1-44BC-B3B4-1769BE867946}" type="presOf" srcId="{6EBF534D-384E-4BF2-B11E-40D188F1BCA5}" destId="{BE653FE1-D8AE-4D7B-AE2D-9D2B868EA8EC}" srcOrd="0" destOrd="0" presId="urn:microsoft.com/office/officeart/2008/layout/AscendingPictureAccentProcess"/>
    <dgm:cxn modelId="{68593CB9-04AB-498B-B9A6-4FB17F4D22EB}" type="presOf" srcId="{2BE78D92-1BEA-418D-96D4-BF13B77FB6CB}" destId="{D958EF8C-1B0D-44B7-96C1-5C42D2D4CB17}" srcOrd="0" destOrd="0" presId="urn:microsoft.com/office/officeart/2008/layout/AscendingPictureAccentProcess"/>
    <dgm:cxn modelId="{D6ED5285-6209-448C-87D0-52665680B79F}" type="presOf" srcId="{9AFF1FC5-9490-4426-B70B-616D0DE5B1C0}" destId="{4B503DD0-2B17-4F0C-B3FD-7FDBF7035EFC}" srcOrd="0" destOrd="0" presId="urn:microsoft.com/office/officeart/2008/layout/AscendingPictureAccentProcess"/>
    <dgm:cxn modelId="{0874D735-9E8C-4D31-99B8-77322408B447}" type="presOf" srcId="{2C62E09E-6A2A-47FB-833F-56715059E466}" destId="{1F0DD809-0812-4791-AD91-7896252170AB}" srcOrd="0" destOrd="0" presId="urn:microsoft.com/office/officeart/2008/layout/AscendingPictureAccentProcess"/>
    <dgm:cxn modelId="{17F204CC-14A1-4E11-9AEC-F60F3F462F8B}" srcId="{338EA819-417A-4D5C-972A-F329072B82C0}" destId="{2BE78D92-1BEA-418D-96D4-BF13B77FB6CB}" srcOrd="0" destOrd="0" parTransId="{46038C4A-A0F6-4EC5-887B-DC5C9FDBAB7A}" sibTransId="{2C62E09E-6A2A-47FB-833F-56715059E466}"/>
    <dgm:cxn modelId="{ADDA1D9E-470C-40C5-A54F-C3EE7751500F}" type="presParOf" srcId="{0838D5E4-D87F-4434-818C-FCDB618432CA}" destId="{96B198D2-4141-433D-B54D-B5EB2E55C26F}" srcOrd="0" destOrd="0" presId="urn:microsoft.com/office/officeart/2008/layout/AscendingPictureAccentProcess"/>
    <dgm:cxn modelId="{65717CAE-438C-4B76-8D47-17B1974A6050}" type="presParOf" srcId="{0838D5E4-D87F-4434-818C-FCDB618432CA}" destId="{D8FA0948-A1F7-403A-9684-F4117E55D728}" srcOrd="1" destOrd="0" presId="urn:microsoft.com/office/officeart/2008/layout/AscendingPictureAccentProcess"/>
    <dgm:cxn modelId="{3929BAF6-9C1E-44BD-9B6A-DC9A666119BA}" type="presParOf" srcId="{0838D5E4-D87F-4434-818C-FCDB618432CA}" destId="{775DB5A4-657E-4C90-B247-4FD3B0DAC593}" srcOrd="2" destOrd="0" presId="urn:microsoft.com/office/officeart/2008/layout/AscendingPictureAccentProcess"/>
    <dgm:cxn modelId="{23EFDAA7-41AB-4DA0-A845-ED557A6979DD}" type="presParOf" srcId="{0838D5E4-D87F-4434-818C-FCDB618432CA}" destId="{65423FA6-2A89-430C-97D4-D14768300C4F}" srcOrd="3" destOrd="0" presId="urn:microsoft.com/office/officeart/2008/layout/AscendingPictureAccentProcess"/>
    <dgm:cxn modelId="{E226345F-AAD2-42A8-B7D0-3893ADCDFA08}" type="presParOf" srcId="{0838D5E4-D87F-4434-818C-FCDB618432CA}" destId="{6C018ED8-48F2-413C-B0AC-6982C6D82CCC}" srcOrd="4" destOrd="0" presId="urn:microsoft.com/office/officeart/2008/layout/AscendingPictureAccentProcess"/>
    <dgm:cxn modelId="{C8057099-E878-41F7-96C7-7355DEA8F7CD}" type="presParOf" srcId="{0838D5E4-D87F-4434-818C-FCDB618432CA}" destId="{DCA65822-E32F-4C66-8DAF-9724E6B0244C}" srcOrd="5" destOrd="0" presId="urn:microsoft.com/office/officeart/2008/layout/AscendingPictureAccentProcess"/>
    <dgm:cxn modelId="{E97DBC9B-B91B-4929-BE26-82BA074FFB92}" type="presParOf" srcId="{0838D5E4-D87F-4434-818C-FCDB618432CA}" destId="{1585C508-5FE6-48AD-8578-70301EDECE0B}" srcOrd="6" destOrd="0" presId="urn:microsoft.com/office/officeart/2008/layout/AscendingPictureAccentProcess"/>
    <dgm:cxn modelId="{033A0297-3289-4F78-9862-F9356C977623}" type="presParOf" srcId="{0838D5E4-D87F-4434-818C-FCDB618432CA}" destId="{EA2F9709-B88A-471F-B761-E0DFC3837BA7}" srcOrd="7" destOrd="0" presId="urn:microsoft.com/office/officeart/2008/layout/AscendingPictureAccentProcess"/>
    <dgm:cxn modelId="{EEE68C39-DEC9-4747-8AAB-9987785768F7}" type="presParOf" srcId="{0838D5E4-D87F-4434-818C-FCDB618432CA}" destId="{CBFE0131-ECAF-4F57-88CD-CFDC7C70F39E}" srcOrd="8" destOrd="0" presId="urn:microsoft.com/office/officeart/2008/layout/AscendingPictureAccentProcess"/>
    <dgm:cxn modelId="{479BBBE0-972A-496B-A4B0-41B0E3DBBABB}" type="presParOf" srcId="{0838D5E4-D87F-4434-818C-FCDB618432CA}" destId="{46C2FFBB-ACD6-4713-B363-7419045E4428}" srcOrd="9" destOrd="0" presId="urn:microsoft.com/office/officeart/2008/layout/AscendingPictureAccentProcess"/>
    <dgm:cxn modelId="{4C7C5DC8-511C-4712-A7A1-3F0ADF10DB05}" type="presParOf" srcId="{0838D5E4-D87F-4434-818C-FCDB618432CA}" destId="{D958EF8C-1B0D-44B7-96C1-5C42D2D4CB17}" srcOrd="10" destOrd="0" presId="urn:microsoft.com/office/officeart/2008/layout/AscendingPictureAccentProcess"/>
    <dgm:cxn modelId="{00B0AA7F-215F-46EE-9C4C-B005932969DB}" type="presParOf" srcId="{0838D5E4-D87F-4434-818C-FCDB618432CA}" destId="{0823F17A-C4B8-4D21-BB4B-9B34AD2194B7}" srcOrd="11" destOrd="0" presId="urn:microsoft.com/office/officeart/2008/layout/AscendingPictureAccentProcess"/>
    <dgm:cxn modelId="{AFBB1FEF-3006-4B91-AD2D-3A2E537B9122}" type="presParOf" srcId="{0823F17A-C4B8-4D21-BB4B-9B34AD2194B7}" destId="{1F0DD809-0812-4791-AD91-7896252170AB}" srcOrd="0" destOrd="0" presId="urn:microsoft.com/office/officeart/2008/layout/AscendingPictureAccentProcess"/>
    <dgm:cxn modelId="{1D2C8009-DEE8-4F90-ACFD-72204650F6ED}" type="presParOf" srcId="{0838D5E4-D87F-4434-818C-FCDB618432CA}" destId="{BE653FE1-D8AE-4D7B-AE2D-9D2B868EA8EC}" srcOrd="12" destOrd="0" presId="urn:microsoft.com/office/officeart/2008/layout/AscendingPictureAccentProcess"/>
    <dgm:cxn modelId="{9BA9893F-320D-4E1C-8CA1-8F34ADF4ED23}" type="presParOf" srcId="{0838D5E4-D87F-4434-818C-FCDB618432CA}" destId="{93C42682-F8FE-45A8-A21A-4AC9618B99E1}" srcOrd="13" destOrd="0" presId="urn:microsoft.com/office/officeart/2008/layout/AscendingPictureAccentProcess"/>
    <dgm:cxn modelId="{8E942D5D-1746-4A4D-8977-3C0E0E582055}" type="presParOf" srcId="{93C42682-F8FE-45A8-A21A-4AC9618B99E1}" destId="{4B503DD0-2B17-4F0C-B3FD-7FDBF7035EFC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8E78B9F-F878-42C9-AC72-910FAE15B60F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BF1394D4-CA3D-4669-99AF-C9CF5329B1DE}">
      <dgm:prSet phldrT="[Text]"/>
      <dgm:spPr/>
      <dgm:t>
        <a:bodyPr/>
        <a:lstStyle/>
        <a:p>
          <a:r>
            <a:rPr lang="en-US" dirty="0" smtClean="0"/>
            <a:t>MP</a:t>
          </a:r>
          <a:endParaRPr lang="en-US" dirty="0"/>
        </a:p>
      </dgm:t>
    </dgm:pt>
    <dgm:pt modelId="{24E80A1A-8AD8-4E47-A7E1-0BAAC98310C9}" type="parTrans" cxnId="{D35D9E39-9FD6-4888-88D2-C9A3FCAC3B36}">
      <dgm:prSet/>
      <dgm:spPr/>
      <dgm:t>
        <a:bodyPr/>
        <a:lstStyle/>
        <a:p>
          <a:endParaRPr lang="en-US"/>
        </a:p>
      </dgm:t>
    </dgm:pt>
    <dgm:pt modelId="{4DD84CA5-73F7-43CA-AED8-76EA98B5E196}" type="sibTrans" cxnId="{D35D9E39-9FD6-4888-88D2-C9A3FCAC3B36}">
      <dgm:prSet/>
      <dgm:spPr>
        <a:solidFill>
          <a:schemeClr val="accent1"/>
        </a:solidFill>
      </dgm:spPr>
      <dgm:t>
        <a:bodyPr/>
        <a:lstStyle/>
        <a:p>
          <a:endParaRPr lang="en-US"/>
        </a:p>
      </dgm:t>
    </dgm:pt>
    <dgm:pt modelId="{6282ABAC-67DF-40D9-B63D-DEC07F648402}">
      <dgm:prSet phldrT="[Text]"/>
      <dgm:spPr/>
      <dgm:t>
        <a:bodyPr/>
        <a:lstStyle/>
        <a:p>
          <a:r>
            <a:rPr lang="en-US" dirty="0" smtClean="0"/>
            <a:t>VC</a:t>
          </a:r>
          <a:endParaRPr lang="en-US" dirty="0"/>
        </a:p>
      </dgm:t>
    </dgm:pt>
    <dgm:pt modelId="{107EBEEB-B102-4AB5-818B-0B166354C4A1}" type="parTrans" cxnId="{D8DE7A9C-3645-4B1A-97F7-BC8F841AF7D1}">
      <dgm:prSet/>
      <dgm:spPr/>
      <dgm:t>
        <a:bodyPr/>
        <a:lstStyle/>
        <a:p>
          <a:endParaRPr lang="en-US"/>
        </a:p>
      </dgm:t>
    </dgm:pt>
    <dgm:pt modelId="{FABBCE2D-522A-436D-95BB-5C6B3D4436CD}" type="sibTrans" cxnId="{D8DE7A9C-3645-4B1A-97F7-BC8F841AF7D1}">
      <dgm:prSet/>
      <dgm:spPr>
        <a:solidFill>
          <a:schemeClr val="accent1"/>
        </a:solidFill>
      </dgm:spPr>
      <dgm:t>
        <a:bodyPr/>
        <a:lstStyle/>
        <a:p>
          <a:endParaRPr lang="en-US"/>
        </a:p>
      </dgm:t>
    </dgm:pt>
    <dgm:pt modelId="{52A2D990-BBCF-4584-A28B-340B91751A62}">
      <dgm:prSet phldrT="[Text]" custT="1"/>
      <dgm:spPr/>
      <dgm:t>
        <a:bodyPr/>
        <a:lstStyle/>
        <a:p>
          <a:r>
            <a:rPr lang="en-US" sz="3200" dirty="0" smtClean="0"/>
            <a:t>M-P-V-C</a:t>
          </a:r>
          <a:endParaRPr lang="en-US" sz="3200" dirty="0"/>
        </a:p>
      </dgm:t>
    </dgm:pt>
    <dgm:pt modelId="{434F42DB-E497-44A0-B56B-8A030F32D753}" type="parTrans" cxnId="{2E7EDDAE-5C25-4C73-947D-1062F274A7E7}">
      <dgm:prSet/>
      <dgm:spPr/>
      <dgm:t>
        <a:bodyPr/>
        <a:lstStyle/>
        <a:p>
          <a:endParaRPr lang="en-US"/>
        </a:p>
      </dgm:t>
    </dgm:pt>
    <dgm:pt modelId="{C022F7C9-3A13-41C6-BD22-A2D429F89419}" type="sibTrans" cxnId="{2E7EDDAE-5C25-4C73-947D-1062F274A7E7}">
      <dgm:prSet/>
      <dgm:spPr/>
      <dgm:t>
        <a:bodyPr/>
        <a:lstStyle/>
        <a:p>
          <a:endParaRPr lang="en-US"/>
        </a:p>
      </dgm:t>
    </dgm:pt>
    <dgm:pt modelId="{7539905D-23E5-4A42-9BC9-02D028839A8D}" type="pres">
      <dgm:prSet presAssocID="{B8E78B9F-F878-42C9-AC72-910FAE15B60F}" presName="Name0" presStyleCnt="0">
        <dgm:presLayoutVars>
          <dgm:dir/>
          <dgm:resizeHandles val="exact"/>
        </dgm:presLayoutVars>
      </dgm:prSet>
      <dgm:spPr/>
    </dgm:pt>
    <dgm:pt modelId="{F5DACF8A-ADD5-4FF5-BBBB-1CBEF3D0F15B}" type="pres">
      <dgm:prSet presAssocID="{B8E78B9F-F878-42C9-AC72-910FAE15B60F}" presName="vNodes" presStyleCnt="0"/>
      <dgm:spPr/>
    </dgm:pt>
    <dgm:pt modelId="{96C8E2B5-919A-490E-ACF9-7A2AE243760D}" type="pres">
      <dgm:prSet presAssocID="{BF1394D4-CA3D-4669-99AF-C9CF5329B1D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D50457-F863-4606-97D3-3B95E0214B9F}" type="pres">
      <dgm:prSet presAssocID="{4DD84CA5-73F7-43CA-AED8-76EA98B5E196}" presName="spacerT" presStyleCnt="0"/>
      <dgm:spPr/>
    </dgm:pt>
    <dgm:pt modelId="{2F5C7763-4CD4-4A85-9036-FE10F24F57C2}" type="pres">
      <dgm:prSet presAssocID="{4DD84CA5-73F7-43CA-AED8-76EA98B5E196}" presName="sibTrans" presStyleLbl="sibTrans2D1" presStyleIdx="0" presStyleCnt="2"/>
      <dgm:spPr>
        <a:prstGeom prst="upDownArrow">
          <a:avLst/>
        </a:prstGeom>
      </dgm:spPr>
      <dgm:t>
        <a:bodyPr/>
        <a:lstStyle/>
        <a:p>
          <a:endParaRPr lang="en-US"/>
        </a:p>
      </dgm:t>
    </dgm:pt>
    <dgm:pt modelId="{C5ED2582-A879-42E3-8E04-1C0997130DF5}" type="pres">
      <dgm:prSet presAssocID="{4DD84CA5-73F7-43CA-AED8-76EA98B5E196}" presName="spacerB" presStyleCnt="0"/>
      <dgm:spPr/>
    </dgm:pt>
    <dgm:pt modelId="{CCE0F6B0-5188-486F-B2BC-4BE37E5209FB}" type="pres">
      <dgm:prSet presAssocID="{6282ABAC-67DF-40D9-B63D-DEC07F64840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09F5E9-E8E8-4D30-872F-70321280E4EE}" type="pres">
      <dgm:prSet presAssocID="{B8E78B9F-F878-42C9-AC72-910FAE15B60F}" presName="sibTransLast" presStyleLbl="sibTrans2D1" presStyleIdx="1" presStyleCnt="2" custScaleX="200102"/>
      <dgm:spPr>
        <a:prstGeom prst="leftArrow">
          <a:avLst/>
        </a:prstGeom>
      </dgm:spPr>
      <dgm:t>
        <a:bodyPr/>
        <a:lstStyle/>
        <a:p>
          <a:endParaRPr lang="en-US"/>
        </a:p>
      </dgm:t>
    </dgm:pt>
    <dgm:pt modelId="{4553500F-8B3A-484D-98C7-2296175ACCD6}" type="pres">
      <dgm:prSet presAssocID="{B8E78B9F-F878-42C9-AC72-910FAE15B60F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C513E884-327D-42F1-9573-80C3365B5689}" type="pres">
      <dgm:prSet presAssocID="{B8E78B9F-F878-42C9-AC72-910FAE15B60F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48984FD-FBF4-44F8-B87E-33CC0815EE78}" type="presOf" srcId="{4DD84CA5-73F7-43CA-AED8-76EA98B5E196}" destId="{2F5C7763-4CD4-4A85-9036-FE10F24F57C2}" srcOrd="0" destOrd="0" presId="urn:microsoft.com/office/officeart/2005/8/layout/equation2"/>
    <dgm:cxn modelId="{BFFD4BC7-878B-43E6-A364-A7E5086A176E}" type="presOf" srcId="{52A2D990-BBCF-4584-A28B-340B91751A62}" destId="{C513E884-327D-42F1-9573-80C3365B5689}" srcOrd="0" destOrd="0" presId="urn:microsoft.com/office/officeart/2005/8/layout/equation2"/>
    <dgm:cxn modelId="{E2A5BA49-7AAD-4AD4-8C96-9563FCC8C42E}" type="presOf" srcId="{BF1394D4-CA3D-4669-99AF-C9CF5329B1DE}" destId="{96C8E2B5-919A-490E-ACF9-7A2AE243760D}" srcOrd="0" destOrd="0" presId="urn:microsoft.com/office/officeart/2005/8/layout/equation2"/>
    <dgm:cxn modelId="{D35D9E39-9FD6-4888-88D2-C9A3FCAC3B36}" srcId="{B8E78B9F-F878-42C9-AC72-910FAE15B60F}" destId="{BF1394D4-CA3D-4669-99AF-C9CF5329B1DE}" srcOrd="0" destOrd="0" parTransId="{24E80A1A-8AD8-4E47-A7E1-0BAAC98310C9}" sibTransId="{4DD84CA5-73F7-43CA-AED8-76EA98B5E196}"/>
    <dgm:cxn modelId="{D8DE7A9C-3645-4B1A-97F7-BC8F841AF7D1}" srcId="{B8E78B9F-F878-42C9-AC72-910FAE15B60F}" destId="{6282ABAC-67DF-40D9-B63D-DEC07F648402}" srcOrd="1" destOrd="0" parTransId="{107EBEEB-B102-4AB5-818B-0B166354C4A1}" sibTransId="{FABBCE2D-522A-436D-95BB-5C6B3D4436CD}"/>
    <dgm:cxn modelId="{F5DB472E-C94C-4ED0-8C4A-545247010D75}" type="presOf" srcId="{FABBCE2D-522A-436D-95BB-5C6B3D4436CD}" destId="{9609F5E9-E8E8-4D30-872F-70321280E4EE}" srcOrd="0" destOrd="0" presId="urn:microsoft.com/office/officeart/2005/8/layout/equation2"/>
    <dgm:cxn modelId="{5F111115-8536-4873-AE81-7489572BCA69}" type="presOf" srcId="{6282ABAC-67DF-40D9-B63D-DEC07F648402}" destId="{CCE0F6B0-5188-486F-B2BC-4BE37E5209FB}" srcOrd="0" destOrd="0" presId="urn:microsoft.com/office/officeart/2005/8/layout/equation2"/>
    <dgm:cxn modelId="{BBE30F2C-BCDB-4065-A83F-0C3B45902FDB}" type="presOf" srcId="{FABBCE2D-522A-436D-95BB-5C6B3D4436CD}" destId="{4553500F-8B3A-484D-98C7-2296175ACCD6}" srcOrd="1" destOrd="0" presId="urn:microsoft.com/office/officeart/2005/8/layout/equation2"/>
    <dgm:cxn modelId="{2E7EDDAE-5C25-4C73-947D-1062F274A7E7}" srcId="{B8E78B9F-F878-42C9-AC72-910FAE15B60F}" destId="{52A2D990-BBCF-4584-A28B-340B91751A62}" srcOrd="2" destOrd="0" parTransId="{434F42DB-E497-44A0-B56B-8A030F32D753}" sibTransId="{C022F7C9-3A13-41C6-BD22-A2D429F89419}"/>
    <dgm:cxn modelId="{D0C7086C-5938-4C07-B04E-4FA762B4A586}" type="presOf" srcId="{B8E78B9F-F878-42C9-AC72-910FAE15B60F}" destId="{7539905D-23E5-4A42-9BC9-02D028839A8D}" srcOrd="0" destOrd="0" presId="urn:microsoft.com/office/officeart/2005/8/layout/equation2"/>
    <dgm:cxn modelId="{9AC99F72-FDDB-45E9-B4A0-00F7AD03D994}" type="presParOf" srcId="{7539905D-23E5-4A42-9BC9-02D028839A8D}" destId="{F5DACF8A-ADD5-4FF5-BBBB-1CBEF3D0F15B}" srcOrd="0" destOrd="0" presId="urn:microsoft.com/office/officeart/2005/8/layout/equation2"/>
    <dgm:cxn modelId="{9B1F5FC3-ED01-4150-9CDD-CD11B34384DF}" type="presParOf" srcId="{F5DACF8A-ADD5-4FF5-BBBB-1CBEF3D0F15B}" destId="{96C8E2B5-919A-490E-ACF9-7A2AE243760D}" srcOrd="0" destOrd="0" presId="urn:microsoft.com/office/officeart/2005/8/layout/equation2"/>
    <dgm:cxn modelId="{A8BC8730-C892-4379-AC01-F3CD810DFC9C}" type="presParOf" srcId="{F5DACF8A-ADD5-4FF5-BBBB-1CBEF3D0F15B}" destId="{56D50457-F863-4606-97D3-3B95E0214B9F}" srcOrd="1" destOrd="0" presId="urn:microsoft.com/office/officeart/2005/8/layout/equation2"/>
    <dgm:cxn modelId="{CF90B69B-2785-40BC-A11D-9847192EDC65}" type="presParOf" srcId="{F5DACF8A-ADD5-4FF5-BBBB-1CBEF3D0F15B}" destId="{2F5C7763-4CD4-4A85-9036-FE10F24F57C2}" srcOrd="2" destOrd="0" presId="urn:microsoft.com/office/officeart/2005/8/layout/equation2"/>
    <dgm:cxn modelId="{A64B516D-9C44-4F4A-81E9-EC6FFF6A0296}" type="presParOf" srcId="{F5DACF8A-ADD5-4FF5-BBBB-1CBEF3D0F15B}" destId="{C5ED2582-A879-42E3-8E04-1C0997130DF5}" srcOrd="3" destOrd="0" presId="urn:microsoft.com/office/officeart/2005/8/layout/equation2"/>
    <dgm:cxn modelId="{2F2EF5BD-7785-46B1-A6BD-03EB87D1F60E}" type="presParOf" srcId="{F5DACF8A-ADD5-4FF5-BBBB-1CBEF3D0F15B}" destId="{CCE0F6B0-5188-486F-B2BC-4BE37E5209FB}" srcOrd="4" destOrd="0" presId="urn:microsoft.com/office/officeart/2005/8/layout/equation2"/>
    <dgm:cxn modelId="{0F0EB82C-C338-455B-B56F-58530410CB7F}" type="presParOf" srcId="{7539905D-23E5-4A42-9BC9-02D028839A8D}" destId="{9609F5E9-E8E8-4D30-872F-70321280E4EE}" srcOrd="1" destOrd="0" presId="urn:microsoft.com/office/officeart/2005/8/layout/equation2"/>
    <dgm:cxn modelId="{F1EBB91E-1FDC-4994-A7C4-1DC25098425C}" type="presParOf" srcId="{9609F5E9-E8E8-4D30-872F-70321280E4EE}" destId="{4553500F-8B3A-484D-98C7-2296175ACCD6}" srcOrd="0" destOrd="0" presId="urn:microsoft.com/office/officeart/2005/8/layout/equation2"/>
    <dgm:cxn modelId="{8651DE71-78A0-4A1A-AF66-771EF04F2EAD}" type="presParOf" srcId="{7539905D-23E5-4A42-9BC9-02D028839A8D}" destId="{C513E884-327D-42F1-9573-80C3365B5689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E3655F5-63C7-405B-8899-1D63A1634180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1FBC8FC-684B-466E-A47B-6303885488F3}">
      <dgm:prSet phldrT="[Text]"/>
      <dgm:spPr/>
      <dgm:t>
        <a:bodyPr/>
        <a:lstStyle/>
        <a:p>
          <a:r>
            <a:rPr lang="en-US" dirty="0" smtClean="0"/>
            <a:t>MP</a:t>
          </a:r>
          <a:endParaRPr lang="en-US" dirty="0"/>
        </a:p>
      </dgm:t>
    </dgm:pt>
    <dgm:pt modelId="{21895F45-7ED5-4EE6-AFB1-2F275B7DA068}" type="parTrans" cxnId="{816A5F0C-1995-4D67-A553-A9C7EBCE8597}">
      <dgm:prSet/>
      <dgm:spPr/>
      <dgm:t>
        <a:bodyPr/>
        <a:lstStyle/>
        <a:p>
          <a:endParaRPr lang="en-US"/>
        </a:p>
      </dgm:t>
    </dgm:pt>
    <dgm:pt modelId="{05671ADB-5B9B-4AF5-82BD-04BB54524A94}" type="sibTrans" cxnId="{816A5F0C-1995-4D67-A553-A9C7EBCE8597}">
      <dgm:prSet/>
      <dgm:spPr/>
      <dgm:t>
        <a:bodyPr/>
        <a:lstStyle/>
        <a:p>
          <a:endParaRPr lang="en-US"/>
        </a:p>
      </dgm:t>
    </dgm:pt>
    <dgm:pt modelId="{DC8CF3AF-6A19-4219-B8AD-3EA4A57E26D2}">
      <dgm:prSet phldrT="[Text]"/>
      <dgm:spPr/>
      <dgm:t>
        <a:bodyPr/>
        <a:lstStyle/>
        <a:p>
          <a:r>
            <a:rPr lang="en-US" dirty="0" smtClean="0"/>
            <a:t>Specify data model</a:t>
          </a:r>
          <a:endParaRPr lang="en-US" dirty="0"/>
        </a:p>
      </dgm:t>
    </dgm:pt>
    <dgm:pt modelId="{CA8BD90F-B395-405D-A707-8230737A2306}" type="parTrans" cxnId="{00915336-3B05-4213-8C5A-A83512835F78}">
      <dgm:prSet/>
      <dgm:spPr/>
      <dgm:t>
        <a:bodyPr/>
        <a:lstStyle/>
        <a:p>
          <a:endParaRPr lang="en-US"/>
        </a:p>
      </dgm:t>
    </dgm:pt>
    <dgm:pt modelId="{16364AF8-6877-4117-95B0-FE7EC0167402}" type="sibTrans" cxnId="{00915336-3B05-4213-8C5A-A83512835F78}">
      <dgm:prSet/>
      <dgm:spPr/>
      <dgm:t>
        <a:bodyPr/>
        <a:lstStyle/>
        <a:p>
          <a:endParaRPr lang="en-US"/>
        </a:p>
      </dgm:t>
    </dgm:pt>
    <dgm:pt modelId="{880528A5-8BC3-439E-ADA1-4EBF71695DF2}">
      <dgm:prSet phldrT="[Text]" phldr="1"/>
      <dgm:spPr/>
      <dgm:t>
        <a:bodyPr/>
        <a:lstStyle/>
        <a:p>
          <a:endParaRPr lang="en-US"/>
        </a:p>
      </dgm:t>
    </dgm:pt>
    <dgm:pt modelId="{CE39B099-B1D4-40A0-B48F-FC534E2BD112}" type="parTrans" cxnId="{D7893408-35F0-473B-9746-459AF99010C5}">
      <dgm:prSet/>
      <dgm:spPr/>
      <dgm:t>
        <a:bodyPr/>
        <a:lstStyle/>
        <a:p>
          <a:endParaRPr lang="en-US"/>
        </a:p>
      </dgm:t>
    </dgm:pt>
    <dgm:pt modelId="{21F8B5E6-B6A8-4E9F-92E4-1900FF06405D}" type="sibTrans" cxnId="{D7893408-35F0-473B-9746-459AF99010C5}">
      <dgm:prSet/>
      <dgm:spPr/>
      <dgm:t>
        <a:bodyPr/>
        <a:lstStyle/>
        <a:p>
          <a:endParaRPr lang="en-US"/>
        </a:p>
      </dgm:t>
    </dgm:pt>
    <dgm:pt modelId="{1E945D28-AC55-46C6-8702-E146F9DFD462}">
      <dgm:prSet phldrT="[Text]"/>
      <dgm:spPr/>
      <dgm:t>
        <a:bodyPr/>
        <a:lstStyle/>
        <a:p>
          <a:r>
            <a:rPr lang="en-US" dirty="0" smtClean="0"/>
            <a:t>VC</a:t>
          </a:r>
          <a:endParaRPr lang="en-US" dirty="0"/>
        </a:p>
      </dgm:t>
    </dgm:pt>
    <dgm:pt modelId="{BC51CC23-2E36-43B2-8285-D081CB1C4474}" type="parTrans" cxnId="{1E525980-B1CD-4F74-8D3A-16789B0D98EC}">
      <dgm:prSet/>
      <dgm:spPr/>
      <dgm:t>
        <a:bodyPr/>
        <a:lstStyle/>
        <a:p>
          <a:endParaRPr lang="en-US"/>
        </a:p>
      </dgm:t>
    </dgm:pt>
    <dgm:pt modelId="{576A093E-DB94-46E7-B1CF-1C1BA03333E1}" type="sibTrans" cxnId="{1E525980-B1CD-4F74-8D3A-16789B0D98EC}">
      <dgm:prSet/>
      <dgm:spPr/>
      <dgm:t>
        <a:bodyPr/>
        <a:lstStyle/>
        <a:p>
          <a:endParaRPr lang="en-US"/>
        </a:p>
      </dgm:t>
    </dgm:pt>
    <dgm:pt modelId="{A3A2E473-799B-481D-9253-F780F66DFA61}">
      <dgm:prSet phldrT="[Text]"/>
      <dgm:spPr/>
      <dgm:t>
        <a:bodyPr/>
        <a:lstStyle/>
        <a:p>
          <a:r>
            <a:rPr lang="en-US" dirty="0" smtClean="0"/>
            <a:t>Implement UI and</a:t>
          </a:r>
          <a:endParaRPr lang="en-US" dirty="0"/>
        </a:p>
      </dgm:t>
    </dgm:pt>
    <dgm:pt modelId="{65FE3A37-2E61-48FD-8AE6-3CEF47503BC5}" type="parTrans" cxnId="{34F09414-477B-4B1E-99F2-ACA1F50E5948}">
      <dgm:prSet/>
      <dgm:spPr/>
      <dgm:t>
        <a:bodyPr/>
        <a:lstStyle/>
        <a:p>
          <a:endParaRPr lang="en-US"/>
        </a:p>
      </dgm:t>
    </dgm:pt>
    <dgm:pt modelId="{D4482D76-A9CE-49B8-A439-713C51874CE1}" type="sibTrans" cxnId="{34F09414-477B-4B1E-99F2-ACA1F50E5948}">
      <dgm:prSet/>
      <dgm:spPr/>
      <dgm:t>
        <a:bodyPr/>
        <a:lstStyle/>
        <a:p>
          <a:endParaRPr lang="en-US"/>
        </a:p>
      </dgm:t>
    </dgm:pt>
    <dgm:pt modelId="{A221D8FE-29FE-49CD-BC11-4D24D2902353}">
      <dgm:prSet phldrT="[Text]" phldr="1"/>
      <dgm:spPr/>
      <dgm:t>
        <a:bodyPr/>
        <a:lstStyle/>
        <a:p>
          <a:endParaRPr lang="en-US" dirty="0"/>
        </a:p>
      </dgm:t>
    </dgm:pt>
    <dgm:pt modelId="{8FFB0549-FB45-433C-96DE-42861122626F}" type="parTrans" cxnId="{5023D4C0-6D31-4CA2-A31D-983E341987A9}">
      <dgm:prSet/>
      <dgm:spPr/>
      <dgm:t>
        <a:bodyPr/>
        <a:lstStyle/>
        <a:p>
          <a:endParaRPr lang="en-US"/>
        </a:p>
      </dgm:t>
    </dgm:pt>
    <dgm:pt modelId="{346FD52B-786C-4EA5-9CBD-A25F35D89D2E}" type="sibTrans" cxnId="{5023D4C0-6D31-4CA2-A31D-983E341987A9}">
      <dgm:prSet/>
      <dgm:spPr/>
      <dgm:t>
        <a:bodyPr/>
        <a:lstStyle/>
        <a:p>
          <a:endParaRPr lang="en-US"/>
        </a:p>
      </dgm:t>
    </dgm:pt>
    <dgm:pt modelId="{D6A472CB-E2A7-4904-A996-DC9F1323D86A}">
      <dgm:prSet/>
      <dgm:spPr/>
      <dgm:t>
        <a:bodyPr/>
        <a:lstStyle/>
        <a:p>
          <a:r>
            <a:rPr lang="en-US" dirty="0" smtClean="0"/>
            <a:t>and policy on data</a:t>
          </a:r>
          <a:endParaRPr lang="en-US" dirty="0"/>
        </a:p>
      </dgm:t>
    </dgm:pt>
    <dgm:pt modelId="{971D9A3D-FB5B-474D-A9F4-94DDC80720CF}" type="parTrans" cxnId="{90F0E40F-6987-421F-91F0-ADB265C0AFCF}">
      <dgm:prSet/>
      <dgm:spPr/>
      <dgm:t>
        <a:bodyPr/>
        <a:lstStyle/>
        <a:p>
          <a:endParaRPr lang="en-US"/>
        </a:p>
      </dgm:t>
    </dgm:pt>
    <dgm:pt modelId="{F66F41A6-62AC-4C61-B03D-7AEF5CBDC7E5}" type="sibTrans" cxnId="{90F0E40F-6987-421F-91F0-ADB265C0AFCF}">
      <dgm:prSet/>
      <dgm:spPr/>
      <dgm:t>
        <a:bodyPr/>
        <a:lstStyle/>
        <a:p>
          <a:endParaRPr lang="en-US"/>
        </a:p>
      </dgm:t>
    </dgm:pt>
    <dgm:pt modelId="{DD1C2B33-93E2-41B0-ADB5-464FCA87C9CD}">
      <dgm:prSet/>
      <dgm:spPr/>
      <dgm:t>
        <a:bodyPr/>
        <a:lstStyle/>
        <a:p>
          <a:r>
            <a:rPr lang="en-US" smtClean="0"/>
            <a:t>other functionality</a:t>
          </a:r>
          <a:endParaRPr lang="en-US"/>
        </a:p>
      </dgm:t>
    </dgm:pt>
    <dgm:pt modelId="{63F170DB-2703-4E46-B43C-2F6C774EB947}" type="parTrans" cxnId="{7ECEEDE3-92DE-41EA-8197-A0904520D788}">
      <dgm:prSet/>
      <dgm:spPr/>
      <dgm:t>
        <a:bodyPr/>
        <a:lstStyle/>
        <a:p>
          <a:endParaRPr lang="en-US"/>
        </a:p>
      </dgm:t>
    </dgm:pt>
    <dgm:pt modelId="{70C75559-427C-47F7-8F0C-1D1F58F262EF}" type="sibTrans" cxnId="{7ECEEDE3-92DE-41EA-8197-A0904520D788}">
      <dgm:prSet/>
      <dgm:spPr/>
      <dgm:t>
        <a:bodyPr/>
        <a:lstStyle/>
        <a:p>
          <a:endParaRPr lang="en-US"/>
        </a:p>
      </dgm:t>
    </dgm:pt>
    <dgm:pt modelId="{D8097DFA-1AF3-4A8A-8E34-35F8A2C365F6}">
      <dgm:prSet/>
      <dgm:spPr/>
      <dgm:t>
        <a:bodyPr/>
        <a:lstStyle/>
        <a:p>
          <a:r>
            <a:rPr lang="en-US" dirty="0" smtClean="0"/>
            <a:t>Users need not</a:t>
          </a:r>
          <a:endParaRPr lang="en-US" dirty="0"/>
        </a:p>
      </dgm:t>
    </dgm:pt>
    <dgm:pt modelId="{61A8D5F3-533C-4945-969F-65B2A123C62D}" type="parTrans" cxnId="{D548247B-18BF-447B-8D54-F78C797F0227}">
      <dgm:prSet/>
      <dgm:spPr/>
      <dgm:t>
        <a:bodyPr/>
        <a:lstStyle/>
        <a:p>
          <a:endParaRPr lang="en-US"/>
        </a:p>
      </dgm:t>
    </dgm:pt>
    <dgm:pt modelId="{2E870C75-AF71-4E08-8CD0-5CC45CE83FDF}" type="sibTrans" cxnId="{D548247B-18BF-447B-8D54-F78C797F0227}">
      <dgm:prSet/>
      <dgm:spPr/>
      <dgm:t>
        <a:bodyPr/>
        <a:lstStyle/>
        <a:p>
          <a:endParaRPr lang="en-US"/>
        </a:p>
      </dgm:t>
    </dgm:pt>
    <dgm:pt modelId="{A333E2CF-0F84-4F10-AE58-31087976F23A}">
      <dgm:prSet/>
      <dgm:spPr/>
      <dgm:t>
        <a:bodyPr/>
        <a:lstStyle/>
        <a:p>
          <a:r>
            <a:rPr lang="en-US" dirty="0" smtClean="0"/>
            <a:t>trust VCs</a:t>
          </a:r>
          <a:endParaRPr lang="en-US" dirty="0"/>
        </a:p>
      </dgm:t>
    </dgm:pt>
    <dgm:pt modelId="{2581DB14-A677-4351-8F37-DAC2855A800D}" type="parTrans" cxnId="{051CE8D6-2347-4B4C-8D0F-6E55D32737DB}">
      <dgm:prSet/>
      <dgm:spPr/>
      <dgm:t>
        <a:bodyPr/>
        <a:lstStyle/>
        <a:p>
          <a:endParaRPr lang="en-US"/>
        </a:p>
      </dgm:t>
    </dgm:pt>
    <dgm:pt modelId="{3D738CD9-5BA1-435B-94EE-01B1F589CA24}" type="sibTrans" cxnId="{051CE8D6-2347-4B4C-8D0F-6E55D32737DB}">
      <dgm:prSet/>
      <dgm:spPr/>
      <dgm:t>
        <a:bodyPr/>
        <a:lstStyle/>
        <a:p>
          <a:endParaRPr lang="en-US"/>
        </a:p>
      </dgm:t>
    </dgm:pt>
    <dgm:pt modelId="{B2F836A4-29A0-42D1-98B0-D44F9D0971ED}" type="pres">
      <dgm:prSet presAssocID="{6E3655F5-63C7-405B-8899-1D63A163418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EF744B5-BC15-4B3F-A9FE-FA26A223E879}" type="pres">
      <dgm:prSet presAssocID="{51FBC8FC-684B-466E-A47B-6303885488F3}" presName="composite" presStyleCnt="0"/>
      <dgm:spPr/>
    </dgm:pt>
    <dgm:pt modelId="{D89A00FE-5C1A-46FF-9C64-058D4933A4C0}" type="pres">
      <dgm:prSet presAssocID="{51FBC8FC-684B-466E-A47B-6303885488F3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145749-E49C-4F79-B5AB-52C3B49C9648}" type="pres">
      <dgm:prSet presAssocID="{51FBC8FC-684B-466E-A47B-6303885488F3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014DDC-B033-41B9-AFB7-26D4232163A2}" type="pres">
      <dgm:prSet presAssocID="{05671ADB-5B9B-4AF5-82BD-04BB54524A94}" presName="space" presStyleCnt="0"/>
      <dgm:spPr/>
    </dgm:pt>
    <dgm:pt modelId="{77723FA4-B239-41EF-9DF9-3DAA6C579494}" type="pres">
      <dgm:prSet presAssocID="{1E945D28-AC55-46C6-8702-E146F9DFD462}" presName="composite" presStyleCnt="0"/>
      <dgm:spPr/>
    </dgm:pt>
    <dgm:pt modelId="{8599F553-2B08-4A12-8B52-7ABD5D3E12F6}" type="pres">
      <dgm:prSet presAssocID="{1E945D28-AC55-46C6-8702-E146F9DFD462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9DC9D8-B4F7-4CD1-8E2D-7FBAD6BB9AEF}" type="pres">
      <dgm:prSet presAssocID="{1E945D28-AC55-46C6-8702-E146F9DFD462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21E61A1-7A61-40FB-AA41-6446EAD78607}" type="presOf" srcId="{880528A5-8BC3-439E-ADA1-4EBF71695DF2}" destId="{EF145749-E49C-4F79-B5AB-52C3B49C9648}" srcOrd="0" destOrd="2" presId="urn:microsoft.com/office/officeart/2005/8/layout/hList1"/>
    <dgm:cxn modelId="{755454D2-C428-470C-B898-5B64BCE90519}" type="presOf" srcId="{A3A2E473-799B-481D-9253-F780F66DFA61}" destId="{8C9DC9D8-B4F7-4CD1-8E2D-7FBAD6BB9AEF}" srcOrd="0" destOrd="0" presId="urn:microsoft.com/office/officeart/2005/8/layout/hList1"/>
    <dgm:cxn modelId="{B9700791-BF36-4110-BEFA-0EE716CE7034}" type="presOf" srcId="{A333E2CF-0F84-4F10-AE58-31087976F23A}" destId="{8C9DC9D8-B4F7-4CD1-8E2D-7FBAD6BB9AEF}" srcOrd="0" destOrd="3" presId="urn:microsoft.com/office/officeart/2005/8/layout/hList1"/>
    <dgm:cxn modelId="{7307032D-1FB7-4E73-B899-A4A0B2B61867}" type="presOf" srcId="{D8097DFA-1AF3-4A8A-8E34-35F8A2C365F6}" destId="{8C9DC9D8-B4F7-4CD1-8E2D-7FBAD6BB9AEF}" srcOrd="0" destOrd="2" presId="urn:microsoft.com/office/officeart/2005/8/layout/hList1"/>
    <dgm:cxn modelId="{34F09414-477B-4B1E-99F2-ACA1F50E5948}" srcId="{1E945D28-AC55-46C6-8702-E146F9DFD462}" destId="{A3A2E473-799B-481D-9253-F780F66DFA61}" srcOrd="0" destOrd="0" parTransId="{65FE3A37-2E61-48FD-8AE6-3CEF47503BC5}" sibTransId="{D4482D76-A9CE-49B8-A439-713C51874CE1}"/>
    <dgm:cxn modelId="{D548247B-18BF-447B-8D54-F78C797F0227}" srcId="{1E945D28-AC55-46C6-8702-E146F9DFD462}" destId="{D8097DFA-1AF3-4A8A-8E34-35F8A2C365F6}" srcOrd="2" destOrd="0" parTransId="{61A8D5F3-533C-4945-969F-65B2A123C62D}" sibTransId="{2E870C75-AF71-4E08-8CD0-5CC45CE83FDF}"/>
    <dgm:cxn modelId="{90F0E40F-6987-421F-91F0-ADB265C0AFCF}" srcId="{51FBC8FC-684B-466E-A47B-6303885488F3}" destId="{D6A472CB-E2A7-4904-A996-DC9F1323D86A}" srcOrd="1" destOrd="0" parTransId="{971D9A3D-FB5B-474D-A9F4-94DDC80720CF}" sibTransId="{F66F41A6-62AC-4C61-B03D-7AEF5CBDC7E5}"/>
    <dgm:cxn modelId="{7FC258D6-6AF1-406F-B408-917CF15F881F}" type="presOf" srcId="{D6A472CB-E2A7-4904-A996-DC9F1323D86A}" destId="{EF145749-E49C-4F79-B5AB-52C3B49C9648}" srcOrd="0" destOrd="1" presId="urn:microsoft.com/office/officeart/2005/8/layout/hList1"/>
    <dgm:cxn modelId="{7CC8BC99-5273-4431-9085-30685B21D358}" type="presOf" srcId="{1E945D28-AC55-46C6-8702-E146F9DFD462}" destId="{8599F553-2B08-4A12-8B52-7ABD5D3E12F6}" srcOrd="0" destOrd="0" presId="urn:microsoft.com/office/officeart/2005/8/layout/hList1"/>
    <dgm:cxn modelId="{3E4EB055-AA84-401F-8738-9AAC7227DDC8}" type="presOf" srcId="{DD1C2B33-93E2-41B0-ADB5-464FCA87C9CD}" destId="{8C9DC9D8-B4F7-4CD1-8E2D-7FBAD6BB9AEF}" srcOrd="0" destOrd="1" presId="urn:microsoft.com/office/officeart/2005/8/layout/hList1"/>
    <dgm:cxn modelId="{D7893408-35F0-473B-9746-459AF99010C5}" srcId="{51FBC8FC-684B-466E-A47B-6303885488F3}" destId="{880528A5-8BC3-439E-ADA1-4EBF71695DF2}" srcOrd="2" destOrd="0" parTransId="{CE39B099-B1D4-40A0-B48F-FC534E2BD112}" sibTransId="{21F8B5E6-B6A8-4E9F-92E4-1900FF06405D}"/>
    <dgm:cxn modelId="{E08F87E3-80EC-4D31-8E80-9CC5C1E8BE56}" type="presOf" srcId="{A221D8FE-29FE-49CD-BC11-4D24D2902353}" destId="{8C9DC9D8-B4F7-4CD1-8E2D-7FBAD6BB9AEF}" srcOrd="0" destOrd="4" presId="urn:microsoft.com/office/officeart/2005/8/layout/hList1"/>
    <dgm:cxn modelId="{3D0FACF0-39A2-4D35-9528-40BEA40CBEF3}" type="presOf" srcId="{51FBC8FC-684B-466E-A47B-6303885488F3}" destId="{D89A00FE-5C1A-46FF-9C64-058D4933A4C0}" srcOrd="0" destOrd="0" presId="urn:microsoft.com/office/officeart/2005/8/layout/hList1"/>
    <dgm:cxn modelId="{816A5F0C-1995-4D67-A553-A9C7EBCE8597}" srcId="{6E3655F5-63C7-405B-8899-1D63A1634180}" destId="{51FBC8FC-684B-466E-A47B-6303885488F3}" srcOrd="0" destOrd="0" parTransId="{21895F45-7ED5-4EE6-AFB1-2F275B7DA068}" sibTransId="{05671ADB-5B9B-4AF5-82BD-04BB54524A94}"/>
    <dgm:cxn modelId="{051CE8D6-2347-4B4C-8D0F-6E55D32737DB}" srcId="{1E945D28-AC55-46C6-8702-E146F9DFD462}" destId="{A333E2CF-0F84-4F10-AE58-31087976F23A}" srcOrd="3" destOrd="0" parTransId="{2581DB14-A677-4351-8F37-DAC2855A800D}" sibTransId="{3D738CD9-5BA1-435B-94EE-01B1F589CA24}"/>
    <dgm:cxn modelId="{1E525980-B1CD-4F74-8D3A-16789B0D98EC}" srcId="{6E3655F5-63C7-405B-8899-1D63A1634180}" destId="{1E945D28-AC55-46C6-8702-E146F9DFD462}" srcOrd="1" destOrd="0" parTransId="{BC51CC23-2E36-43B2-8285-D081CB1C4474}" sibTransId="{576A093E-DB94-46E7-B1CF-1C1BA03333E1}"/>
    <dgm:cxn modelId="{00915336-3B05-4213-8C5A-A83512835F78}" srcId="{51FBC8FC-684B-466E-A47B-6303885488F3}" destId="{DC8CF3AF-6A19-4219-B8AD-3EA4A57E26D2}" srcOrd="0" destOrd="0" parTransId="{CA8BD90F-B395-405D-A707-8230737A2306}" sibTransId="{16364AF8-6877-4117-95B0-FE7EC0167402}"/>
    <dgm:cxn modelId="{31587B19-5C34-4B52-842E-87FEE102713E}" type="presOf" srcId="{6E3655F5-63C7-405B-8899-1D63A1634180}" destId="{B2F836A4-29A0-42D1-98B0-D44F9D0971ED}" srcOrd="0" destOrd="0" presId="urn:microsoft.com/office/officeart/2005/8/layout/hList1"/>
    <dgm:cxn modelId="{9A599812-384F-4A4C-B27F-FF6EB2A2F938}" type="presOf" srcId="{DC8CF3AF-6A19-4219-B8AD-3EA4A57E26D2}" destId="{EF145749-E49C-4F79-B5AB-52C3B49C9648}" srcOrd="0" destOrd="0" presId="urn:microsoft.com/office/officeart/2005/8/layout/hList1"/>
    <dgm:cxn modelId="{5023D4C0-6D31-4CA2-A31D-983E341987A9}" srcId="{1E945D28-AC55-46C6-8702-E146F9DFD462}" destId="{A221D8FE-29FE-49CD-BC11-4D24D2902353}" srcOrd="4" destOrd="0" parTransId="{8FFB0549-FB45-433C-96DE-42861122626F}" sibTransId="{346FD52B-786C-4EA5-9CBD-A25F35D89D2E}"/>
    <dgm:cxn modelId="{7ECEEDE3-92DE-41EA-8197-A0904520D788}" srcId="{1E945D28-AC55-46C6-8702-E146F9DFD462}" destId="{DD1C2B33-93E2-41B0-ADB5-464FCA87C9CD}" srcOrd="1" destOrd="0" parTransId="{63F170DB-2703-4E46-B43C-2F6C774EB947}" sibTransId="{70C75559-427C-47F7-8F0C-1D1F58F262EF}"/>
    <dgm:cxn modelId="{F49B82BD-3420-488F-8F85-F4EA66D424DE}" type="presParOf" srcId="{B2F836A4-29A0-42D1-98B0-D44F9D0971ED}" destId="{9EF744B5-BC15-4B3F-A9FE-FA26A223E879}" srcOrd="0" destOrd="0" presId="urn:microsoft.com/office/officeart/2005/8/layout/hList1"/>
    <dgm:cxn modelId="{58247E0D-DCA2-48CA-922E-AAD235C62858}" type="presParOf" srcId="{9EF744B5-BC15-4B3F-A9FE-FA26A223E879}" destId="{D89A00FE-5C1A-46FF-9C64-058D4933A4C0}" srcOrd="0" destOrd="0" presId="urn:microsoft.com/office/officeart/2005/8/layout/hList1"/>
    <dgm:cxn modelId="{4FC34AE9-6DCD-4D3A-AD0F-C32B9CB61AF3}" type="presParOf" srcId="{9EF744B5-BC15-4B3F-A9FE-FA26A223E879}" destId="{EF145749-E49C-4F79-B5AB-52C3B49C9648}" srcOrd="1" destOrd="0" presId="urn:microsoft.com/office/officeart/2005/8/layout/hList1"/>
    <dgm:cxn modelId="{E715E51A-9121-4F27-9B5F-D5DDD0939847}" type="presParOf" srcId="{B2F836A4-29A0-42D1-98B0-D44F9D0971ED}" destId="{13014DDC-B033-41B9-AFB7-26D4232163A2}" srcOrd="1" destOrd="0" presId="urn:microsoft.com/office/officeart/2005/8/layout/hList1"/>
    <dgm:cxn modelId="{7A200B39-6578-4BC3-856D-C0776147A889}" type="presParOf" srcId="{B2F836A4-29A0-42D1-98B0-D44F9D0971ED}" destId="{77723FA4-B239-41EF-9DF9-3DAA6C579494}" srcOrd="2" destOrd="0" presId="urn:microsoft.com/office/officeart/2005/8/layout/hList1"/>
    <dgm:cxn modelId="{B553C358-9891-464A-8B11-EC499DDBB27D}" type="presParOf" srcId="{77723FA4-B239-41EF-9DF9-3DAA6C579494}" destId="{8599F553-2B08-4A12-8B52-7ABD5D3E12F6}" srcOrd="0" destOrd="0" presId="urn:microsoft.com/office/officeart/2005/8/layout/hList1"/>
    <dgm:cxn modelId="{7E585376-27EC-4103-B4F9-32FA6E2A477C}" type="presParOf" srcId="{77723FA4-B239-41EF-9DF9-3DAA6C579494}" destId="{8C9DC9D8-B4F7-4CD1-8E2D-7FBAD6BB9AE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BD87A7-AB86-4864-B37A-4E78B8AB8300}">
      <dsp:nvSpPr>
        <dsp:cNvPr id="0" name=""/>
        <dsp:cNvSpPr/>
      </dsp:nvSpPr>
      <dsp:spPr>
        <a:xfrm>
          <a:off x="82457" y="1082818"/>
          <a:ext cx="2619973" cy="4006314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115570" bIns="0" numCol="1" spcCol="1270" anchor="t" anchorCtr="0">
          <a:noAutofit/>
        </a:bodyPr>
        <a:lstStyle/>
        <a:p>
          <a:pPr lvl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/>
        </a:p>
      </dsp:txBody>
      <dsp:txXfrm rot="16200000">
        <a:off x="-1298134" y="2463410"/>
        <a:ext cx="3285177" cy="523994"/>
      </dsp:txXfrm>
    </dsp:sp>
    <dsp:sp modelId="{0E80EFA0-3694-4DAA-B041-1F7C00B41AB5}">
      <dsp:nvSpPr>
        <dsp:cNvPr id="0" name=""/>
        <dsp:cNvSpPr/>
      </dsp:nvSpPr>
      <dsp:spPr>
        <a:xfrm>
          <a:off x="566791" y="1082818"/>
          <a:ext cx="1951880" cy="4006314"/>
        </a:xfrm>
        <a:prstGeom prst="rect">
          <a:avLst/>
        </a:prstGeom>
        <a:noFill/>
        <a:ln w="1905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WEB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USERS</a:t>
          </a:r>
          <a:endParaRPr lang="en-US" sz="2400" kern="1200" dirty="0"/>
        </a:p>
      </dsp:txBody>
      <dsp:txXfrm>
        <a:off x="566791" y="1082818"/>
        <a:ext cx="1951880" cy="4006314"/>
      </dsp:txXfrm>
    </dsp:sp>
    <dsp:sp modelId="{E644E450-5612-439B-817C-5BC602FB7938}">
      <dsp:nvSpPr>
        <dsp:cNvPr id="0" name=""/>
        <dsp:cNvSpPr/>
      </dsp:nvSpPr>
      <dsp:spPr>
        <a:xfrm>
          <a:off x="2743205" y="1078241"/>
          <a:ext cx="2356296" cy="4015468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115570" bIns="0" numCol="1" spcCol="1270" anchor="t" anchorCtr="0">
          <a:noAutofit/>
        </a:bodyPr>
        <a:lstStyle/>
        <a:p>
          <a:pPr lvl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/>
        </a:p>
      </dsp:txBody>
      <dsp:txXfrm rot="16200000">
        <a:off x="1332492" y="2488953"/>
        <a:ext cx="3292684" cy="471259"/>
      </dsp:txXfrm>
    </dsp:sp>
    <dsp:sp modelId="{9AB968B4-3EF0-4DB7-B91E-D156E9024E1C}">
      <dsp:nvSpPr>
        <dsp:cNvPr id="0" name=""/>
        <dsp:cNvSpPr/>
      </dsp:nvSpPr>
      <dsp:spPr>
        <a:xfrm rot="16200000" flipV="1">
          <a:off x="2674463" y="3289996"/>
          <a:ext cx="63395" cy="74078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73A723-8FA3-48B8-B557-41AD0F4080C2}">
      <dsp:nvSpPr>
        <dsp:cNvPr id="0" name=""/>
        <dsp:cNvSpPr/>
      </dsp:nvSpPr>
      <dsp:spPr>
        <a:xfrm>
          <a:off x="3193920" y="1078241"/>
          <a:ext cx="1755441" cy="4015468"/>
        </a:xfrm>
        <a:prstGeom prst="rect">
          <a:avLst/>
        </a:prstGeom>
        <a:noFill/>
        <a:ln w="1905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WEB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PLATFORM</a:t>
          </a:r>
          <a:endParaRPr lang="en-US" sz="2400" kern="1200" dirty="0"/>
        </a:p>
      </dsp:txBody>
      <dsp:txXfrm>
        <a:off x="3193920" y="1078241"/>
        <a:ext cx="1755441" cy="4015468"/>
      </dsp:txXfrm>
    </dsp:sp>
    <dsp:sp modelId="{25A0ECBA-18EB-46AD-A05D-0E6A98ED4004}">
      <dsp:nvSpPr>
        <dsp:cNvPr id="0" name=""/>
        <dsp:cNvSpPr/>
      </dsp:nvSpPr>
      <dsp:spPr>
        <a:xfrm>
          <a:off x="5124646" y="1066674"/>
          <a:ext cx="2619082" cy="403885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115570" bIns="0" numCol="1" spcCol="1270" anchor="t" anchorCtr="0">
          <a:noAutofit/>
        </a:bodyPr>
        <a:lstStyle/>
        <a:p>
          <a:pPr lvl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WEB APPLICATION</a:t>
          </a:r>
          <a:endParaRPr lang="en-US" sz="2600" kern="1200" dirty="0"/>
        </a:p>
      </dsp:txBody>
      <dsp:txXfrm rot="16200000">
        <a:off x="3730625" y="2460695"/>
        <a:ext cx="3311857" cy="523816"/>
      </dsp:txXfrm>
    </dsp:sp>
    <dsp:sp modelId="{EFC7F332-0F02-40A9-8D34-257D3A59263B}">
      <dsp:nvSpPr>
        <dsp:cNvPr id="0" name=""/>
        <dsp:cNvSpPr/>
      </dsp:nvSpPr>
      <dsp:spPr>
        <a:xfrm rot="16200000" flipV="1">
          <a:off x="5112147" y="3285980"/>
          <a:ext cx="45728" cy="93179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9E4F81-0E02-4581-9E17-B63A274F86D6}">
      <dsp:nvSpPr>
        <dsp:cNvPr id="0" name=""/>
        <dsp:cNvSpPr/>
      </dsp:nvSpPr>
      <dsp:spPr>
        <a:xfrm>
          <a:off x="5608866" y="1066674"/>
          <a:ext cx="1951216" cy="4038850"/>
        </a:xfrm>
        <a:prstGeom prst="rect">
          <a:avLst/>
        </a:prstGeom>
        <a:noFill/>
        <a:ln w="1905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9728" rIns="0" bIns="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dirty="0"/>
        </a:p>
      </dsp:txBody>
      <dsp:txXfrm>
        <a:off x="5608866" y="1066674"/>
        <a:ext cx="1951216" cy="40388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B198D2-4141-433D-B54D-B5EB2E55C26F}">
      <dsp:nvSpPr>
        <dsp:cNvPr id="0" name=""/>
        <dsp:cNvSpPr/>
      </dsp:nvSpPr>
      <dsp:spPr>
        <a:xfrm>
          <a:off x="3144279" y="2154172"/>
          <a:ext cx="117389" cy="1173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FA0948-A1F7-403A-9684-F4117E55D728}">
      <dsp:nvSpPr>
        <dsp:cNvPr id="0" name=""/>
        <dsp:cNvSpPr/>
      </dsp:nvSpPr>
      <dsp:spPr>
        <a:xfrm>
          <a:off x="3041446" y="2318967"/>
          <a:ext cx="117389" cy="1173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5DB5A4-657E-4C90-B247-4FD3B0DAC593}">
      <dsp:nvSpPr>
        <dsp:cNvPr id="0" name=""/>
        <dsp:cNvSpPr/>
      </dsp:nvSpPr>
      <dsp:spPr>
        <a:xfrm>
          <a:off x="2918892" y="2461644"/>
          <a:ext cx="117389" cy="1173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423FA6-2A89-430C-97D4-D14768300C4F}">
      <dsp:nvSpPr>
        <dsp:cNvPr id="0" name=""/>
        <dsp:cNvSpPr/>
      </dsp:nvSpPr>
      <dsp:spPr>
        <a:xfrm>
          <a:off x="3065393" y="495633"/>
          <a:ext cx="117389" cy="1173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018ED8-48F2-413C-B0AC-6982C6D82CCC}">
      <dsp:nvSpPr>
        <dsp:cNvPr id="0" name=""/>
        <dsp:cNvSpPr/>
      </dsp:nvSpPr>
      <dsp:spPr>
        <a:xfrm>
          <a:off x="3222225" y="402176"/>
          <a:ext cx="117389" cy="1173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A65822-E32F-4C66-8DAF-9724E6B0244C}">
      <dsp:nvSpPr>
        <dsp:cNvPr id="0" name=""/>
        <dsp:cNvSpPr/>
      </dsp:nvSpPr>
      <dsp:spPr>
        <a:xfrm>
          <a:off x="3378587" y="308720"/>
          <a:ext cx="117389" cy="1173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85C508-5FE6-48AD-8578-70301EDECE0B}">
      <dsp:nvSpPr>
        <dsp:cNvPr id="0" name=""/>
        <dsp:cNvSpPr/>
      </dsp:nvSpPr>
      <dsp:spPr>
        <a:xfrm>
          <a:off x="3534950" y="402176"/>
          <a:ext cx="117389" cy="1173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2F9709-B88A-471F-B761-E0DFC3837BA7}">
      <dsp:nvSpPr>
        <dsp:cNvPr id="0" name=""/>
        <dsp:cNvSpPr/>
      </dsp:nvSpPr>
      <dsp:spPr>
        <a:xfrm>
          <a:off x="3691781" y="495633"/>
          <a:ext cx="117389" cy="1173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FE0131-ECAF-4F57-88CD-CFDC7C70F39E}">
      <dsp:nvSpPr>
        <dsp:cNvPr id="0" name=""/>
        <dsp:cNvSpPr/>
      </dsp:nvSpPr>
      <dsp:spPr>
        <a:xfrm>
          <a:off x="3378587" y="505913"/>
          <a:ext cx="117389" cy="1173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C2FFBB-ACD6-4713-B363-7419045E4428}">
      <dsp:nvSpPr>
        <dsp:cNvPr id="0" name=""/>
        <dsp:cNvSpPr/>
      </dsp:nvSpPr>
      <dsp:spPr>
        <a:xfrm>
          <a:off x="3378587" y="703106"/>
          <a:ext cx="117389" cy="1173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58EF8C-1B0D-44B7-96C1-5C42D2D4CB17}">
      <dsp:nvSpPr>
        <dsp:cNvPr id="0" name=""/>
        <dsp:cNvSpPr/>
      </dsp:nvSpPr>
      <dsp:spPr>
        <a:xfrm>
          <a:off x="2423510" y="2890426"/>
          <a:ext cx="2531846" cy="6791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5908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Web app 1</a:t>
          </a:r>
          <a:endParaRPr lang="en-US" sz="2800" kern="1200" dirty="0"/>
        </a:p>
      </dsp:txBody>
      <dsp:txXfrm>
        <a:off x="2456662" y="2923578"/>
        <a:ext cx="2465542" cy="612812"/>
      </dsp:txXfrm>
    </dsp:sp>
    <dsp:sp modelId="{1F0DD809-0812-4791-AD91-7896252170AB}">
      <dsp:nvSpPr>
        <dsp:cNvPr id="0" name=""/>
        <dsp:cNvSpPr/>
      </dsp:nvSpPr>
      <dsp:spPr>
        <a:xfrm>
          <a:off x="1721524" y="2225016"/>
          <a:ext cx="1173890" cy="117381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653FE1-D8AE-4D7B-AE2D-9D2B868EA8EC}">
      <dsp:nvSpPr>
        <dsp:cNvPr id="0" name=""/>
        <dsp:cNvSpPr/>
      </dsp:nvSpPr>
      <dsp:spPr>
        <a:xfrm>
          <a:off x="3493629" y="1562099"/>
          <a:ext cx="2531846" cy="67911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5908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Web app2</a:t>
          </a:r>
          <a:endParaRPr lang="en-US" sz="2800" kern="1200" dirty="0"/>
        </a:p>
      </dsp:txBody>
      <dsp:txXfrm>
        <a:off x="3526781" y="1595251"/>
        <a:ext cx="2465542" cy="612812"/>
      </dsp:txXfrm>
    </dsp:sp>
    <dsp:sp modelId="{4B503DD0-2B17-4F0C-B3FD-7FDBF7035EFC}">
      <dsp:nvSpPr>
        <dsp:cNvPr id="0" name=""/>
        <dsp:cNvSpPr/>
      </dsp:nvSpPr>
      <dsp:spPr>
        <a:xfrm>
          <a:off x="2791642" y="896689"/>
          <a:ext cx="1173890" cy="117381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C8E2B5-919A-490E-ACF9-7A2AE243760D}">
      <dsp:nvSpPr>
        <dsp:cNvPr id="0" name=""/>
        <dsp:cNvSpPr/>
      </dsp:nvSpPr>
      <dsp:spPr>
        <a:xfrm>
          <a:off x="1385673" y="2360"/>
          <a:ext cx="1512446" cy="15124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MP</a:t>
          </a:r>
          <a:endParaRPr lang="en-US" sz="4800" kern="1200" dirty="0"/>
        </a:p>
      </dsp:txBody>
      <dsp:txXfrm>
        <a:off x="1607166" y="223853"/>
        <a:ext cx="1069460" cy="1069460"/>
      </dsp:txXfrm>
    </dsp:sp>
    <dsp:sp modelId="{2F5C7763-4CD4-4A85-9036-FE10F24F57C2}">
      <dsp:nvSpPr>
        <dsp:cNvPr id="0" name=""/>
        <dsp:cNvSpPr/>
      </dsp:nvSpPr>
      <dsp:spPr>
        <a:xfrm>
          <a:off x="1703287" y="1637617"/>
          <a:ext cx="877218" cy="877218"/>
        </a:xfrm>
        <a:prstGeom prst="upDownArrow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000" kern="1200"/>
        </a:p>
      </dsp:txBody>
      <dsp:txXfrm>
        <a:off x="1922592" y="1856922"/>
        <a:ext cx="438609" cy="438609"/>
      </dsp:txXfrm>
    </dsp:sp>
    <dsp:sp modelId="{CCE0F6B0-5188-486F-B2BC-4BE37E5209FB}">
      <dsp:nvSpPr>
        <dsp:cNvPr id="0" name=""/>
        <dsp:cNvSpPr/>
      </dsp:nvSpPr>
      <dsp:spPr>
        <a:xfrm>
          <a:off x="1385673" y="2637646"/>
          <a:ext cx="1512446" cy="15124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VC</a:t>
          </a:r>
          <a:endParaRPr lang="en-US" sz="4800" kern="1200" dirty="0"/>
        </a:p>
      </dsp:txBody>
      <dsp:txXfrm>
        <a:off x="1607166" y="2859139"/>
        <a:ext cx="1069460" cy="1069460"/>
      </dsp:txXfrm>
    </dsp:sp>
    <dsp:sp modelId="{9609F5E9-E8E8-4D30-872F-70321280E4EE}">
      <dsp:nvSpPr>
        <dsp:cNvPr id="0" name=""/>
        <dsp:cNvSpPr/>
      </dsp:nvSpPr>
      <dsp:spPr>
        <a:xfrm>
          <a:off x="2884262" y="1794911"/>
          <a:ext cx="962406" cy="562629"/>
        </a:xfrm>
        <a:prstGeom prst="leftArrow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2884262" y="1907437"/>
        <a:ext cx="793617" cy="337577"/>
      </dsp:txXfrm>
    </dsp:sp>
    <dsp:sp modelId="{C513E884-327D-42F1-9573-80C3365B5689}">
      <dsp:nvSpPr>
        <dsp:cNvPr id="0" name=""/>
        <dsp:cNvSpPr/>
      </dsp:nvSpPr>
      <dsp:spPr>
        <a:xfrm>
          <a:off x="3805587" y="563780"/>
          <a:ext cx="3024892" cy="30248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M-P-V-C</a:t>
          </a:r>
          <a:endParaRPr lang="en-US" sz="3200" kern="1200" dirty="0"/>
        </a:p>
      </dsp:txBody>
      <dsp:txXfrm>
        <a:off x="4248572" y="1006765"/>
        <a:ext cx="2138922" cy="213892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9A00FE-5C1A-46FF-9C64-058D4933A4C0}">
      <dsp:nvSpPr>
        <dsp:cNvPr id="0" name=""/>
        <dsp:cNvSpPr/>
      </dsp:nvSpPr>
      <dsp:spPr>
        <a:xfrm>
          <a:off x="37" y="214900"/>
          <a:ext cx="3620058" cy="806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MP</a:t>
          </a:r>
          <a:endParaRPr lang="en-US" sz="2800" kern="1200" dirty="0"/>
        </a:p>
      </dsp:txBody>
      <dsp:txXfrm>
        <a:off x="37" y="214900"/>
        <a:ext cx="3620058" cy="806400"/>
      </dsp:txXfrm>
    </dsp:sp>
    <dsp:sp modelId="{EF145749-E49C-4F79-B5AB-52C3B49C9648}">
      <dsp:nvSpPr>
        <dsp:cNvPr id="0" name=""/>
        <dsp:cNvSpPr/>
      </dsp:nvSpPr>
      <dsp:spPr>
        <a:xfrm>
          <a:off x="37" y="1021300"/>
          <a:ext cx="3620058" cy="264206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Specify data model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and policy on data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800" kern="1200"/>
        </a:p>
      </dsp:txBody>
      <dsp:txXfrm>
        <a:off x="37" y="1021300"/>
        <a:ext cx="3620058" cy="2642062"/>
      </dsp:txXfrm>
    </dsp:sp>
    <dsp:sp modelId="{8599F553-2B08-4A12-8B52-7ABD5D3E12F6}">
      <dsp:nvSpPr>
        <dsp:cNvPr id="0" name=""/>
        <dsp:cNvSpPr/>
      </dsp:nvSpPr>
      <dsp:spPr>
        <a:xfrm>
          <a:off x="4126904" y="214900"/>
          <a:ext cx="3620058" cy="806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VC</a:t>
          </a:r>
          <a:endParaRPr lang="en-US" sz="2800" kern="1200" dirty="0"/>
        </a:p>
      </dsp:txBody>
      <dsp:txXfrm>
        <a:off x="4126904" y="214900"/>
        <a:ext cx="3620058" cy="806400"/>
      </dsp:txXfrm>
    </dsp:sp>
    <dsp:sp modelId="{8C9DC9D8-B4F7-4CD1-8E2D-7FBAD6BB9AEF}">
      <dsp:nvSpPr>
        <dsp:cNvPr id="0" name=""/>
        <dsp:cNvSpPr/>
      </dsp:nvSpPr>
      <dsp:spPr>
        <a:xfrm>
          <a:off x="4126904" y="1021300"/>
          <a:ext cx="3620058" cy="264206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Implement UI and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smtClean="0"/>
            <a:t>other functionality</a:t>
          </a:r>
          <a:endParaRPr lang="en-US" sz="2800" kern="120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Users need not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trust VCs</a:t>
          </a:r>
          <a:endParaRPr lang="en-US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800" kern="1200" dirty="0"/>
        </a:p>
      </dsp:txBody>
      <dsp:txXfrm>
        <a:off x="4126904" y="1021300"/>
        <a:ext cx="3620058" cy="26420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5FAA5B-0485-4574-A82D-C5B5AA2B604E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1F315C-4D8A-481E-82AE-079436F932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808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1F315C-4D8A-481E-82AE-079436F9324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654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B5A0FC-3B89-4340-A48D-6F3E0608C1CD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90BF8C-C792-4C4F-B247-4CE6E67C4D33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A0FC-3B89-4340-A48D-6F3E0608C1CD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BF8C-C792-4C4F-B247-4CE6E67C4D33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A0FC-3B89-4340-A48D-6F3E0608C1CD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BF8C-C792-4C4F-B247-4CE6E67C4D33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A0FC-3B89-4340-A48D-6F3E0608C1CD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BF8C-C792-4C4F-B247-4CE6E67C4D3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A0FC-3B89-4340-A48D-6F3E0608C1CD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BF8C-C792-4C4F-B247-4CE6E67C4D3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A0FC-3B89-4340-A48D-6F3E0608C1CD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BF8C-C792-4C4F-B247-4CE6E67C4D3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A0FC-3B89-4340-A48D-6F3E0608C1CD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BF8C-C792-4C4F-B247-4CE6E67C4D33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A0FC-3B89-4340-A48D-6F3E0608C1CD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BF8C-C792-4C4F-B247-4CE6E67C4D33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A0FC-3B89-4340-A48D-6F3E0608C1CD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BF8C-C792-4C4F-B247-4CE6E67C4D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A0FC-3B89-4340-A48D-6F3E0608C1CD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BF8C-C792-4C4F-B247-4CE6E67C4D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A0FC-3B89-4340-A48D-6F3E0608C1CD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BF8C-C792-4C4F-B247-4CE6E67C4D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BB5A0FC-3B89-4340-A48D-6F3E0608C1CD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A90BF8C-C792-4C4F-B247-4CE6E67C4D3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676400"/>
            <a:ext cx="8686800" cy="1223425"/>
          </a:xfrm>
        </p:spPr>
        <p:txBody>
          <a:bodyPr/>
          <a:lstStyle/>
          <a:p>
            <a:pPr algn="ctr"/>
            <a:r>
              <a:rPr lang="en-IN" sz="6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WELCOME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44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SECURITY???</a:t>
            </a:r>
          </a:p>
          <a:p>
            <a:r>
              <a:rPr lang="en-US" dirty="0" smtClean="0"/>
              <a:t>WEB APPLICATION SIDE</a:t>
            </a:r>
          </a:p>
          <a:p>
            <a:r>
              <a:rPr lang="en-US" dirty="0" smtClean="0"/>
              <a:t>WEB PLATFORM SIDE</a:t>
            </a:r>
          </a:p>
          <a:p>
            <a:endParaRPr lang="en-US" dirty="0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EXISTING SYSTEM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51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1" y="2324634"/>
            <a:ext cx="4267200" cy="372479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WEB APPLICATION SIDE</a:t>
            </a:r>
          </a:p>
        </p:txBody>
      </p:sp>
    </p:spTree>
    <p:extLst>
      <p:ext uri="{BB962C8B-B14F-4D97-AF65-F5344CB8AC3E}">
        <p14:creationId xmlns:p14="http://schemas.microsoft.com/office/powerpoint/2010/main" val="366020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decide to give an app access to data, but</a:t>
            </a: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can’t control how the app uses your data.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WEB PLATFORM SIDE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752600"/>
            <a:ext cx="73342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860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HAILS</a:t>
            </a:r>
          </a:p>
          <a:p>
            <a:r>
              <a:rPr lang="en-US" dirty="0"/>
              <a:t>Platform provider hosts apps</a:t>
            </a:r>
          </a:p>
          <a:p>
            <a:r>
              <a:rPr lang="en-US" dirty="0" smtClean="0"/>
              <a:t>Platform </a:t>
            </a:r>
            <a:r>
              <a:rPr lang="en-US" dirty="0"/>
              <a:t>enforces security: information flow</a:t>
            </a:r>
          </a:p>
          <a:p>
            <a:pPr marL="0" indent="0">
              <a:buNone/>
            </a:pPr>
            <a:r>
              <a:rPr lang="en-US" dirty="0" smtClean="0"/>
              <a:t>                                                      control</a:t>
            </a:r>
          </a:p>
          <a:p>
            <a:r>
              <a:rPr lang="en-US" dirty="0" smtClean="0"/>
              <a:t>Makes platform implement security  seriously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IN" sz="400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PROPOSED SYSTEM</a:t>
            </a:r>
            <a:r>
              <a:rPr lang="en-IN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IN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16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 Language-level </a:t>
            </a:r>
            <a:r>
              <a:rPr lang="en-US" dirty="0"/>
              <a:t>information flow control</a:t>
            </a:r>
          </a:p>
          <a:p>
            <a:pPr marL="0" indent="0">
              <a:buNone/>
            </a:pPr>
            <a:r>
              <a:rPr lang="en-US" dirty="0" smtClean="0"/>
              <a:t>       guarantees </a:t>
            </a:r>
            <a:r>
              <a:rPr lang="en-US" dirty="0"/>
              <a:t>apps always obey </a:t>
            </a:r>
            <a:r>
              <a:rPr lang="en-US" dirty="0" smtClean="0"/>
              <a:t>policy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b="1" dirty="0" smtClean="0"/>
              <a:t>access </a:t>
            </a:r>
            <a:r>
              <a:rPr lang="en-US" b="1" dirty="0"/>
              <a:t>policies should be specified declaratively </a:t>
            </a:r>
            <a:r>
              <a:rPr lang="en-US" b="1" dirty="0" smtClean="0"/>
              <a:t>         alongside data schemas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/>
              <a:t>access </a:t>
            </a:r>
            <a:r>
              <a:rPr lang="en-US" b="1" dirty="0" smtClean="0"/>
              <a:t>policies are mandatory once </a:t>
            </a:r>
            <a:r>
              <a:rPr lang="en-US" b="1" dirty="0"/>
              <a:t>code has </a:t>
            </a:r>
            <a:r>
              <a:rPr lang="en-US" b="1" dirty="0" smtClean="0"/>
              <a:t>obtained access </a:t>
            </a:r>
            <a:r>
              <a:rPr lang="en-US" b="1" dirty="0"/>
              <a:t>to data.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86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paradigm: </a:t>
            </a:r>
            <a:r>
              <a:rPr lang="en-US" dirty="0" smtClean="0"/>
              <a:t>Model-</a:t>
            </a:r>
            <a:r>
              <a:rPr lang="en-US" b="1" dirty="0" smtClean="0"/>
              <a:t>Policy</a:t>
            </a:r>
            <a:r>
              <a:rPr lang="en-US" dirty="0" smtClean="0"/>
              <a:t>-View-Controller</a:t>
            </a:r>
          </a:p>
          <a:p>
            <a:pPr marL="0" indent="0">
              <a:buNone/>
            </a:pPr>
            <a:r>
              <a:rPr lang="en-US" dirty="0"/>
              <a:t>Policy </a:t>
            </a:r>
            <a:r>
              <a:rPr lang="en-US" dirty="0" smtClean="0"/>
              <a:t>??</a:t>
            </a:r>
          </a:p>
          <a:p>
            <a:pPr marL="0" indent="0">
              <a:buNone/>
            </a:pPr>
            <a:r>
              <a:rPr lang="en-US" dirty="0" smtClean="0"/>
              <a:t>Policy is a security check given before data base access</a:t>
            </a:r>
          </a:p>
          <a:p>
            <a:pPr marL="0" indent="0">
              <a:buNone/>
            </a:pPr>
            <a:r>
              <a:rPr lang="en-US" dirty="0" smtClean="0"/>
              <a:t>Security given first class role</a:t>
            </a:r>
          </a:p>
          <a:p>
            <a:r>
              <a:rPr lang="en-US" dirty="0" smtClean="0"/>
              <a:t>specified </a:t>
            </a:r>
            <a:r>
              <a:rPr lang="en-US" dirty="0"/>
              <a:t>alongside data </a:t>
            </a:r>
            <a:r>
              <a:rPr lang="en-US" dirty="0" smtClean="0"/>
              <a:t>model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27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Hails uses a form of </a:t>
            </a:r>
            <a:r>
              <a:rPr lang="en-US" dirty="0" smtClean="0"/>
              <a:t>mandatory access </a:t>
            </a:r>
            <a:r>
              <a:rPr lang="en-US" dirty="0"/>
              <a:t>control (MAC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enforce end-to-end policies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20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1841021"/>
              </p:ext>
            </p:extLst>
          </p:nvPr>
        </p:nvGraphicFramePr>
        <p:xfrm>
          <a:off x="698500" y="2247900"/>
          <a:ext cx="7747000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Bent Arrow 5"/>
          <p:cNvSpPr/>
          <p:nvPr/>
        </p:nvSpPr>
        <p:spPr>
          <a:xfrm>
            <a:off x="2438400" y="3124200"/>
            <a:ext cx="1066800" cy="12954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514350" y="2705100"/>
            <a:ext cx="1905000" cy="10668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Data &amp; policy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99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59152"/>
              </p:ext>
            </p:extLst>
          </p:nvPr>
        </p:nvGraphicFramePr>
        <p:xfrm>
          <a:off x="699247" y="2248347"/>
          <a:ext cx="8216153" cy="41524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IMPLEMENTATION</a:t>
            </a:r>
            <a:endParaRPr lang="en-US" sz="4000" dirty="0"/>
          </a:p>
        </p:txBody>
      </p:sp>
      <p:sp>
        <p:nvSpPr>
          <p:cNvPr id="2" name="Rounded Rectangle 1"/>
          <p:cNvSpPr/>
          <p:nvPr/>
        </p:nvSpPr>
        <p:spPr>
          <a:xfrm>
            <a:off x="533400" y="2667000"/>
            <a:ext cx="12192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platform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381000" y="5257800"/>
            <a:ext cx="15240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Web application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1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5637201"/>
              </p:ext>
            </p:extLst>
          </p:nvPr>
        </p:nvGraphicFramePr>
        <p:xfrm>
          <a:off x="698500" y="2247900"/>
          <a:ext cx="7747000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89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0156"/>
            <a:ext cx="9144000" cy="105425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HAILS: PROTECTING DATA PRIVACY IN UNTRUSTED WEB APPLICATION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19800" y="4953000"/>
            <a:ext cx="28609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N" sz="2400" dirty="0" smtClean="0"/>
              <a:t>AMITH KUMAR</a:t>
            </a:r>
            <a:endParaRPr lang="en-IN" sz="2400" dirty="0"/>
          </a:p>
          <a:p>
            <a:pPr algn="r"/>
            <a:r>
              <a:rPr lang="en-IN" sz="2400" dirty="0"/>
              <a:t>ROLL </a:t>
            </a:r>
            <a:r>
              <a:rPr lang="en-IN" sz="2400" dirty="0" smtClean="0"/>
              <a:t>NO:5</a:t>
            </a:r>
            <a:endParaRPr lang="en-IN" sz="2400" dirty="0"/>
          </a:p>
          <a:p>
            <a:pPr algn="r"/>
            <a:r>
              <a:rPr lang="en-IN" sz="2400" dirty="0"/>
              <a:t>S</a:t>
            </a:r>
            <a:r>
              <a:rPr lang="en-IN" sz="2400" baseline="-25000" dirty="0"/>
              <a:t>7</a:t>
            </a:r>
            <a:r>
              <a:rPr lang="en-IN" sz="2400" dirty="0"/>
              <a:t> 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4564" y="4583668"/>
            <a:ext cx="59367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IN" sz="2400" dirty="0">
                <a:solidFill>
                  <a:prstClr val="black"/>
                </a:solidFill>
                <a:latin typeface="Trebuchet MS" panose="020B0603020202020204"/>
              </a:rPr>
              <a:t>TOPIC APPROVAL  	-	26/08/2013</a:t>
            </a:r>
          </a:p>
          <a:p>
            <a:pPr defTabSz="457200"/>
            <a:r>
              <a:rPr lang="en-IN" sz="2400" dirty="0">
                <a:solidFill>
                  <a:prstClr val="black"/>
                </a:solidFill>
                <a:latin typeface="Trebuchet MS" panose="020B0603020202020204"/>
              </a:rPr>
              <a:t>SLIDE APPROVAL   	-	29/08/2013</a:t>
            </a:r>
          </a:p>
          <a:p>
            <a:pPr defTabSz="457200"/>
            <a:r>
              <a:rPr lang="en-IN" sz="2400" dirty="0">
                <a:solidFill>
                  <a:prstClr val="black"/>
                </a:solidFill>
                <a:latin typeface="Trebuchet MS" panose="020B0603020202020204"/>
              </a:rPr>
              <a:t>TOPIC AND SLIDE APPROVED</a:t>
            </a:r>
          </a:p>
          <a:p>
            <a:pPr defTabSz="457200"/>
            <a:r>
              <a:rPr lang="en-IN" sz="2400" dirty="0">
                <a:solidFill>
                  <a:prstClr val="black"/>
                </a:solidFill>
                <a:latin typeface="Trebuchet MS" panose="020B0603020202020204"/>
              </a:rPr>
              <a:t>By :  </a:t>
            </a:r>
            <a:r>
              <a:rPr lang="en-IN" sz="2400" dirty="0" err="1">
                <a:solidFill>
                  <a:prstClr val="black"/>
                </a:solidFill>
                <a:latin typeface="Trebuchet MS" panose="020B0603020202020204"/>
              </a:rPr>
              <a:t>Mrs.</a:t>
            </a:r>
            <a:r>
              <a:rPr lang="en-IN" sz="2400" dirty="0">
                <a:solidFill>
                  <a:prstClr val="black"/>
                </a:solidFill>
                <a:latin typeface="Trebuchet MS" panose="020B0603020202020204"/>
              </a:rPr>
              <a:t> JISHA P ABRAHAM</a:t>
            </a:r>
          </a:p>
          <a:p>
            <a:pPr defTabSz="457200"/>
            <a:endParaRPr lang="en-IN" sz="2400" dirty="0">
              <a:solidFill>
                <a:prstClr val="black"/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7853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lowchart: Alternate Process 3"/>
          <p:cNvSpPr/>
          <p:nvPr/>
        </p:nvSpPr>
        <p:spPr>
          <a:xfrm>
            <a:off x="762000" y="3352800"/>
            <a:ext cx="2514600" cy="1371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Web application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3365754" y="3643884"/>
            <a:ext cx="978408" cy="7894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lded Corner 5"/>
          <p:cNvSpPr/>
          <p:nvPr/>
        </p:nvSpPr>
        <p:spPr>
          <a:xfrm>
            <a:off x="4458462" y="3467100"/>
            <a:ext cx="1219200" cy="114300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policy</a:t>
            </a:r>
            <a:endParaRPr lang="en-US" dirty="0"/>
          </a:p>
        </p:txBody>
      </p:sp>
      <p:sp>
        <p:nvSpPr>
          <p:cNvPr id="7" name="Can 6"/>
          <p:cNvSpPr/>
          <p:nvPr/>
        </p:nvSpPr>
        <p:spPr>
          <a:xfrm>
            <a:off x="6934200" y="2971800"/>
            <a:ext cx="1828800" cy="24384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model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5867400" y="3524250"/>
            <a:ext cx="762000" cy="990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4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52400"/>
            <a:ext cx="9144000" cy="698544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"/>
            <a:ext cx="9144000" cy="68199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27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97083" cy="612616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21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08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571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31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74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78396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59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 model: document-oriented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b="1" dirty="0"/>
              <a:t>Collection: </a:t>
            </a:r>
            <a:r>
              <a:rPr lang="en-US" dirty="0"/>
              <a:t>set of documents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b="1" dirty="0"/>
              <a:t>Document</a:t>
            </a:r>
            <a:r>
              <a:rPr lang="en-US" dirty="0"/>
              <a:t>: set of </a:t>
            </a:r>
            <a:r>
              <a:rPr lang="en-US" dirty="0" smtClean="0"/>
              <a:t>field-value pairs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1" name="Picture 3" descr="C:\Users\DubaiXXIII\Desktop\JUUJU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810000"/>
            <a:ext cx="5964238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85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VC is a request handler</a:t>
            </a:r>
          </a:p>
          <a:p>
            <a:r>
              <a:rPr lang="en-US" dirty="0"/>
              <a:t>• Provide application functionality</a:t>
            </a:r>
          </a:p>
          <a:p>
            <a:r>
              <a:rPr lang="en-US" dirty="0"/>
              <a:t>➤ E.g., source code browser, blog editor, …</a:t>
            </a:r>
          </a:p>
          <a:p>
            <a:r>
              <a:rPr lang="en-US" dirty="0"/>
              <a:t>• Invoke MPs to store/fetch user data</a:t>
            </a:r>
          </a:p>
          <a:p>
            <a:r>
              <a:rPr lang="en-US" dirty="0"/>
              <a:t>• Bugs in VCs are never vulnerabilities</a:t>
            </a:r>
          </a:p>
          <a:p>
            <a:r>
              <a:rPr lang="en-US" dirty="0"/>
              <a:t>➤ Runtime enforces security policy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48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77335" y="1905000"/>
            <a:ext cx="10773768" cy="3323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891" indent="-342891" algn="l" defTabSz="457189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457189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891" marR="0" lvl="0" indent="-342891" algn="l" defTabSz="457189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ysClr val="windowText" lastClr="000000"/>
              </a:buClr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IN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marL="342891" marR="0" lvl="0" indent="-342891" algn="l" defTabSz="457189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ysClr val="windowText" lastClr="000000"/>
              </a:buClr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IN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Existing System</a:t>
            </a:r>
          </a:p>
          <a:p>
            <a:pPr marL="342891" marR="0" lvl="0" indent="-342891" algn="l" defTabSz="457189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ysClr val="windowText" lastClr="000000"/>
              </a:buClr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IN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Proposed System</a:t>
            </a:r>
          </a:p>
          <a:p>
            <a:pPr marL="342891" marR="0" lvl="0" indent="-342891" algn="l" defTabSz="457189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ysClr val="windowText" lastClr="000000"/>
              </a:buClr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IN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Operational Algorithms</a:t>
            </a:r>
          </a:p>
          <a:p>
            <a:pPr marL="342891" marR="0" lvl="0" indent="-342891" algn="l" defTabSz="457189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ysClr val="windowText" lastClr="000000"/>
              </a:buClr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IN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Improvement Methods</a:t>
            </a:r>
          </a:p>
          <a:p>
            <a:pPr marL="342891" marR="0" lvl="0" indent="-342891" algn="l" defTabSz="457189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ysClr val="windowText" lastClr="000000"/>
              </a:buClr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IN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System Performance</a:t>
            </a:r>
          </a:p>
          <a:p>
            <a:pPr marL="342891" marR="0" lvl="0" indent="-342891" algn="l" defTabSz="457189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ysClr val="windowText" lastClr="000000"/>
              </a:buClr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IN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  <a:p>
            <a:pPr marL="342891" marR="0" lvl="0" indent="-342891" algn="l" defTabSz="457189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ysClr val="windowText" lastClr="000000"/>
              </a:buClr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IN" sz="3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Reference</a:t>
            </a:r>
            <a:endParaRPr kumimoji="0" lang="en-IN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74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collection “users” $ </a:t>
            </a:r>
            <a:r>
              <a:rPr lang="en-US" dirty="0" smtClean="0"/>
              <a:t>do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access $ do</a:t>
            </a:r>
          </a:p>
          <a:p>
            <a:pPr marL="0" indent="0">
              <a:buNone/>
            </a:pPr>
            <a:r>
              <a:rPr lang="en-US" dirty="0"/>
              <a:t>readers ==&gt; anybody</a:t>
            </a:r>
          </a:p>
          <a:p>
            <a:pPr marL="0" indent="0">
              <a:buNone/>
            </a:pPr>
            <a:r>
              <a:rPr lang="en-US" dirty="0"/>
              <a:t>writers ==&gt; anybody</a:t>
            </a:r>
          </a:p>
          <a:p>
            <a:pPr marL="0" indent="0">
              <a:buNone/>
            </a:pPr>
            <a:r>
              <a:rPr lang="en-US" dirty="0"/>
              <a:t>field “user” key</a:t>
            </a:r>
          </a:p>
          <a:p>
            <a:pPr marL="0" indent="0">
              <a:buNone/>
            </a:pPr>
            <a:r>
              <a:rPr lang="en-US" dirty="0"/>
              <a:t>document $ </a:t>
            </a:r>
            <a:r>
              <a:rPr lang="el-GR" dirty="0"/>
              <a:t>λ</a:t>
            </a:r>
            <a:r>
              <a:rPr lang="en-US" dirty="0"/>
              <a:t>doc -&gt; do</a:t>
            </a:r>
          </a:p>
          <a:p>
            <a:pPr marL="0" indent="0">
              <a:buNone/>
            </a:pPr>
            <a:r>
              <a:rPr lang="en-US" dirty="0"/>
              <a:t>readers ==&gt; anybody</a:t>
            </a:r>
          </a:p>
          <a:p>
            <a:pPr marL="0" indent="0">
              <a:buNone/>
            </a:pPr>
            <a:r>
              <a:rPr lang="en-US" dirty="0"/>
              <a:t>writers ==&gt; (“user” `from` doc)</a:t>
            </a:r>
          </a:p>
          <a:p>
            <a:pPr marL="0" indent="0">
              <a:buNone/>
            </a:pPr>
            <a:r>
              <a:rPr lang="en-US" dirty="0"/>
              <a:t>field “email” $ labeled $ </a:t>
            </a:r>
            <a:r>
              <a:rPr lang="en-US" dirty="0" err="1"/>
              <a:t>λdoc</a:t>
            </a:r>
            <a:r>
              <a:rPr lang="en-US" dirty="0"/>
              <a:t> -&gt; do</a:t>
            </a:r>
          </a:p>
          <a:p>
            <a:pPr marL="0" indent="0">
              <a:buNone/>
            </a:pPr>
            <a:r>
              <a:rPr lang="en-US" dirty="0"/>
              <a:t>readers ==&gt; (“user” `from` doc)</a:t>
            </a:r>
          </a:p>
          <a:p>
            <a:pPr marL="0" indent="0">
              <a:buNone/>
            </a:pPr>
            <a:r>
              <a:rPr lang="en-US" dirty="0"/>
              <a:t>⋁ </a:t>
            </a:r>
            <a:r>
              <a:rPr lang="en-US" dirty="0" err="1"/>
              <a:t>fromList</a:t>
            </a:r>
            <a:r>
              <a:rPr lang="en-US" dirty="0"/>
              <a:t> (“friends” `from` doc)</a:t>
            </a:r>
          </a:p>
          <a:p>
            <a:pPr marL="0" indent="0">
              <a:buNone/>
            </a:pPr>
            <a:r>
              <a:rPr lang="en-US" dirty="0"/>
              <a:t>writers ==&gt; anybody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73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Hails is a Haskell library</a:t>
            </a:r>
          </a:p>
          <a:p>
            <a:r>
              <a:rPr lang="en-US" dirty="0"/>
              <a:t>➤ Quick turnaround on API design</a:t>
            </a:r>
          </a:p>
          <a:p>
            <a:r>
              <a:rPr lang="en-US" dirty="0"/>
              <a:t>➤ Developers can use existing tools and libraries</a:t>
            </a:r>
          </a:p>
          <a:p>
            <a:r>
              <a:rPr lang="en-US" dirty="0" smtClean="0"/>
              <a:t> </a:t>
            </a:r>
            <a:r>
              <a:rPr lang="en-US" dirty="0"/>
              <a:t>Hails runtime system</a:t>
            </a:r>
          </a:p>
          <a:p>
            <a:r>
              <a:rPr lang="en-US" dirty="0"/>
              <a:t>➤ Provides HTTP server that invokes VC</a:t>
            </a:r>
          </a:p>
          <a:p>
            <a:r>
              <a:rPr lang="en-US" dirty="0"/>
              <a:t>➤ Enforces information flow at the</a:t>
            </a:r>
          </a:p>
          <a:p>
            <a:r>
              <a:rPr lang="en-US" dirty="0"/>
              <a:t>language-level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46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  <a:p>
            <a:r>
              <a:rPr lang="en-US" dirty="0"/>
              <a:t>• Current platforms: functionality vs. privacy</a:t>
            </a:r>
          </a:p>
          <a:p>
            <a:r>
              <a:rPr lang="en-US" dirty="0"/>
              <a:t>• Hails platforms guarantee security across apps</a:t>
            </a:r>
          </a:p>
          <a:p>
            <a:r>
              <a:rPr lang="en-US" dirty="0"/>
              <a:t>➤ Host apps on platform</a:t>
            </a:r>
          </a:p>
          <a:p>
            <a:r>
              <a:rPr lang="en-US" dirty="0"/>
              <a:t>➤ Make policy explicit</a:t>
            </a:r>
          </a:p>
          <a:p>
            <a:r>
              <a:rPr lang="en-US" dirty="0"/>
              <a:t>➤ Enforce policy with information flow control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57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1" y="2248347"/>
            <a:ext cx="9067800" cy="46096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Web Platform??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Software environment that run’s web application.</a:t>
            </a:r>
          </a:p>
          <a:p>
            <a:pPr marL="0" indent="0">
              <a:buNone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Allow third party developers to build apps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4000" dirty="0">
                <a:solidFill>
                  <a:schemeClr val="tx1"/>
                </a:solidFill>
              </a:rPr>
              <a:t>INTRODUCTION</a:t>
            </a:r>
            <a:endParaRPr lang="en-US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5196969"/>
            <a:ext cx="3167063" cy="147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769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Wed application use our personal data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provide different web services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Developed by third party developers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Third party  application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9709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8640244"/>
              </p:ext>
            </p:extLst>
          </p:nvPr>
        </p:nvGraphicFramePr>
        <p:xfrm>
          <a:off x="381000" y="685800"/>
          <a:ext cx="77470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13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076253"/>
          </a:xfrm>
        </p:spPr>
        <p:txBody>
          <a:bodyPr>
            <a:normAutofit fontScale="92500"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Don’t know the developer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Cannot determine the trustworthiness of the app</a:t>
            </a:r>
            <a:endParaRPr lang="en-US" sz="3200" dirty="0"/>
          </a:p>
          <a:p>
            <a:r>
              <a:rPr 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They </a:t>
            </a:r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 be malicious or security-unaware</a:t>
            </a:r>
          </a:p>
          <a:p>
            <a:r>
              <a:rPr 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Building </a:t>
            </a:r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secure web </a:t>
            </a:r>
            <a:r>
              <a:rPr 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</a:t>
            </a:r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hard</a:t>
            </a:r>
          </a:p>
          <a:p>
            <a:r>
              <a:rPr 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Trust concerns about personal data</a:t>
            </a:r>
            <a:endParaRPr lang="en-US" sz="3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TRUST CONCERNS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35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8597153" cy="3877815"/>
          </a:xfrm>
        </p:spPr>
        <p:txBody>
          <a:bodyPr/>
          <a:lstStyle/>
          <a:p>
            <a:r>
              <a:rPr lang="en-US" dirty="0" smtClean="0"/>
              <a:t>Web application designed by third party developer</a:t>
            </a:r>
          </a:p>
          <a:p>
            <a:r>
              <a:rPr lang="en-US" dirty="0" smtClean="0"/>
              <a:t>Web platform run the application</a:t>
            </a:r>
          </a:p>
          <a:p>
            <a:r>
              <a:rPr lang="en-US" dirty="0" smtClean="0"/>
              <a:t>Web application build on </a:t>
            </a:r>
            <a:r>
              <a:rPr lang="en-US" dirty="0" err="1" smtClean="0"/>
              <a:t>mvc</a:t>
            </a:r>
            <a:r>
              <a:rPr lang="en-US" dirty="0" smtClean="0"/>
              <a:t> </a:t>
            </a:r>
            <a:r>
              <a:rPr lang="en-US" dirty="0"/>
              <a:t>architecture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(model view controller)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EXISTING SYSTEM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28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209800"/>
            <a:ext cx="3115110" cy="3810532"/>
          </a:xfrm>
        </p:spPr>
      </p:pic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58953" cy="1014806"/>
          </a:xfrm>
        </p:spPr>
        <p:txBody>
          <a:bodyPr/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EXISTING SYSTEM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-1" y="3124200"/>
            <a:ext cx="5257801" cy="3124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76201" y="2590800"/>
            <a:ext cx="5486400" cy="3505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Model:        Interface to data</a:t>
            </a:r>
          </a:p>
          <a:p>
            <a:pPr algn="l"/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View:          renders pages</a:t>
            </a:r>
          </a:p>
          <a:p>
            <a:pPr algn="l"/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Controller:  handles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</a:p>
          <a:p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responds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HTTP requests</a:t>
            </a:r>
            <a:endParaRPr lang="en-US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53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225</TotalTime>
  <Words>522</Words>
  <Application>Microsoft Office PowerPoint</Application>
  <PresentationFormat>On-screen Show (4:3)</PresentationFormat>
  <Paragraphs>138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Hardcover</vt:lpstr>
      <vt:lpstr>WELCOME</vt:lpstr>
      <vt:lpstr>HAILS: PROTECTING DATA PRIVACY IN UNTRUSTED WEB APPLICATION</vt:lpstr>
      <vt:lpstr>CONTENTS</vt:lpstr>
      <vt:lpstr>INTRODUCTION</vt:lpstr>
      <vt:lpstr>INTRODUCTION</vt:lpstr>
      <vt:lpstr>PowerPoint Presentation</vt:lpstr>
      <vt:lpstr>TRUST CONCERNS</vt:lpstr>
      <vt:lpstr>EXISTING SYSTEM</vt:lpstr>
      <vt:lpstr>EXISTING SYSTEM</vt:lpstr>
      <vt:lpstr>EXISTING SYSTEM</vt:lpstr>
      <vt:lpstr>WEB APPLICATION SIDE</vt:lpstr>
      <vt:lpstr>WEB PLATFORM SIDE </vt:lpstr>
      <vt:lpstr>PROPOSED SYSTEM </vt:lpstr>
      <vt:lpstr>PowerPoint Presentation</vt:lpstr>
      <vt:lpstr>PowerPoint Presentation</vt:lpstr>
      <vt:lpstr>PowerPoint Presentation</vt:lpstr>
      <vt:lpstr>PowerPoint Presentation</vt:lpstr>
      <vt:lpstr>IMPLEMENTATION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VC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DubaiXXIII</dc:creator>
  <cp:lastModifiedBy>DubaiXXIII</cp:lastModifiedBy>
  <cp:revision>19</cp:revision>
  <dcterms:created xsi:type="dcterms:W3CDTF">2013-10-24T13:37:20Z</dcterms:created>
  <dcterms:modified xsi:type="dcterms:W3CDTF">2013-10-24T18:06:44Z</dcterms:modified>
</cp:coreProperties>
</file>