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8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5" r:id="rId24"/>
    <p:sldId id="286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FoCus:Learning To Crawl Web Forums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49731-26EB-4D0D-9211-95FB01683AE2}" type="datetimeFigureOut">
              <a:rPr lang="en-IN" smtClean="0"/>
              <a:t>29-10-2013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2F191-A67B-4F8A-A7C2-BDD2BC10330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73904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FoCus:Learning To Crawl Web Forums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230C2-C42C-4014-A3D0-FC7E35457898}" type="datetimeFigureOut">
              <a:rPr lang="en-IN" smtClean="0"/>
              <a:t>29-10-2013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85130-C784-4F6C-A315-A5DE748AC51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1524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5130-C784-4F6C-A315-A5DE748AC518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432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5130-C784-4F6C-A315-A5DE748AC518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1752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FB20-B3B7-421A-A8E5-6F0DD2297C10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68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F2A3-E1EE-4D6B-BA4C-DF1E934AAB64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583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4E0-C88A-40D1-A85B-70121FD5923A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284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E2E-B5F6-4EB9-939E-8FE8ABDBF77F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479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E033-FC56-451C-8D90-51F045B3FD48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8557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C043-DE5F-4DBE-89C4-7CEBAF0344A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128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C36D-4B1E-4D29-A2E0-D8348C30F29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60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94AC-3A7A-47D3-913B-D89EF9257B4C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7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CD8D8-F985-4CA6-B2EA-160710ABE90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4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F300-A476-4F4E-90D4-C5446BC4E0AE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5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6C5D-201C-48A8-B681-FD2C0BBD80C6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3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EAE5-F78C-4EDB-A46E-B6FDA339904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67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5243E-0B6A-4DBF-80BC-DF113EBC2CE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0ABE5-A6C5-48DD-88DE-393C3486834E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79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FF8E-FEE0-4226-8AF8-1599DABD116A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0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FBD2-5CD5-4601-919A-0D1AC9391253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8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3B7B7-3185-4101-929A-3A83953DE2B2}" type="datetime1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31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</a:rPr>
              <a:t>WELCOME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SYSTEM OVERVIEW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944" t="11347" r="9032" b="22225"/>
          <a:stretch/>
        </p:blipFill>
        <p:spPr>
          <a:xfrm>
            <a:off x="2095837" y="1504236"/>
            <a:ext cx="4301202" cy="3903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95837" y="5511696"/>
            <a:ext cx="5183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Courtesy:IEEE</a:t>
            </a:r>
            <a:r>
              <a:rPr lang="en-US" sz="1100" dirty="0" smtClean="0"/>
              <a:t> 2013:FoCUS:Learning to Crawl Web Forums</a:t>
            </a:r>
            <a:endParaRPr lang="en-IN" sz="1100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PAGE CLASSIFICATION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Page layout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Timestamp order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Page contents are </a:t>
            </a:r>
            <a:r>
              <a:rPr lang="en-US" sz="2800" dirty="0" err="1" smtClean="0">
                <a:solidFill>
                  <a:schemeClr val="tx1"/>
                </a:solidFill>
              </a:rPr>
              <a:t>irrelavant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Support Vector Machine</a:t>
            </a:r>
            <a:endParaRPr lang="en-US" sz="2800" i="1" baseline="30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SUPPORT VECTOR MACHINE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Sample pages are supplied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Features are extracted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Input page features compared with training set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Classified into matching group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INDEX/THREAD URL TRAINING SETS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Leverage structured layout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Group URLS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Longest total anchor text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Destination page type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Aggregated classification result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Strong page type classifiers not needed</a:t>
            </a:r>
          </a:p>
          <a:p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4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DETECTION ALGORITHM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Collect URL groups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For each calculate total anchor text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Select group with max total anchor text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Set  </a:t>
            </a:r>
            <a:r>
              <a:rPr lang="en-US" sz="2800" dirty="0" err="1" smtClean="0">
                <a:solidFill>
                  <a:schemeClr val="tx1"/>
                </a:solidFill>
              </a:rPr>
              <a:t>dest</a:t>
            </a:r>
            <a:r>
              <a:rPr lang="en-US" sz="2800" dirty="0" smtClean="0">
                <a:solidFill>
                  <a:schemeClr val="tx1"/>
                </a:solidFill>
              </a:rPr>
              <a:t> page type=majority of page type of destination pages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If page type=index/thread page set URL type=index/thread URL type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15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PAGE-FLIPPING URL TRAINING SETS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Digit or special text as anchor text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Same location at source and destination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Similar layout for source and destination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Single page flipping URLs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Same anchor but different URL strings</a:t>
            </a:r>
            <a:endParaRPr lang="en-IN" sz="2600" dirty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8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DETECTION ALGORITHM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031118"/>
            <a:ext cx="6347714" cy="388077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Collect URL groups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If anchor text is digit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If source and </a:t>
            </a:r>
            <a:r>
              <a:rPr lang="en-US" sz="2800" dirty="0" err="1" smtClean="0">
                <a:solidFill>
                  <a:schemeClr val="tx1"/>
                </a:solidFill>
              </a:rPr>
              <a:t>dest</a:t>
            </a:r>
            <a:r>
              <a:rPr lang="en-US" sz="2800" dirty="0" smtClean="0">
                <a:solidFill>
                  <a:schemeClr val="tx1"/>
                </a:solidFill>
              </a:rPr>
              <a:t> layout are same, select</a:t>
            </a:r>
            <a:endParaRPr lang="en-US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If none selected check targets of all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Extract URLs in same location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Select URL with same anchor and </a:t>
            </a:r>
            <a:r>
              <a:rPr lang="en-US" sz="2800" dirty="0" err="1" smtClean="0">
                <a:solidFill>
                  <a:schemeClr val="tx1"/>
                </a:solidFill>
              </a:rPr>
              <a:t>differenct</a:t>
            </a:r>
            <a:r>
              <a:rPr lang="en-US" sz="2800" dirty="0" smtClean="0">
                <a:solidFill>
                  <a:schemeClr val="tx1"/>
                </a:solidFill>
              </a:rPr>
              <a:t> URL strings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ENTRY URL DISCOVERY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Present in almost all pages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Home page contain entry URL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Index URL is not entry URL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Have most index URL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DISCOVERY ALGORITHM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b_url</a:t>
            </a:r>
            <a:r>
              <a:rPr lang="en-US" sz="2800" dirty="0" smtClean="0">
                <a:solidFill>
                  <a:schemeClr val="tx1"/>
                </a:solidFill>
              </a:rPr>
              <a:t>=Get Naive Entry URL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urls</a:t>
            </a:r>
            <a:r>
              <a:rPr lang="en-US" sz="2800" dirty="0" smtClean="0">
                <a:solidFill>
                  <a:schemeClr val="tx1"/>
                </a:solidFill>
              </a:rPr>
              <a:t>=extract URLs beginning with </a:t>
            </a:r>
            <a:r>
              <a:rPr lang="en-US" sz="2800" dirty="0" err="1" smtClean="0">
                <a:solidFill>
                  <a:schemeClr val="tx1"/>
                </a:solidFill>
              </a:rPr>
              <a:t>b_url</a:t>
            </a:r>
            <a:r>
              <a:rPr lang="en-US" sz="2800" dirty="0" smtClean="0">
                <a:solidFill>
                  <a:schemeClr val="tx1"/>
                </a:solidFill>
              </a:rPr>
              <a:t> and host URL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Randomly sample and download </a:t>
            </a:r>
            <a:r>
              <a:rPr lang="en-US" sz="2800" dirty="0" err="1" smtClean="0">
                <a:solidFill>
                  <a:schemeClr val="tx1"/>
                </a:solidFill>
              </a:rPr>
              <a:t>urls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For each sampled URLs </a:t>
            </a:r>
            <a:r>
              <a:rPr lang="en-US" sz="2800" dirty="0" err="1" smtClean="0">
                <a:solidFill>
                  <a:schemeClr val="tx1"/>
                </a:solidFill>
              </a:rPr>
              <a:t>urls</a:t>
            </a:r>
            <a:r>
              <a:rPr lang="en-US" sz="2800" dirty="0" smtClean="0">
                <a:solidFill>
                  <a:schemeClr val="tx1"/>
                </a:solidFill>
              </a:rPr>
              <a:t>=</a:t>
            </a:r>
            <a:r>
              <a:rPr lang="en-US" sz="2800" dirty="0" err="1" smtClean="0">
                <a:solidFill>
                  <a:schemeClr val="tx1"/>
                </a:solidFill>
              </a:rPr>
              <a:t>urls∩outgoing</a:t>
            </a:r>
            <a:r>
              <a:rPr lang="en-US" sz="2800" dirty="0" smtClean="0">
                <a:solidFill>
                  <a:schemeClr val="tx1"/>
                </a:solidFill>
              </a:rPr>
              <a:t> URLs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Let </a:t>
            </a:r>
            <a:r>
              <a:rPr lang="en-US" sz="2800" dirty="0" err="1" smtClean="0">
                <a:solidFill>
                  <a:schemeClr val="tx1"/>
                </a:solidFill>
              </a:rPr>
              <a:t>entryurl</a:t>
            </a:r>
            <a:r>
              <a:rPr lang="en-US" sz="2800" dirty="0" smtClean="0">
                <a:solidFill>
                  <a:schemeClr val="tx1"/>
                </a:solidFill>
              </a:rPr>
              <a:t> be  </a:t>
            </a:r>
            <a:r>
              <a:rPr lang="en-US" sz="2800" dirty="0" err="1" smtClean="0">
                <a:solidFill>
                  <a:schemeClr val="tx1"/>
                </a:solidFill>
              </a:rPr>
              <a:t>b_url,index_urls</a:t>
            </a:r>
            <a:r>
              <a:rPr lang="en-US" sz="2800" dirty="0" smtClean="0">
                <a:solidFill>
                  <a:schemeClr val="tx1"/>
                </a:solidFill>
              </a:rPr>
              <a:t>=null and count=0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DISCOVERY ALGORITHM (</a:t>
            </a:r>
            <a:r>
              <a:rPr lang="en-US" sz="4000" b="1" dirty="0" err="1" smtClean="0">
                <a:solidFill>
                  <a:schemeClr val="accent2"/>
                </a:solidFill>
              </a:rPr>
              <a:t>contd</a:t>
            </a:r>
            <a:r>
              <a:rPr lang="en-US" sz="4000" b="1" dirty="0" smtClean="0">
                <a:solidFill>
                  <a:schemeClr val="accent2"/>
                </a:solidFill>
              </a:rPr>
              <a:t>)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2800" dirty="0" err="1" smtClean="0">
                <a:solidFill>
                  <a:schemeClr val="tx1"/>
                </a:solidFill>
              </a:rPr>
              <a:t>Foreach</a:t>
            </a:r>
            <a:r>
              <a:rPr lang="en-US" sz="2800" dirty="0" smtClean="0">
                <a:solidFill>
                  <a:schemeClr val="tx1"/>
                </a:solidFill>
              </a:rPr>
              <a:t> u in </a:t>
            </a:r>
            <a:r>
              <a:rPr lang="en-US" sz="2800" dirty="0" err="1" smtClean="0">
                <a:solidFill>
                  <a:schemeClr val="tx1"/>
                </a:solidFill>
              </a:rPr>
              <a:t>urls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If u is index </a:t>
            </a:r>
            <a:r>
              <a:rPr lang="en-US" sz="2600" dirty="0" err="1" smtClean="0">
                <a:solidFill>
                  <a:schemeClr val="tx1"/>
                </a:solidFill>
              </a:rPr>
              <a:t>url</a:t>
            </a:r>
            <a:r>
              <a:rPr lang="en-US" sz="2600" dirty="0" smtClean="0">
                <a:solidFill>
                  <a:schemeClr val="tx1"/>
                </a:solidFill>
              </a:rPr>
              <a:t> continue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600" dirty="0" err="1" smtClean="0">
                <a:solidFill>
                  <a:schemeClr val="tx1"/>
                </a:solidFill>
              </a:rPr>
              <a:t>i_urls</a:t>
            </a:r>
            <a:r>
              <a:rPr lang="en-US" sz="2600" dirty="0" smtClean="0">
                <a:solidFill>
                  <a:schemeClr val="tx1"/>
                </a:solidFill>
              </a:rPr>
              <a:t>=detect index </a:t>
            </a:r>
            <a:r>
              <a:rPr lang="en-US" sz="2600" dirty="0" err="1" smtClean="0">
                <a:solidFill>
                  <a:schemeClr val="tx1"/>
                </a:solidFill>
              </a:rPr>
              <a:t>urls</a:t>
            </a:r>
            <a:r>
              <a:rPr lang="en-US" sz="2600" dirty="0" smtClean="0">
                <a:solidFill>
                  <a:schemeClr val="tx1"/>
                </a:solidFill>
              </a:rPr>
              <a:t> in u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600" dirty="0" err="1" smtClean="0">
                <a:solidFill>
                  <a:schemeClr val="tx1"/>
                </a:solidFill>
              </a:rPr>
              <a:t>index_urls</a:t>
            </a:r>
            <a:r>
              <a:rPr lang="en-US" sz="2600" dirty="0" smtClean="0">
                <a:solidFill>
                  <a:schemeClr val="tx1"/>
                </a:solidFill>
              </a:rPr>
              <a:t>=</a:t>
            </a:r>
            <a:r>
              <a:rPr lang="en-US" sz="2600" dirty="0" err="1" smtClean="0">
                <a:solidFill>
                  <a:schemeClr val="tx1"/>
                </a:solidFill>
              </a:rPr>
              <a:t>index_urls∩i_urls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If count&lt;|</a:t>
            </a:r>
            <a:r>
              <a:rPr lang="en-US" sz="2600" dirty="0" err="1" smtClean="0">
                <a:solidFill>
                  <a:schemeClr val="tx1"/>
                </a:solidFill>
              </a:rPr>
              <a:t>i_urls</a:t>
            </a:r>
            <a:r>
              <a:rPr lang="en-US" sz="2600" dirty="0" smtClean="0">
                <a:solidFill>
                  <a:schemeClr val="tx1"/>
                </a:solidFill>
              </a:rPr>
              <a:t>|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count=|</a:t>
            </a:r>
            <a:r>
              <a:rPr lang="en-US" sz="2400" dirty="0" err="1" smtClean="0">
                <a:solidFill>
                  <a:schemeClr val="tx1"/>
                </a:solidFill>
              </a:rPr>
              <a:t>i_url</a:t>
            </a:r>
            <a:r>
              <a:rPr lang="en-US" sz="2400" dirty="0" smtClean="0">
                <a:solidFill>
                  <a:schemeClr val="tx1"/>
                </a:solidFill>
              </a:rPr>
              <a:t>|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</a:rPr>
              <a:t>entry_url</a:t>
            </a:r>
            <a:r>
              <a:rPr lang="en-US" sz="2400" dirty="0" smtClean="0">
                <a:solidFill>
                  <a:schemeClr val="tx1"/>
                </a:solidFill>
              </a:rPr>
              <a:t>=u;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2800" dirty="0" smtClean="0">
                <a:solidFill>
                  <a:schemeClr val="tx1"/>
                </a:solidFill>
              </a:rPr>
              <a:t>Return </a:t>
            </a:r>
            <a:r>
              <a:rPr lang="en-US" sz="2800" dirty="0" err="1" smtClean="0">
                <a:solidFill>
                  <a:schemeClr val="tx1"/>
                </a:solidFill>
              </a:rPr>
              <a:t>entry_url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0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535282"/>
            <a:ext cx="5826719" cy="1646302"/>
          </a:xfrm>
        </p:spPr>
        <p:txBody>
          <a:bodyPr/>
          <a:lstStyle/>
          <a:p>
            <a:r>
              <a:rPr lang="en-US" sz="40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FoCUS:LEARNING</a:t>
            </a:r>
            <a:r>
              <a:rPr lang="en-US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CRAWL WEB FORUMS</a:t>
            </a:r>
            <a:endParaRPr lang="en-IN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786" y="3233544"/>
            <a:ext cx="7420396" cy="2487531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APPROVAL:06/09/2013		     Vishnu Prasad V S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APPROVAL:23/09/2013			    		  S7R	64</a:t>
            </a:r>
          </a:p>
          <a:p>
            <a:pPr algn="l"/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AND SLIDE APPROVED BY: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Mr.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Abhi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Abhai</a:t>
            </a:r>
            <a:endParaRPr lang="en-IN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DEEP TOKENIZATION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4110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URL is tokenized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Basic tokenization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Tokens are further divided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Based on host specific delimiters</a:t>
            </a:r>
          </a:p>
          <a:p>
            <a:r>
              <a:rPr lang="en-US" sz="2800" dirty="0" err="1" smtClean="0">
                <a:solidFill>
                  <a:schemeClr val="tx1"/>
                </a:solidFill>
              </a:rPr>
              <a:t>Eg:http</a:t>
            </a:r>
            <a:r>
              <a:rPr lang="en-US" sz="2800" dirty="0" smtClean="0">
                <a:solidFill>
                  <a:schemeClr val="tx1"/>
                </a:solidFill>
              </a:rPr>
              <a:t>://360.yahoo.com/friends-lttU7d6kIuGq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{http,360.yahoo.com,friends lttU7d6kIuGq}</a:t>
            </a:r>
          </a:p>
          <a:p>
            <a:pPr lvl="1"/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6768" y="1723604"/>
            <a:ext cx="5769621" cy="39692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48344" y="5655446"/>
            <a:ext cx="1928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Deep tokenization example</a:t>
            </a:r>
            <a:endParaRPr lang="en-IN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533087" y="5917056"/>
            <a:ext cx="34173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Courtesy:Learning</a:t>
            </a:r>
            <a:r>
              <a:rPr lang="en-US" sz="1100" dirty="0" smtClean="0"/>
              <a:t> URL Patterns By H.S. </a:t>
            </a:r>
            <a:r>
              <a:rPr lang="en-US" sz="1100" dirty="0" err="1" smtClean="0"/>
              <a:t>Koppula</a:t>
            </a:r>
            <a:endParaRPr lang="en-IN" sz="1100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DEEP TOKENIZATON(</a:t>
            </a:r>
            <a:r>
              <a:rPr lang="en-US" sz="4000" b="1" dirty="0" err="1" smtClean="0">
                <a:solidFill>
                  <a:schemeClr val="accent2"/>
                </a:solidFill>
              </a:rPr>
              <a:t>contd</a:t>
            </a:r>
            <a:r>
              <a:rPr lang="en-US" sz="4000" b="1" dirty="0" smtClean="0">
                <a:solidFill>
                  <a:schemeClr val="accent2"/>
                </a:solidFill>
              </a:rPr>
              <a:t>)</a:t>
            </a:r>
            <a:endParaRPr lang="en-IN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1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LEARNING ITF REGEX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143954"/>
            <a:ext cx="6347714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Start with “*”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Specific pattern is further refined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Recursive till no more specific patterns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Refined pattern is retained only if number exceeds a threshold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Session ID is excluded by multiple requests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3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609599" y="2160589"/>
            <a:ext cx="7425792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</a:rPr>
              <a:t>www.gardenstew.com/about20152.html</a:t>
            </a:r>
          </a:p>
          <a:p>
            <a:r>
              <a:rPr lang="en-US" sz="2800" dirty="0">
                <a:solidFill>
                  <a:schemeClr val="tx1"/>
                </a:solidFill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</a:rPr>
              <a:t>www.gardenstew.com/about18282.html</a:t>
            </a:r>
          </a:p>
          <a:p>
            <a:r>
              <a:rPr lang="en-US" sz="2800" dirty="0">
                <a:solidFill>
                  <a:schemeClr val="tx1"/>
                </a:solidFill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</a:rPr>
              <a:t>www.gardenstew.com/about19741.html</a:t>
            </a:r>
          </a:p>
          <a:p>
            <a:r>
              <a:rPr lang="en-US" sz="2800" dirty="0">
                <a:solidFill>
                  <a:schemeClr val="tx1"/>
                </a:solidFill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</a:rPr>
              <a:t>www.gardenstew.com/user-34.html</a:t>
            </a:r>
          </a:p>
          <a:p>
            <a:r>
              <a:rPr lang="en-US" sz="2800" dirty="0">
                <a:solidFill>
                  <a:schemeClr val="tx1"/>
                </a:solidFill>
              </a:rPr>
              <a:t>http://</a:t>
            </a:r>
            <a:r>
              <a:rPr lang="en-US" sz="2800" dirty="0" smtClean="0">
                <a:solidFill>
                  <a:schemeClr val="tx1"/>
                </a:solidFill>
              </a:rPr>
              <a:t>www.gardenstew.com/post-180803.html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LEARNING ITF REGEX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02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LEARNING ITF REGEX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598" y="2177224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http://www.gardenstew.com/about*.html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http://www.gardenstew.com/user-*.html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http://www.gardenstew.com/post-*.html</a:t>
            </a:r>
          </a:p>
        </p:txBody>
      </p:sp>
    </p:spTree>
    <p:extLst>
      <p:ext uri="{BB962C8B-B14F-4D97-AF65-F5344CB8AC3E}">
        <p14:creationId xmlns:p14="http://schemas.microsoft.com/office/powerpoint/2010/main" val="215167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EVALUATION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600" dirty="0" smtClean="0">
                <a:solidFill>
                  <a:schemeClr val="tx1"/>
                </a:solidFill>
              </a:rPr>
              <a:t>160 forums with 160 packages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2 failed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Effectiveness 98% for 156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91% for 2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Coverage 97% for 154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4 to 58% </a:t>
            </a:r>
            <a:r>
              <a:rPr lang="en-US" sz="2400" smtClean="0">
                <a:solidFill>
                  <a:schemeClr val="tx1"/>
                </a:solidFill>
              </a:rPr>
              <a:t>on remaining</a:t>
            </a:r>
          </a:p>
          <a:p>
            <a:pPr lvl="2"/>
            <a:endParaRPr lang="en-US" sz="240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5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CONCLUSION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Reduced to URL type detection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Collect index, thread and page-flipping </a:t>
            </a:r>
            <a:r>
              <a:rPr lang="en-US" sz="2800" dirty="0" err="1" smtClean="0">
                <a:solidFill>
                  <a:schemeClr val="tx1"/>
                </a:solidFill>
              </a:rPr>
              <a:t>urls</a:t>
            </a:r>
            <a:r>
              <a:rPr lang="en-US" sz="2800" dirty="0" smtClean="0">
                <a:solidFill>
                  <a:schemeClr val="tx1"/>
                </a:solidFill>
              </a:rPr>
              <a:t> training sets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ITF regexes are learned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Applied to unseen forums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REFERENCES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H.S. </a:t>
            </a:r>
            <a:r>
              <a:rPr lang="en-IN" sz="2800" dirty="0" err="1"/>
              <a:t>Koppula</a:t>
            </a:r>
            <a:r>
              <a:rPr lang="en-IN" sz="2800" dirty="0"/>
              <a:t>, K.P. </a:t>
            </a:r>
            <a:r>
              <a:rPr lang="en-IN" sz="2800" dirty="0" err="1"/>
              <a:t>Leela</a:t>
            </a:r>
            <a:r>
              <a:rPr lang="en-IN" sz="2800" dirty="0"/>
              <a:t>, A. Agarwal, K.P. </a:t>
            </a:r>
            <a:r>
              <a:rPr lang="en-IN" sz="2800" dirty="0" err="1"/>
              <a:t>Chitrapura</a:t>
            </a:r>
            <a:r>
              <a:rPr lang="en-IN" sz="2800" dirty="0"/>
              <a:t>, S. </a:t>
            </a:r>
            <a:r>
              <a:rPr lang="en-IN" sz="2800" dirty="0" err="1" smtClean="0"/>
              <a:t>Garg</a:t>
            </a:r>
            <a:r>
              <a:rPr lang="en-IN" sz="2800" dirty="0" smtClean="0"/>
              <a:t>, and </a:t>
            </a:r>
            <a:r>
              <a:rPr lang="en-IN" sz="2800" dirty="0"/>
              <a:t>A. </a:t>
            </a:r>
            <a:r>
              <a:rPr lang="en-IN" sz="2800" dirty="0" err="1"/>
              <a:t>Sasturkar</a:t>
            </a:r>
            <a:r>
              <a:rPr lang="en-IN" sz="2800" dirty="0"/>
              <a:t>, “Learning URL Patterns for Webpage </a:t>
            </a:r>
            <a:r>
              <a:rPr lang="en-IN" sz="2800" dirty="0" smtClean="0"/>
              <a:t>De-Duplication”</a:t>
            </a:r>
          </a:p>
          <a:p>
            <a:r>
              <a:rPr lang="de-DE" sz="2800" dirty="0"/>
              <a:t>R. Cai, J.-M. Yang, W. Lai, Y. Wang, and L. Zhang, “iRobot: </a:t>
            </a:r>
            <a:r>
              <a:rPr lang="de-DE" sz="2800" dirty="0" smtClean="0"/>
              <a:t>An </a:t>
            </a:r>
            <a:r>
              <a:rPr lang="en-IN" sz="2800" dirty="0" smtClean="0"/>
              <a:t>Intelligent </a:t>
            </a:r>
            <a:r>
              <a:rPr lang="en-IN" sz="2800" dirty="0"/>
              <a:t>Crawler for Web </a:t>
            </a:r>
            <a:r>
              <a:rPr lang="en-IN" sz="2800" dirty="0" smtClean="0"/>
              <a:t>Forums”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7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</a:rPr>
              <a:t>THANK YOU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6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</a:rPr>
              <a:t>QUESTIONS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85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IN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Terminologies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61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INTRODUCTION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Web Forums</a:t>
            </a:r>
            <a:endParaRPr lang="en-IN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Knowledge mining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Download contents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Forum crawlers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</a:t>
            </a:r>
            <a:r>
              <a:rPr lang="en-IN" dirty="0" err="1" smtClean="0"/>
              <a:t>CSE,Mar</a:t>
            </a:r>
            <a:r>
              <a:rPr lang="en-IN" dirty="0" smtClean="0"/>
              <a:t> Athanasius College of Engineering,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36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EXISTING SYSTEM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Generic crawlers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Ineffective and inefficient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Duplicate links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Uninformative pages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Page flipping links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Entry URL discovery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0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EXISTING SYSTEM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iRobot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More comprehensive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URL location</a:t>
            </a:r>
          </a:p>
          <a:p>
            <a:pPr lvl="2"/>
            <a:r>
              <a:rPr lang="en-US" sz="2800" dirty="0" smtClean="0">
                <a:solidFill>
                  <a:schemeClr val="tx1"/>
                </a:solidFill>
              </a:rPr>
              <a:t>Invalid when page structure changes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Only one path is chosen</a:t>
            </a:r>
          </a:p>
          <a:p>
            <a:pPr lvl="1"/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5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TERMINOLOGY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88358"/>
            <a:ext cx="6347714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Page type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Entry, Index, Thread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URL Type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Index, Thread, Page-flipping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EIT Path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ITF Regex</a:t>
            </a:r>
            <a:endParaRPr lang="en-IN" sz="2800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00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PROPOSED SYSTEM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FoCUS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Forum Crawler Under Supervision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Crawl relevant content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URL type recognition problem</a:t>
            </a:r>
          </a:p>
          <a:p>
            <a:r>
              <a:rPr lang="en-US" sz="2800" dirty="0" err="1" smtClean="0">
                <a:solidFill>
                  <a:schemeClr val="tx1"/>
                </a:solidFill>
              </a:rPr>
              <a:t>Deduplication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1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SYSTEM OVERVIEW</a:t>
            </a:r>
            <a:endParaRPr lang="en-IN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Learning and crawling part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Entry URL discovery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Index/Thread URL detection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Page-flipping URL detection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ITF Regex learning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CSE,Mar Athanasius College of Engineering, Kothamangalam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839037" y="246189"/>
            <a:ext cx="2118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 err="1" smtClean="0"/>
              <a:t>FoCUS:Learning</a:t>
            </a:r>
            <a:r>
              <a:rPr lang="en-IN" dirty="0" smtClean="0"/>
              <a:t> to Crawl Web Forums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56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1045</Words>
  <Application>Microsoft Office PowerPoint</Application>
  <PresentationFormat>On-screen Show (4:3)</PresentationFormat>
  <Paragraphs>213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Wingdings 3</vt:lpstr>
      <vt:lpstr>Facet</vt:lpstr>
      <vt:lpstr>WELCOME</vt:lpstr>
      <vt:lpstr>FoCUS:LEARNING TO CRAWL WEB FORUMS</vt:lpstr>
      <vt:lpstr>CONTENTS</vt:lpstr>
      <vt:lpstr>INTRODUCTION</vt:lpstr>
      <vt:lpstr>EXISTING SYSTEM</vt:lpstr>
      <vt:lpstr>EXISTING SYSTEM</vt:lpstr>
      <vt:lpstr>TERMINOLOGY</vt:lpstr>
      <vt:lpstr>PROPOSED SYSTEM</vt:lpstr>
      <vt:lpstr>SYSTEM OVERVIEW</vt:lpstr>
      <vt:lpstr>SYSTEM OVERVIEW</vt:lpstr>
      <vt:lpstr>PAGE CLASSIFICATION</vt:lpstr>
      <vt:lpstr>SUPPORT VECTOR MACHINE</vt:lpstr>
      <vt:lpstr>INDEX/THREAD URL TRAINING SETS</vt:lpstr>
      <vt:lpstr>DETECTION ALGORITHM</vt:lpstr>
      <vt:lpstr>PAGE-FLIPPING URL TRAINING SETS</vt:lpstr>
      <vt:lpstr>DETECTION ALGORITHM</vt:lpstr>
      <vt:lpstr>ENTRY URL DISCOVERY</vt:lpstr>
      <vt:lpstr>DISCOVERY ALGORITHM</vt:lpstr>
      <vt:lpstr>DISCOVERY ALGORITHM (contd)</vt:lpstr>
      <vt:lpstr>DEEP TOKENIZATION</vt:lpstr>
      <vt:lpstr>DEEP TOKENIZATON(contd)</vt:lpstr>
      <vt:lpstr>LEARNING ITF REGEX</vt:lpstr>
      <vt:lpstr>LEARNING ITF REGEX</vt:lpstr>
      <vt:lpstr>LEARNING ITF REGEX</vt:lpstr>
      <vt:lpstr>EVALUATION</vt:lpstr>
      <vt:lpstr>CONCLUSION</vt:lpstr>
      <vt:lpstr>REFERENCES</vt:lpstr>
      <vt:lpstr>THANK YOU</vt:lpstr>
      <vt:lpstr>QUESTIONS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FoCUS:LEARNING TO CRAWL WEB FORUMS</dc:title>
  <dc:creator>Vishnu</dc:creator>
  <cp:lastModifiedBy>Vishnu</cp:lastModifiedBy>
  <cp:revision>35</cp:revision>
  <dcterms:created xsi:type="dcterms:W3CDTF">2013-09-19T17:48:00Z</dcterms:created>
  <dcterms:modified xsi:type="dcterms:W3CDTF">2013-10-29T16:04:01Z</dcterms:modified>
</cp:coreProperties>
</file>