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00" r:id="rId1"/>
  </p:sldMasterIdLst>
  <p:notesMasterIdLst>
    <p:notesMasterId r:id="rId29"/>
  </p:notesMasterIdLst>
  <p:sldIdLst>
    <p:sldId id="256" r:id="rId2"/>
    <p:sldId id="257" r:id="rId3"/>
    <p:sldId id="259" r:id="rId4"/>
    <p:sldId id="260" r:id="rId5"/>
    <p:sldId id="309" r:id="rId6"/>
    <p:sldId id="270" r:id="rId7"/>
    <p:sldId id="280" r:id="rId8"/>
    <p:sldId id="286" r:id="rId9"/>
    <p:sldId id="310" r:id="rId10"/>
    <p:sldId id="311" r:id="rId11"/>
    <p:sldId id="293" r:id="rId12"/>
    <p:sldId id="312" r:id="rId13"/>
    <p:sldId id="313" r:id="rId14"/>
    <p:sldId id="314" r:id="rId15"/>
    <p:sldId id="315" r:id="rId16"/>
    <p:sldId id="316" r:id="rId17"/>
    <p:sldId id="318" r:id="rId18"/>
    <p:sldId id="319" r:id="rId19"/>
    <p:sldId id="317" r:id="rId20"/>
    <p:sldId id="321" r:id="rId21"/>
    <p:sldId id="320" r:id="rId22"/>
    <p:sldId id="322" r:id="rId23"/>
    <p:sldId id="271" r:id="rId24"/>
    <p:sldId id="325" r:id="rId25"/>
    <p:sldId id="324" r:id="rId26"/>
    <p:sldId id="265" r:id="rId27"/>
    <p:sldId id="266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03" autoAdjust="0"/>
    <p:restoredTop sz="94660"/>
  </p:normalViewPr>
  <p:slideViewPr>
    <p:cSldViewPr snapToGrid="0">
      <p:cViewPr varScale="1">
        <p:scale>
          <a:sx n="87" d="100"/>
          <a:sy n="87" d="100"/>
        </p:scale>
        <p:origin x="156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3A841D-4F7D-4863-8140-592D5C1A27B9}" type="datetimeFigureOut">
              <a:rPr lang="en-IN" smtClean="0"/>
              <a:t>18-10-2013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D428ED-28E2-458C-96CA-469F8D7C5C3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53359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353727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10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46284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11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474444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12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892637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13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585066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14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242699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15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023456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16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513901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17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987992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18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350477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19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042654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8565063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20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6943500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21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6125893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22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744509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23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4003562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24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8673586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25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443564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034548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886867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481814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233294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89451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024825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58071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84CB2-7F8D-4613-9688-33F8D4A6407D}" type="datetime1">
              <a:rPr lang="en-IN" smtClean="0"/>
              <a:t>18-10-2013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 MACE, Kothamangalam</a:t>
            </a:r>
            <a:endParaRPr lang="en-IN" dirty="0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C0ED1D0F-03E0-4935-96BD-7045C59334C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3149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833E-E084-498C-A700-4D3C3AD1F707}" type="datetime1">
              <a:rPr lang="en-IN" smtClean="0"/>
              <a:t>18-10-2013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 MACE, Kothamangalam</a:t>
            </a:r>
            <a:endParaRPr lang="en-IN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C0ED1D0F-03E0-4935-96BD-7045C59334C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55306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62491-3956-4EB9-8D53-9C518A2C7EA6}" type="datetime1">
              <a:rPr lang="en-IN" smtClean="0"/>
              <a:t>18-10-2013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 MACE, Kothamangalam</a:t>
            </a:r>
            <a:endParaRPr lang="en-IN" dirty="0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C0ED1D0F-03E0-4935-96BD-7045C59334CA}" type="slidenum">
              <a:rPr lang="en-IN" smtClean="0"/>
              <a:t>‹#›</a:t>
            </a:fld>
            <a:endParaRPr lang="en-IN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244983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3BF80-4CDB-44BB-92DE-44E67C8B0F84}" type="datetime1">
              <a:rPr lang="en-IN" smtClean="0"/>
              <a:t>18-10-2013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 MACE, Kothamangalam</a:t>
            </a:r>
            <a:endParaRPr lang="en-IN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0ED1D0F-03E0-4935-96BD-7045C59334C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268526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A0A9B-3790-462E-A34A-AE6357215CE0}" type="datetime1">
              <a:rPr lang="en-IN" smtClean="0"/>
              <a:t>18-10-2013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 MACE, Kothamangalam</a:t>
            </a:r>
            <a:endParaRPr lang="en-IN" dirty="0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0ED1D0F-03E0-4935-96BD-7045C59334CA}" type="slidenum">
              <a:rPr lang="en-IN" smtClean="0"/>
              <a:t>‹#›</a:t>
            </a:fld>
            <a:endParaRPr lang="en-IN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53337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98EE0-F6EA-433E-96AE-DAA1DCC7F851}" type="datetime1">
              <a:rPr lang="en-IN" smtClean="0"/>
              <a:t>18-10-2013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 MACE, Kothamangalam</a:t>
            </a:r>
            <a:endParaRPr lang="en-IN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0ED1D0F-03E0-4935-96BD-7045C59334C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576704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4717C-8A3B-4694-9EAF-0C80C161C519}" type="datetime1">
              <a:rPr lang="en-IN" smtClean="0"/>
              <a:t>18-10-2013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 MACE, Kothamangalam</a:t>
            </a:r>
            <a:endParaRPr lang="en-IN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D1D0F-03E0-4935-96BD-7045C59334C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121288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3658D-74AE-422F-B9DF-1511786F0532}" type="datetime1">
              <a:rPr lang="en-IN" smtClean="0"/>
              <a:t>18-10-2013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 MACE, Kothamangalam</a:t>
            </a:r>
            <a:endParaRPr lang="en-IN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D1D0F-03E0-4935-96BD-7045C59334C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55807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EA0D0-A30A-406A-B370-EF611088D936}" type="datetime1">
              <a:rPr lang="en-IN" smtClean="0"/>
              <a:t>18-10-2013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 MACE, Kothamangalam</a:t>
            </a:r>
            <a:endParaRPr lang="en-IN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D1D0F-03E0-4935-96BD-7045C59334CA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287344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D036-9C32-4918-BB42-4C4EBD49F460}" type="datetime1">
              <a:rPr lang="en-IN" smtClean="0"/>
              <a:t>18-10-2013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 MACE, Kothamangalam</a:t>
            </a:r>
            <a:endParaRPr lang="en-IN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C0ED1D0F-03E0-4935-96BD-7045C59334C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81146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5BF1-57C0-4CBB-9841-45E59C4B45CB}" type="datetime1">
              <a:rPr lang="en-IN" smtClean="0"/>
              <a:t>18-10-2013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 MACE, Kothamangalam</a:t>
            </a:r>
            <a:endParaRPr lang="en-IN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C0ED1D0F-03E0-4935-96BD-7045C59334C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78170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A01F7-A6DF-4EF5-8982-2D5210BFC153}" type="datetime1">
              <a:rPr lang="en-IN" smtClean="0"/>
              <a:t>18-10-2013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 MACE, Kothamangalam</a:t>
            </a:r>
            <a:endParaRPr lang="en-IN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C0ED1D0F-03E0-4935-96BD-7045C59334C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14115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B5029-E6D9-4357-8079-AE2E037B63DB}" type="datetime1">
              <a:rPr lang="en-IN" smtClean="0"/>
              <a:t>18-10-2013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 MACE, Kothamangalam</a:t>
            </a:r>
            <a:endParaRPr lang="en-IN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D1D0F-03E0-4935-96BD-7045C59334C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62406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BCBA0-1DA3-4A8C-8CE7-7448525F6E03}" type="datetime1">
              <a:rPr lang="en-IN" smtClean="0"/>
              <a:t>18-10-2013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 MACE, Kothamangalam</a:t>
            </a:r>
            <a:endParaRPr lang="en-IN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D1D0F-03E0-4935-96BD-7045C59334C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27460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C6761-FFD4-4BD9-8B8F-767C3828D9EA}" type="datetime1">
              <a:rPr lang="en-IN" smtClean="0"/>
              <a:t>18-10-2013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 MACE, Kothamangalam</a:t>
            </a:r>
            <a:endParaRPr lang="en-IN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D1D0F-03E0-4935-96BD-7045C59334C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53279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B931D-1781-421B-B35E-AE36BF0ED168}" type="datetime1">
              <a:rPr lang="en-IN" smtClean="0"/>
              <a:t>18-10-2013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 MACE, Kothamangalam</a:t>
            </a:r>
            <a:endParaRPr lang="en-IN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0ED1D0F-03E0-4935-96BD-7045C59334C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26744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7A7B11-62F7-455A-A087-531E67623F1B}" type="datetime1">
              <a:rPr lang="en-IN" smtClean="0"/>
              <a:t>18-10-2013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IN" smtClean="0"/>
              <a:t>Dept. of CSE, MACE, Kothamangalam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0ED1D0F-03E0-4935-96BD-7045C59334C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95454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  <p:sldLayoutId id="2147483912" r:id="rId12"/>
    <p:sldLayoutId id="2147483913" r:id="rId13"/>
    <p:sldLayoutId id="2147483914" r:id="rId14"/>
    <p:sldLayoutId id="2147483915" r:id="rId15"/>
    <p:sldLayoutId id="2147483916" r:id="rId16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5315" y="2067342"/>
            <a:ext cx="7952599" cy="1697087"/>
          </a:xfrm>
        </p:spPr>
        <p:txBody>
          <a:bodyPr>
            <a:normAutofit/>
          </a:bodyPr>
          <a:lstStyle/>
          <a:p>
            <a:pPr algn="ctr"/>
            <a:r>
              <a:rPr lang="en-IN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WELCOME</a:t>
            </a:r>
          </a:p>
        </p:txBody>
      </p:sp>
    </p:spTree>
    <p:extLst>
      <p:ext uri="{BB962C8B-B14F-4D97-AF65-F5344CB8AC3E}">
        <p14:creationId xmlns:p14="http://schemas.microsoft.com/office/powerpoint/2010/main" val="280402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1190"/>
            <a:ext cx="9144000" cy="874643"/>
          </a:xfrm>
        </p:spPr>
        <p:txBody>
          <a:bodyPr>
            <a:noAutofit/>
          </a:bodyPr>
          <a:lstStyle/>
          <a:p>
            <a:pPr algn="ctr"/>
            <a:r>
              <a:rPr lang="en-IN" sz="4000" dirty="0" smtClean="0"/>
              <a:t>Spectrum of Attributes</a:t>
            </a: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7"/>
            <a:ext cx="9144000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cs typeface="Times New Roman" panose="02020603050405020304" pitchFamily="18" charset="0"/>
              </a:rPr>
              <a:t>Trust </a:t>
            </a:r>
            <a:r>
              <a:rPr lang="en-IN" dirty="0" smtClean="0">
                <a:cs typeface="Times New Roman" panose="02020603050405020304" pitchFamily="18" charset="0"/>
              </a:rPr>
              <a:t>Mechanisms </a:t>
            </a:r>
            <a:r>
              <a:rPr lang="en-IN" dirty="0">
                <a:cs typeface="Times New Roman" panose="02020603050405020304" pitchFamily="18" charset="0"/>
              </a:rPr>
              <a:t>For Cloud Computing</a:t>
            </a:r>
            <a:endParaRPr lang="en-IN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906" y="883195"/>
            <a:ext cx="6324187" cy="473658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4557" y="5830957"/>
            <a:ext cx="865366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/>
              <a:t>Figure </a:t>
            </a:r>
            <a:r>
              <a:rPr lang="en-IN" dirty="0" smtClean="0"/>
              <a:t>2 Attributes of Evidence based trust</a:t>
            </a:r>
          </a:p>
          <a:p>
            <a:pPr algn="ctr"/>
            <a:r>
              <a:rPr lang="en-IN" sz="1400" dirty="0"/>
              <a:t>Courtesy : Journal of Cloud Computing: Advances, Systems and Applications2013,2:9</a:t>
            </a:r>
          </a:p>
          <a:p>
            <a:pPr algn="ctr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19127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1190"/>
            <a:ext cx="9144000" cy="874643"/>
          </a:xfrm>
        </p:spPr>
        <p:txBody>
          <a:bodyPr>
            <a:no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Attribute Assessment and Certification</a:t>
            </a:r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" y="1219203"/>
            <a:ext cx="9144001" cy="4956049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Sources of Attribute Assessment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Cloud user observation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Opinions of other peer users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Social network based approach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Reputation based approach</a:t>
            </a:r>
          </a:p>
          <a:p>
            <a:pPr lvl="2">
              <a:buFont typeface="Wingdings" panose="05000000000000000000" pitchFamily="2" charset="2"/>
              <a:buChar char="§"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7"/>
            <a:ext cx="9144000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cs typeface="Times New Roman" panose="02020603050405020304" pitchFamily="18" charset="0"/>
              </a:rPr>
              <a:t>Trust </a:t>
            </a:r>
            <a:r>
              <a:rPr lang="en-IN" dirty="0" smtClean="0">
                <a:cs typeface="Times New Roman" panose="02020603050405020304" pitchFamily="18" charset="0"/>
              </a:rPr>
              <a:t>Mechanisms </a:t>
            </a:r>
            <a:r>
              <a:rPr lang="en-IN" dirty="0">
                <a:cs typeface="Times New Roman" panose="02020603050405020304" pitchFamily="18" charset="0"/>
              </a:rPr>
              <a:t>For Cloud Computing</a:t>
            </a:r>
            <a:endParaRPr lang="en-IN" dirty="0"/>
          </a:p>
          <a:p>
            <a:pPr algn="ctr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55906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1190"/>
            <a:ext cx="9144000" cy="874643"/>
          </a:xfrm>
        </p:spPr>
        <p:txBody>
          <a:bodyPr>
            <a:no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Attribute Assessment </a:t>
            </a:r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" y="1219203"/>
            <a:ext cx="9144001" cy="4956049"/>
          </a:xfrm>
        </p:spPr>
        <p:txBody>
          <a:bodyPr>
            <a:normAutofit/>
          </a:bodyPr>
          <a:lstStyle/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Statements from cloud service </a:t>
            </a:r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provider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Elements of transperency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Assessment of cloud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auditor/accreditor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Reliable information source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Observation of cloud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brokers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ervice intermediation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Service aggregation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Service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arbitrage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7"/>
            <a:ext cx="9144000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cs typeface="Times New Roman" panose="02020603050405020304" pitchFamily="18" charset="0"/>
              </a:rPr>
              <a:t>Trust </a:t>
            </a:r>
            <a:r>
              <a:rPr lang="en-IN" dirty="0" smtClean="0">
                <a:cs typeface="Times New Roman" panose="02020603050405020304" pitchFamily="18" charset="0"/>
              </a:rPr>
              <a:t>Mechanisms </a:t>
            </a:r>
            <a:r>
              <a:rPr lang="en-IN" dirty="0">
                <a:cs typeface="Times New Roman" panose="02020603050405020304" pitchFamily="18" charset="0"/>
              </a:rPr>
              <a:t>For Cloud Computing</a:t>
            </a:r>
            <a:endParaRPr lang="en-IN" dirty="0"/>
          </a:p>
          <a:p>
            <a:pPr algn="ctr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01347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1190"/>
            <a:ext cx="9144000" cy="874643"/>
          </a:xfrm>
        </p:spPr>
        <p:txBody>
          <a:bodyPr>
            <a:no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Attribute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Certification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" y="1219203"/>
            <a:ext cx="9144001" cy="4956049"/>
          </a:xfrm>
        </p:spPr>
        <p:txBody>
          <a:bodyPr>
            <a:normAutofit/>
          </a:bodyPr>
          <a:lstStyle/>
          <a:p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Public key certification</a:t>
            </a:r>
          </a:p>
          <a:p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Attribute certificate(AC)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IN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Identity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IN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Authentication information</a:t>
            </a:r>
          </a:p>
          <a:p>
            <a:endParaRPr lang="en-IN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7"/>
            <a:ext cx="9144000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cs typeface="Times New Roman" panose="02020603050405020304" pitchFamily="18" charset="0"/>
              </a:rPr>
              <a:t>Trust </a:t>
            </a:r>
            <a:r>
              <a:rPr lang="en-IN" dirty="0" smtClean="0">
                <a:cs typeface="Times New Roman" panose="02020603050405020304" pitchFamily="18" charset="0"/>
              </a:rPr>
              <a:t>Mechanisms </a:t>
            </a:r>
            <a:r>
              <a:rPr lang="en-IN" dirty="0">
                <a:cs typeface="Times New Roman" panose="02020603050405020304" pitchFamily="18" charset="0"/>
              </a:rPr>
              <a:t>For Cloud Computing</a:t>
            </a:r>
            <a:endParaRPr lang="en-IN" dirty="0"/>
          </a:p>
          <a:p>
            <a:pPr algn="ctr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46651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1190"/>
            <a:ext cx="9144000" cy="874643"/>
          </a:xfrm>
        </p:spPr>
        <p:txBody>
          <a:bodyPr>
            <a:no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Integrated View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" y="1219203"/>
            <a:ext cx="9144001" cy="4956049"/>
          </a:xfrm>
        </p:spPr>
        <p:txBody>
          <a:bodyPr>
            <a:normAutofit/>
          </a:bodyPr>
          <a:lstStyle/>
          <a:p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Trust Judgment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Societal </a:t>
            </a: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trust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Trust judgment on a cloud </a:t>
            </a: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auditor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Trust judgment on a cloud </a:t>
            </a: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broker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Trust judgment on a cloud service </a:t>
            </a: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provider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Trust judgment on a cloud service</a:t>
            </a: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7"/>
            <a:ext cx="9144000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cs typeface="Times New Roman" panose="02020603050405020304" pitchFamily="18" charset="0"/>
              </a:rPr>
              <a:t>Trust </a:t>
            </a:r>
            <a:r>
              <a:rPr lang="en-IN" dirty="0" smtClean="0">
                <a:cs typeface="Times New Roman" panose="02020603050405020304" pitchFamily="18" charset="0"/>
              </a:rPr>
              <a:t>Mechanisms </a:t>
            </a:r>
            <a:r>
              <a:rPr lang="en-IN" dirty="0">
                <a:cs typeface="Times New Roman" panose="02020603050405020304" pitchFamily="18" charset="0"/>
              </a:rPr>
              <a:t>For Cloud Computing</a:t>
            </a:r>
            <a:endParaRPr lang="en-IN" dirty="0"/>
          </a:p>
          <a:p>
            <a:pPr algn="ctr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19628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1190"/>
            <a:ext cx="9144000" cy="874643"/>
          </a:xfrm>
        </p:spPr>
        <p:txBody>
          <a:bodyPr>
            <a:noAutofit/>
          </a:bodyPr>
          <a:lstStyle/>
          <a:p>
            <a:pPr lvl="2" algn="ctr" defTabSz="457200" rtl="0">
              <a:spcBef>
                <a:spcPct val="0"/>
              </a:spcBef>
            </a:pPr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Trust </a:t>
            </a:r>
            <a:r>
              <a:rPr lang="en-I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Judgment </a:t>
            </a:r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a </a:t>
            </a:r>
            <a:r>
              <a:rPr lang="en-I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Cloud Auditor</a:t>
            </a: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" y="1219203"/>
            <a:ext cx="9144001" cy="4956049"/>
          </a:xfrm>
        </p:spPr>
        <p:txBody>
          <a:bodyPr>
            <a:normAutofit/>
          </a:bodyPr>
          <a:lstStyle/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Accreditation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Policy compliance audit</a:t>
            </a:r>
          </a:p>
          <a:p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Certified 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ttributes</a:t>
            </a:r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7"/>
            <a:ext cx="9144000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cs typeface="Times New Roman" panose="02020603050405020304" pitchFamily="18" charset="0"/>
              </a:rPr>
              <a:t>Trust </a:t>
            </a:r>
            <a:r>
              <a:rPr lang="en-IN" dirty="0" smtClean="0">
                <a:cs typeface="Times New Roman" panose="02020603050405020304" pitchFamily="18" charset="0"/>
              </a:rPr>
              <a:t>Mechanisms </a:t>
            </a:r>
            <a:r>
              <a:rPr lang="en-IN" dirty="0">
                <a:cs typeface="Times New Roman" panose="02020603050405020304" pitchFamily="18" charset="0"/>
              </a:rPr>
              <a:t>For Cloud Computing</a:t>
            </a:r>
            <a:endParaRPr lang="en-IN" dirty="0"/>
          </a:p>
          <a:p>
            <a:pPr algn="ctr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65631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1190"/>
            <a:ext cx="9144000" cy="874643"/>
          </a:xfrm>
        </p:spPr>
        <p:txBody>
          <a:bodyPr>
            <a:noAutofit/>
          </a:bodyPr>
          <a:lstStyle/>
          <a:p>
            <a:pPr lvl="2" algn="ctr" defTabSz="457200" rtl="0">
              <a:spcBef>
                <a:spcPct val="0"/>
              </a:spcBef>
            </a:pPr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Trust </a:t>
            </a:r>
            <a:r>
              <a:rPr lang="en-I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Judgment </a:t>
            </a:r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a </a:t>
            </a:r>
            <a:r>
              <a:rPr lang="en-I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Cloud Auditor</a:t>
            </a: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173" y="1408689"/>
            <a:ext cx="8759687" cy="438008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7"/>
            <a:ext cx="9144000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cs typeface="Times New Roman" panose="02020603050405020304" pitchFamily="18" charset="0"/>
              </a:rPr>
              <a:t>Trust </a:t>
            </a:r>
            <a:r>
              <a:rPr lang="en-IN" dirty="0" smtClean="0">
                <a:cs typeface="Times New Roman" panose="02020603050405020304" pitchFamily="18" charset="0"/>
              </a:rPr>
              <a:t>Mechanisms </a:t>
            </a:r>
            <a:r>
              <a:rPr lang="en-IN" dirty="0">
                <a:cs typeface="Times New Roman" panose="02020603050405020304" pitchFamily="18" charset="0"/>
              </a:rPr>
              <a:t>For Cloud Computing</a:t>
            </a:r>
            <a:endParaRPr lang="en-IN" dirty="0"/>
          </a:p>
          <a:p>
            <a:pPr algn="ctr"/>
            <a:endParaRPr lang="en-IN" dirty="0"/>
          </a:p>
        </p:txBody>
      </p:sp>
      <p:sp>
        <p:nvSpPr>
          <p:cNvPr id="7" name="TextBox 6"/>
          <p:cNvSpPr txBox="1"/>
          <p:nvPr/>
        </p:nvSpPr>
        <p:spPr>
          <a:xfrm>
            <a:off x="212035" y="5730519"/>
            <a:ext cx="893196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/>
              <a:t>Figure </a:t>
            </a:r>
            <a:r>
              <a:rPr lang="en-IN" dirty="0" smtClean="0"/>
              <a:t>3 Evidence </a:t>
            </a:r>
            <a:r>
              <a:rPr lang="en-IN" dirty="0"/>
              <a:t>and chains for trust judgment on a </a:t>
            </a:r>
            <a:r>
              <a:rPr lang="en-IN" dirty="0" smtClean="0"/>
              <a:t>cloud auditor</a:t>
            </a:r>
          </a:p>
          <a:p>
            <a:pPr algn="ctr"/>
            <a:r>
              <a:rPr lang="en-IN" sz="1400" dirty="0"/>
              <a:t>Courtesy : Journal of Cloud Computing: Advances, Systems and Applications2013,2:9</a:t>
            </a:r>
          </a:p>
          <a:p>
            <a:pPr algn="ctr"/>
            <a:endParaRPr lang="en-IN" sz="1400" dirty="0"/>
          </a:p>
        </p:txBody>
      </p:sp>
    </p:spTree>
    <p:extLst>
      <p:ext uri="{BB962C8B-B14F-4D97-AF65-F5344CB8AC3E}">
        <p14:creationId xmlns:p14="http://schemas.microsoft.com/office/powerpoint/2010/main" val="4830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1190"/>
            <a:ext cx="9144000" cy="874643"/>
          </a:xfrm>
        </p:spPr>
        <p:txBody>
          <a:bodyPr>
            <a:noAutofit/>
          </a:bodyPr>
          <a:lstStyle/>
          <a:p>
            <a:pPr lvl="2" algn="ctr" defTabSz="457200" rtl="0">
              <a:spcBef>
                <a:spcPct val="0"/>
              </a:spcBef>
            </a:pPr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Trust </a:t>
            </a:r>
            <a:r>
              <a:rPr lang="en-I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Judgment </a:t>
            </a:r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a </a:t>
            </a:r>
            <a:r>
              <a:rPr lang="en-I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Cloud Broker and Service Provider</a:t>
            </a:r>
            <a:br>
              <a:rPr lang="en-I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" y="1669774"/>
            <a:ext cx="9144001" cy="4505478"/>
          </a:xfrm>
        </p:spPr>
        <p:txBody>
          <a:bodyPr>
            <a:normAutofit/>
          </a:bodyPr>
          <a:lstStyle/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Accreditation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Policy compliance audit</a:t>
            </a:r>
          </a:p>
          <a:p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Attributes(assessed or certified)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Self-assessment and information revealing</a:t>
            </a:r>
          </a:p>
          <a:p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Reputation/recommendation</a:t>
            </a:r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7"/>
            <a:ext cx="9144000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cs typeface="Times New Roman" panose="02020603050405020304" pitchFamily="18" charset="0"/>
              </a:rPr>
              <a:t>Trust </a:t>
            </a:r>
            <a:r>
              <a:rPr lang="en-IN" dirty="0" smtClean="0">
                <a:cs typeface="Times New Roman" panose="02020603050405020304" pitchFamily="18" charset="0"/>
              </a:rPr>
              <a:t>Mechanisms </a:t>
            </a:r>
            <a:r>
              <a:rPr lang="en-IN" dirty="0">
                <a:cs typeface="Times New Roman" panose="02020603050405020304" pitchFamily="18" charset="0"/>
              </a:rPr>
              <a:t>For Cloud Computing</a:t>
            </a:r>
            <a:endParaRPr lang="en-IN" dirty="0"/>
          </a:p>
          <a:p>
            <a:pPr algn="ctr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54964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1190"/>
            <a:ext cx="9144000" cy="874643"/>
          </a:xfrm>
        </p:spPr>
        <p:txBody>
          <a:bodyPr>
            <a:noAutofit/>
          </a:bodyPr>
          <a:lstStyle/>
          <a:p>
            <a:pPr lvl="2" algn="ctr" defTabSz="457200" rtl="0">
              <a:spcBef>
                <a:spcPct val="0"/>
              </a:spcBef>
            </a:pPr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Trust </a:t>
            </a:r>
            <a:r>
              <a:rPr lang="en-I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Judgment </a:t>
            </a:r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a </a:t>
            </a:r>
            <a:r>
              <a:rPr lang="en-I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Cloud </a:t>
            </a:r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Broker </a:t>
            </a:r>
            <a:b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7"/>
            <a:ext cx="9144000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cs typeface="Times New Roman" panose="02020603050405020304" pitchFamily="18" charset="0"/>
              </a:rPr>
              <a:t>Trust </a:t>
            </a:r>
            <a:r>
              <a:rPr lang="en-IN" dirty="0" smtClean="0">
                <a:cs typeface="Times New Roman" panose="02020603050405020304" pitchFamily="18" charset="0"/>
              </a:rPr>
              <a:t>Mechanisms </a:t>
            </a:r>
            <a:r>
              <a:rPr lang="en-IN" dirty="0">
                <a:cs typeface="Times New Roman" panose="02020603050405020304" pitchFamily="18" charset="0"/>
              </a:rPr>
              <a:t>For Cloud Computing</a:t>
            </a:r>
            <a:endParaRPr lang="en-IN" dirty="0"/>
          </a:p>
          <a:p>
            <a:pPr algn="ctr"/>
            <a:endParaRPr lang="en-IN" dirty="0"/>
          </a:p>
        </p:txBody>
      </p:sp>
      <p:sp>
        <p:nvSpPr>
          <p:cNvPr id="7" name="TextBox 6"/>
          <p:cNvSpPr txBox="1"/>
          <p:nvPr/>
        </p:nvSpPr>
        <p:spPr>
          <a:xfrm>
            <a:off x="106017" y="6036144"/>
            <a:ext cx="893196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/>
              <a:t>Figure 4</a:t>
            </a:r>
            <a:r>
              <a:rPr lang="en-IN" dirty="0" smtClean="0"/>
              <a:t> Evidence </a:t>
            </a:r>
            <a:r>
              <a:rPr lang="en-IN" dirty="0"/>
              <a:t>and chains for trust judgment on a </a:t>
            </a:r>
            <a:r>
              <a:rPr lang="en-IN" dirty="0" smtClean="0"/>
              <a:t>cloud broker</a:t>
            </a:r>
          </a:p>
          <a:p>
            <a:pPr algn="ctr"/>
            <a:r>
              <a:rPr lang="en-IN" sz="1400" dirty="0"/>
              <a:t>Courtesy : Journal of Cloud Computing: Advances, Systems and Applications2013,2:9</a:t>
            </a:r>
          </a:p>
          <a:p>
            <a:pPr algn="ctr"/>
            <a:endParaRPr lang="en-IN" sz="14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938" y="957521"/>
            <a:ext cx="7368209" cy="5147130"/>
          </a:xfrm>
        </p:spPr>
      </p:pic>
    </p:spTree>
    <p:extLst>
      <p:ext uri="{BB962C8B-B14F-4D97-AF65-F5344CB8AC3E}">
        <p14:creationId xmlns:p14="http://schemas.microsoft.com/office/powerpoint/2010/main" val="343993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1190"/>
            <a:ext cx="9144000" cy="1159801"/>
          </a:xfrm>
        </p:spPr>
        <p:txBody>
          <a:bodyPr>
            <a:noAutofit/>
          </a:bodyPr>
          <a:lstStyle/>
          <a:p>
            <a:pPr lvl="2" algn="ctr" defTabSz="457200" rtl="0">
              <a:spcBef>
                <a:spcPct val="0"/>
              </a:spcBef>
            </a:pPr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Trust </a:t>
            </a:r>
            <a:r>
              <a:rPr lang="en-I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Judgment </a:t>
            </a:r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a </a:t>
            </a:r>
            <a:r>
              <a:rPr lang="en-I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Cloud Service Provider</a:t>
            </a:r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7"/>
            <a:ext cx="9144000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cs typeface="Times New Roman" panose="02020603050405020304" pitchFamily="18" charset="0"/>
              </a:rPr>
              <a:t>Trust </a:t>
            </a:r>
            <a:r>
              <a:rPr lang="en-IN" dirty="0" smtClean="0">
                <a:cs typeface="Times New Roman" panose="02020603050405020304" pitchFamily="18" charset="0"/>
              </a:rPr>
              <a:t>Mechanisms </a:t>
            </a:r>
            <a:r>
              <a:rPr lang="en-IN" dirty="0">
                <a:cs typeface="Times New Roman" panose="02020603050405020304" pitchFamily="18" charset="0"/>
              </a:rPr>
              <a:t>For Cloud Computing</a:t>
            </a:r>
            <a:endParaRPr lang="en-IN" dirty="0"/>
          </a:p>
          <a:p>
            <a:pPr algn="ctr"/>
            <a:endParaRPr lang="en-IN" dirty="0"/>
          </a:p>
        </p:txBody>
      </p:sp>
      <p:sp>
        <p:nvSpPr>
          <p:cNvPr id="7" name="TextBox 6"/>
          <p:cNvSpPr txBox="1"/>
          <p:nvPr/>
        </p:nvSpPr>
        <p:spPr>
          <a:xfrm>
            <a:off x="106017" y="6036144"/>
            <a:ext cx="893196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/>
              <a:t>Figure </a:t>
            </a:r>
            <a:r>
              <a:rPr lang="en-IN" dirty="0" smtClean="0"/>
              <a:t>5 Evidence </a:t>
            </a:r>
            <a:r>
              <a:rPr lang="en-IN" dirty="0"/>
              <a:t>and chains for trust judgment on a </a:t>
            </a:r>
            <a:r>
              <a:rPr lang="en-IN" dirty="0" smtClean="0"/>
              <a:t>cloud service provider</a:t>
            </a:r>
          </a:p>
          <a:p>
            <a:pPr algn="ctr"/>
            <a:r>
              <a:rPr lang="en-IN" sz="1400" dirty="0"/>
              <a:t>Courtesy : Journal of Cloud Computing: Advances, Systems and Applications2013,2:9</a:t>
            </a:r>
          </a:p>
          <a:p>
            <a:pPr algn="ctr"/>
            <a:endParaRPr lang="en-IN" sz="14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930" y="1528309"/>
            <a:ext cx="7368209" cy="4607448"/>
          </a:xfrm>
        </p:spPr>
      </p:pic>
    </p:spTree>
    <p:extLst>
      <p:ext uri="{BB962C8B-B14F-4D97-AF65-F5344CB8AC3E}">
        <p14:creationId xmlns:p14="http://schemas.microsoft.com/office/powerpoint/2010/main" val="284829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278" y="3"/>
            <a:ext cx="8971723" cy="2424205"/>
          </a:xfrm>
        </p:spPr>
        <p:txBody>
          <a:bodyPr>
            <a:noAutofit/>
          </a:bodyPr>
          <a:lstStyle/>
          <a:p>
            <a:r>
              <a:rPr lang="en-IN" sz="4000" b="1" dirty="0" smtClean="0">
                <a:latin typeface="+mn-lt"/>
                <a:cs typeface="Times New Roman" panose="02020603050405020304" pitchFamily="18" charset="0"/>
              </a:rPr>
              <a:t/>
            </a:r>
            <a:br>
              <a:rPr lang="en-IN" sz="4000" b="1" dirty="0" smtClean="0">
                <a:latin typeface="+mn-lt"/>
                <a:cs typeface="Times New Roman" panose="02020603050405020304" pitchFamily="18" charset="0"/>
              </a:rPr>
            </a:br>
            <a:r>
              <a:rPr lang="en-IN" sz="4000" b="1" dirty="0">
                <a:latin typeface="+mn-lt"/>
                <a:cs typeface="Times New Roman" panose="02020603050405020304" pitchFamily="18" charset="0"/>
              </a:rPr>
              <a:t> </a:t>
            </a:r>
            <a:r>
              <a:rPr lang="en-IN" sz="4000" b="1" dirty="0" smtClean="0">
                <a:latin typeface="+mn-lt"/>
                <a:cs typeface="Times New Roman" panose="02020603050405020304" pitchFamily="18" charset="0"/>
              </a:rPr>
              <a:t>         TRUST MECHANISMS FOR</a:t>
            </a:r>
            <a:r>
              <a:rPr lang="en-IN" sz="4000" b="1" dirty="0">
                <a:latin typeface="+mn-lt"/>
              </a:rPr>
              <a:t/>
            </a:r>
            <a:br>
              <a:rPr lang="en-IN" sz="4000" b="1" dirty="0">
                <a:latin typeface="+mn-lt"/>
              </a:rPr>
            </a:br>
            <a:r>
              <a:rPr lang="en-IN" sz="4000" b="1" dirty="0" smtClean="0">
                <a:latin typeface="+mn-lt"/>
              </a:rPr>
              <a:t>                CLOUD COMPUTING</a:t>
            </a:r>
            <a:endParaRPr lang="en-IN" sz="40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3498574"/>
            <a:ext cx="9144004" cy="2676675"/>
          </a:xfrm>
        </p:spPr>
        <p:txBody>
          <a:bodyPr>
            <a:no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Topic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approval:30/08/2013           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Eldho George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Slide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approval:31/08/2013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             	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Roll no-21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Topic and slide approved by:         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   S7 R</a:t>
            </a:r>
          </a:p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Mrs.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Jisha P Abraham		</a:t>
            </a:r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7"/>
            <a:ext cx="9144000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</p:spTree>
    <p:extLst>
      <p:ext uri="{BB962C8B-B14F-4D97-AF65-F5344CB8AC3E}">
        <p14:creationId xmlns:p14="http://schemas.microsoft.com/office/powerpoint/2010/main" val="302446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1190"/>
            <a:ext cx="9144000" cy="874643"/>
          </a:xfrm>
        </p:spPr>
        <p:txBody>
          <a:bodyPr>
            <a:noAutofit/>
          </a:bodyPr>
          <a:lstStyle/>
          <a:p>
            <a:pPr lvl="2" algn="ctr" defTabSz="457200" rtl="0">
              <a:spcBef>
                <a:spcPct val="0"/>
              </a:spcBef>
            </a:pPr>
            <a:r>
              <a:rPr lang="en-I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Trust Judgment on a Cloud Service</a:t>
            </a:r>
            <a:br>
              <a:rPr lang="en-I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" y="1185833"/>
            <a:ext cx="9144001" cy="4989419"/>
          </a:xfrm>
        </p:spPr>
        <p:txBody>
          <a:bodyPr>
            <a:normAutofit/>
          </a:bodyPr>
          <a:lstStyle/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Trust based on the service </a:t>
            </a:r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provider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Policy compliance </a:t>
            </a:r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audit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Attributes (assessed or certified</a:t>
            </a:r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Self-assessment and information </a:t>
            </a:r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revealing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QoS monitoring and SLA </a:t>
            </a:r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verification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Reputation/recommendation</a:t>
            </a:r>
            <a:endParaRPr lang="en-IN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7"/>
            <a:ext cx="9144000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cs typeface="Times New Roman" panose="02020603050405020304" pitchFamily="18" charset="0"/>
              </a:rPr>
              <a:t>Trust </a:t>
            </a:r>
            <a:r>
              <a:rPr lang="en-IN" dirty="0" smtClean="0">
                <a:cs typeface="Times New Roman" panose="02020603050405020304" pitchFamily="18" charset="0"/>
              </a:rPr>
              <a:t>Mechanisms </a:t>
            </a:r>
            <a:r>
              <a:rPr lang="en-IN" dirty="0">
                <a:cs typeface="Times New Roman" panose="02020603050405020304" pitchFamily="18" charset="0"/>
              </a:rPr>
              <a:t>For Cloud Computing</a:t>
            </a:r>
            <a:endParaRPr lang="en-IN" dirty="0"/>
          </a:p>
          <a:p>
            <a:pPr algn="ctr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697758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1191"/>
            <a:ext cx="9144000" cy="889140"/>
          </a:xfrm>
        </p:spPr>
        <p:txBody>
          <a:bodyPr>
            <a:noAutofit/>
          </a:bodyPr>
          <a:lstStyle/>
          <a:p>
            <a:pPr lvl="2" algn="ctr" defTabSz="457200" rtl="0">
              <a:spcBef>
                <a:spcPct val="0"/>
              </a:spcBef>
            </a:pPr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Trust </a:t>
            </a:r>
            <a:r>
              <a:rPr lang="en-I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Judgment </a:t>
            </a:r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a </a:t>
            </a:r>
            <a:r>
              <a:rPr lang="en-I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Cloud Service</a:t>
            </a:r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7"/>
            <a:ext cx="9144000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cs typeface="Times New Roman" panose="02020603050405020304" pitchFamily="18" charset="0"/>
              </a:rPr>
              <a:t>Trust </a:t>
            </a:r>
            <a:r>
              <a:rPr lang="en-IN" dirty="0" smtClean="0">
                <a:cs typeface="Times New Roman" panose="02020603050405020304" pitchFamily="18" charset="0"/>
              </a:rPr>
              <a:t>Mechanisms </a:t>
            </a:r>
            <a:r>
              <a:rPr lang="en-IN" dirty="0">
                <a:cs typeface="Times New Roman" panose="02020603050405020304" pitchFamily="18" charset="0"/>
              </a:rPr>
              <a:t>For Cloud Computing</a:t>
            </a:r>
            <a:endParaRPr lang="en-IN" dirty="0"/>
          </a:p>
          <a:p>
            <a:pPr algn="ctr"/>
            <a:endParaRPr lang="en-IN" dirty="0"/>
          </a:p>
        </p:txBody>
      </p:sp>
      <p:sp>
        <p:nvSpPr>
          <p:cNvPr id="7" name="TextBox 6"/>
          <p:cNvSpPr txBox="1"/>
          <p:nvPr/>
        </p:nvSpPr>
        <p:spPr>
          <a:xfrm>
            <a:off x="106017" y="6036144"/>
            <a:ext cx="893196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/>
              <a:t>Figure </a:t>
            </a:r>
            <a:r>
              <a:rPr lang="en-IN" dirty="0" smtClean="0"/>
              <a:t>6 Evidence </a:t>
            </a:r>
            <a:r>
              <a:rPr lang="en-IN" dirty="0"/>
              <a:t>and chains for trust judgment on a </a:t>
            </a:r>
            <a:r>
              <a:rPr lang="en-IN" dirty="0" smtClean="0"/>
              <a:t>cloud service</a:t>
            </a:r>
          </a:p>
          <a:p>
            <a:pPr algn="ctr"/>
            <a:r>
              <a:rPr lang="en-IN" sz="1400" dirty="0"/>
              <a:t>Courtesy : Journal of Cloud Computing: Advances, Systems and Applications2013,2:9</a:t>
            </a:r>
          </a:p>
          <a:p>
            <a:pPr algn="ctr"/>
            <a:endParaRPr lang="en-IN" sz="14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088" y="1011427"/>
            <a:ext cx="8295860" cy="5024717"/>
          </a:xfrm>
        </p:spPr>
      </p:pic>
    </p:spTree>
    <p:extLst>
      <p:ext uri="{BB962C8B-B14F-4D97-AF65-F5344CB8AC3E}">
        <p14:creationId xmlns:p14="http://schemas.microsoft.com/office/powerpoint/2010/main" val="141849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1191"/>
            <a:ext cx="9144000" cy="889140"/>
          </a:xfrm>
        </p:spPr>
        <p:txBody>
          <a:bodyPr>
            <a:noAutofit/>
          </a:bodyPr>
          <a:lstStyle/>
          <a:p>
            <a:pPr lvl="2" algn="ctr" defTabSz="457200" rtl="0">
              <a:spcBef>
                <a:spcPct val="0"/>
              </a:spcBef>
            </a:pPr>
            <a:r>
              <a:rPr lang="en-I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Chains of Trust Relations in Clouds</a:t>
            </a:r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7"/>
            <a:ext cx="9144000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cs typeface="Times New Roman" panose="02020603050405020304" pitchFamily="18" charset="0"/>
              </a:rPr>
              <a:t>Trust </a:t>
            </a:r>
            <a:r>
              <a:rPr lang="en-IN" dirty="0" smtClean="0">
                <a:cs typeface="Times New Roman" panose="02020603050405020304" pitchFamily="18" charset="0"/>
              </a:rPr>
              <a:t>Mechanisms </a:t>
            </a:r>
            <a:r>
              <a:rPr lang="en-IN" dirty="0">
                <a:cs typeface="Times New Roman" panose="02020603050405020304" pitchFamily="18" charset="0"/>
              </a:rPr>
              <a:t>For Cloud Computing</a:t>
            </a:r>
            <a:endParaRPr lang="en-IN" dirty="0"/>
          </a:p>
          <a:p>
            <a:pPr algn="ctr"/>
            <a:endParaRPr lang="en-IN" dirty="0"/>
          </a:p>
        </p:txBody>
      </p:sp>
      <p:sp>
        <p:nvSpPr>
          <p:cNvPr id="7" name="TextBox 6"/>
          <p:cNvSpPr txBox="1"/>
          <p:nvPr/>
        </p:nvSpPr>
        <p:spPr>
          <a:xfrm>
            <a:off x="106017" y="6036144"/>
            <a:ext cx="893196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/>
              <a:t>Figure </a:t>
            </a:r>
            <a:r>
              <a:rPr lang="en-IN" dirty="0" smtClean="0"/>
              <a:t>6 Evidence </a:t>
            </a:r>
            <a:r>
              <a:rPr lang="en-IN" dirty="0"/>
              <a:t>and chains for trust judgment on a </a:t>
            </a:r>
            <a:r>
              <a:rPr lang="en-IN" dirty="0" smtClean="0"/>
              <a:t>cloud service</a:t>
            </a:r>
          </a:p>
          <a:p>
            <a:pPr algn="ctr"/>
            <a:r>
              <a:rPr lang="en-IN" sz="1400" dirty="0"/>
              <a:t>Courtesy : Journal of Cloud Computing: Advances, Systems and Applications2013,2:9</a:t>
            </a:r>
          </a:p>
          <a:p>
            <a:pPr algn="ctr"/>
            <a:endParaRPr lang="en-IN" sz="14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48" y="1337355"/>
            <a:ext cx="8799443" cy="4698789"/>
          </a:xfrm>
        </p:spPr>
      </p:pic>
    </p:spTree>
    <p:extLst>
      <p:ext uri="{BB962C8B-B14F-4D97-AF65-F5344CB8AC3E}">
        <p14:creationId xmlns:p14="http://schemas.microsoft.com/office/powerpoint/2010/main" val="4012967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15443"/>
            <a:ext cx="9144001" cy="874643"/>
          </a:xfrm>
        </p:spPr>
        <p:txBody>
          <a:bodyPr>
            <a:no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onclusion</a:t>
            </a:r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219202"/>
            <a:ext cx="9144003" cy="5273675"/>
          </a:xfrm>
        </p:spPr>
        <p:txBody>
          <a:bodyPr>
            <a:normAutofit/>
          </a:bodyPr>
          <a:lstStyle/>
          <a:p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Trust is a critical aspect of cloud </a:t>
            </a: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computing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policy-based approach of trust judgment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“formal” attribute-based approach of trust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" y="6492877"/>
            <a:ext cx="9144001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cs typeface="Times New Roman" panose="02020603050405020304" pitchFamily="18" charset="0"/>
              </a:rPr>
              <a:t>Trust </a:t>
            </a:r>
            <a:r>
              <a:rPr lang="en-IN" dirty="0" smtClean="0">
                <a:cs typeface="Times New Roman" panose="02020603050405020304" pitchFamily="18" charset="0"/>
              </a:rPr>
              <a:t>Mechanisms </a:t>
            </a:r>
            <a:r>
              <a:rPr lang="en-IN" dirty="0">
                <a:cs typeface="Times New Roman" panose="02020603050405020304" pitchFamily="18" charset="0"/>
              </a:rPr>
              <a:t>For Cloud Computing</a:t>
            </a:r>
            <a:endParaRPr lang="en-IN" dirty="0"/>
          </a:p>
          <a:p>
            <a:pPr algn="ctr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287565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15443"/>
            <a:ext cx="9144001" cy="874643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219202"/>
            <a:ext cx="9144003" cy="5273675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Michael B (2009) In clouds shall we trust? IEEE Security and Privacy 7(5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Everett C (2009) Cloud computing: A question of trust. Computer Fraud</a:t>
            </a:r>
          </a:p>
          <a:p>
            <a:pPr marL="0" indent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Security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2009(6): 5–7. http://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dx.doi.org/10.1016/S1361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Garrison G, Kim S, Wakefield RL (2012) Success factors for deploying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cloud computing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Commun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ACM 55(9): 62–68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" y="6492877"/>
            <a:ext cx="9144001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cs typeface="Times New Roman" panose="02020603050405020304" pitchFamily="18" charset="0"/>
              </a:rPr>
              <a:t>Trust </a:t>
            </a:r>
            <a:r>
              <a:rPr lang="en-IN" dirty="0" smtClean="0">
                <a:cs typeface="Times New Roman" panose="02020603050405020304" pitchFamily="18" charset="0"/>
              </a:rPr>
              <a:t>Mechanisms </a:t>
            </a:r>
            <a:r>
              <a:rPr lang="en-IN" dirty="0">
                <a:cs typeface="Times New Roman" panose="02020603050405020304" pitchFamily="18" charset="0"/>
              </a:rPr>
              <a:t>For Cloud Computing</a:t>
            </a:r>
            <a:endParaRPr lang="en-IN" dirty="0"/>
          </a:p>
          <a:p>
            <a:pPr algn="ctr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07010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15443"/>
            <a:ext cx="9144001" cy="874643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219202"/>
            <a:ext cx="9144003" cy="5273675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Ghosh A, Arce I (2010) Guest editors’ introduction: In cloud </a:t>
            </a: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computing we </a:t>
            </a: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trust - but should we? Secur Privacy, IEEE 8(6): 14–16</a:t>
            </a: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Habib S, Hauke S, Ries S, Muhlhauser M (2012) Trust as a facilitator </a:t>
            </a: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cloud </a:t>
            </a: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computing: a survey. J Cloud Comput Adv Syst Appl 1(1): 19. doi:10.1186/2192-113X-1-19, http://</a:t>
            </a: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www.journalofcloudcomputing.com/content/1/1/19</a:t>
            </a:r>
          </a:p>
          <a:p>
            <a:pPr marL="0" indent="0">
              <a:buNone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0" indent="0">
              <a:buNone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" y="6492877"/>
            <a:ext cx="9144001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cs typeface="Times New Roman" panose="02020603050405020304" pitchFamily="18" charset="0"/>
              </a:rPr>
              <a:t>Trust </a:t>
            </a:r>
            <a:r>
              <a:rPr lang="en-IN" dirty="0" smtClean="0">
                <a:cs typeface="Times New Roman" panose="02020603050405020304" pitchFamily="18" charset="0"/>
              </a:rPr>
              <a:t>Mechanisms </a:t>
            </a:r>
            <a:r>
              <a:rPr lang="en-IN" dirty="0">
                <a:cs typeface="Times New Roman" panose="02020603050405020304" pitchFamily="18" charset="0"/>
              </a:rPr>
              <a:t>For Cloud Computing</a:t>
            </a:r>
            <a:endParaRPr lang="en-IN" dirty="0"/>
          </a:p>
          <a:p>
            <a:pPr algn="ctr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51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76981"/>
            <a:ext cx="9144000" cy="1280891"/>
          </a:xfrm>
        </p:spPr>
        <p:txBody>
          <a:bodyPr>
            <a:normAutofit/>
          </a:bodyPr>
          <a:lstStyle/>
          <a:p>
            <a:pPr algn="ctr"/>
            <a:r>
              <a:rPr lang="en-IN" sz="6000" dirty="0"/>
              <a:t>QUESTIONS???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6492877"/>
            <a:ext cx="9144000" cy="365125"/>
          </a:xfrm>
        </p:spPr>
        <p:txBody>
          <a:bodyPr/>
          <a:lstStyle/>
          <a:p>
            <a:pPr algn="ctr"/>
            <a:r>
              <a:rPr lang="en-IN" sz="1800" dirty="0"/>
              <a:t>Dept. of CSE, MACE, Kothamangalam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cs typeface="Times New Roman" panose="02020603050405020304" pitchFamily="18" charset="0"/>
              </a:rPr>
              <a:t>Trust Mechanisms For Cloud Computing</a:t>
            </a:r>
            <a:endParaRPr lang="en-IN" dirty="0"/>
          </a:p>
          <a:p>
            <a:pPr algn="ctr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5637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76981"/>
            <a:ext cx="9144000" cy="1280891"/>
          </a:xfrm>
        </p:spPr>
        <p:txBody>
          <a:bodyPr>
            <a:normAutofit/>
          </a:bodyPr>
          <a:lstStyle/>
          <a:p>
            <a:pPr algn="ctr"/>
            <a:r>
              <a:rPr lang="en-IN" sz="6000" dirty="0"/>
              <a:t>THANK YOU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713756" y="6492877"/>
            <a:ext cx="5716488" cy="365125"/>
          </a:xfrm>
        </p:spPr>
        <p:txBody>
          <a:bodyPr/>
          <a:lstStyle/>
          <a:p>
            <a:pPr algn="ctr"/>
            <a:r>
              <a:rPr lang="en-IN" sz="1800" dirty="0"/>
              <a:t>Dept. of CSE, MACE, Kothamangalam</a:t>
            </a:r>
          </a:p>
        </p:txBody>
      </p:sp>
    </p:spTree>
    <p:extLst>
      <p:ext uri="{BB962C8B-B14F-4D97-AF65-F5344CB8AC3E}">
        <p14:creationId xmlns:p14="http://schemas.microsoft.com/office/powerpoint/2010/main" val="1783804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1610"/>
            <a:ext cx="9144000" cy="874643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219203"/>
            <a:ext cx="9144004" cy="4956049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Existing System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Policy-Based Trust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Evidence Based Trust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Attribute Assessment and Certification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 Integrated View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7"/>
            <a:ext cx="9144000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200" y="-56015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 smtClean="0">
                <a:cs typeface="Times New Roman" panose="02020603050405020304" pitchFamily="18" charset="0"/>
              </a:rPr>
              <a:t>Trust Mechanisms For Cloud Computing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47196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544" y="303085"/>
            <a:ext cx="8994912" cy="874643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219203"/>
            <a:ext cx="9144004" cy="4956049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Cloud Computing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Trust in cloud computing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Issues and challenges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Trust mechanisms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Semantics of trust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7"/>
            <a:ext cx="9144000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cs typeface="Times New Roman" panose="02020603050405020304" pitchFamily="18" charset="0"/>
              </a:rPr>
              <a:t>Trust </a:t>
            </a:r>
            <a:r>
              <a:rPr lang="en-IN" dirty="0" smtClean="0">
                <a:cs typeface="Times New Roman" panose="02020603050405020304" pitchFamily="18" charset="0"/>
              </a:rPr>
              <a:t>Mechanisms </a:t>
            </a:r>
            <a:r>
              <a:rPr lang="en-IN" dirty="0">
                <a:cs typeface="Times New Roman" panose="02020603050405020304" pitchFamily="18" charset="0"/>
              </a:rPr>
              <a:t>For Cloud Computing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16466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544" y="303085"/>
            <a:ext cx="8994912" cy="874643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Semantics of Trust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219203"/>
            <a:ext cx="9144004" cy="4956049"/>
          </a:xfrm>
        </p:spPr>
        <p:txBody>
          <a:bodyPr>
            <a:normAutofit/>
          </a:bodyPr>
          <a:lstStyle/>
          <a:p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Trust – mental state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Expectancy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Belief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Willings to take risk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7"/>
            <a:ext cx="9144000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cs typeface="Times New Roman" panose="02020603050405020304" pitchFamily="18" charset="0"/>
              </a:rPr>
              <a:t>Trust </a:t>
            </a:r>
            <a:r>
              <a:rPr lang="en-IN" dirty="0" smtClean="0">
                <a:cs typeface="Times New Roman" panose="02020603050405020304" pitchFamily="18" charset="0"/>
              </a:rPr>
              <a:t>Mechanisms </a:t>
            </a:r>
            <a:r>
              <a:rPr lang="en-IN" dirty="0">
                <a:cs typeface="Times New Roman" panose="02020603050405020304" pitchFamily="18" charset="0"/>
              </a:rPr>
              <a:t>For Cloud Computing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94652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544" y="303085"/>
            <a:ext cx="8994912" cy="874643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Existing System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219203"/>
            <a:ext cx="9144004" cy="4956049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Reputation Based Trust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 reputation is trusted many entities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Used in e-commerce and P2P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networks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SLA Verification Based Trust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SLA-Service Level Agreement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QoS-Quality of Services</a:t>
            </a:r>
          </a:p>
          <a:p>
            <a:pPr marL="457200" lvl="1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7"/>
            <a:ext cx="9144000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cs typeface="Times New Roman" panose="02020603050405020304" pitchFamily="18" charset="0"/>
              </a:rPr>
              <a:t>Trust </a:t>
            </a:r>
            <a:r>
              <a:rPr lang="en-IN" dirty="0" smtClean="0">
                <a:cs typeface="Times New Roman" panose="02020603050405020304" pitchFamily="18" charset="0"/>
              </a:rPr>
              <a:t>Mechanisms </a:t>
            </a:r>
            <a:r>
              <a:rPr lang="en-IN" dirty="0">
                <a:cs typeface="Times New Roman" panose="02020603050405020304" pitchFamily="18" charset="0"/>
              </a:rPr>
              <a:t>For Cloud Computing</a:t>
            </a:r>
            <a:endParaRPr lang="en-IN" dirty="0"/>
          </a:p>
          <a:p>
            <a:pPr algn="ctr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56823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544" y="303085"/>
            <a:ext cx="8994912" cy="874643"/>
          </a:xfrm>
        </p:spPr>
        <p:txBody>
          <a:bodyPr>
            <a:no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rawbacks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219203"/>
            <a:ext cx="9144004" cy="4956049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Focus only visible elements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third party is needed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Formal accredation and audit</a:t>
            </a:r>
          </a:p>
          <a:p>
            <a:pPr marL="0" indent="0">
              <a:buNone/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7"/>
            <a:ext cx="9144000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cs typeface="Times New Roman" panose="02020603050405020304" pitchFamily="18" charset="0"/>
              </a:rPr>
              <a:t>Trust </a:t>
            </a:r>
            <a:r>
              <a:rPr lang="en-IN" dirty="0" smtClean="0">
                <a:cs typeface="Times New Roman" panose="02020603050405020304" pitchFamily="18" charset="0"/>
              </a:rPr>
              <a:t>Mechanisms </a:t>
            </a:r>
            <a:r>
              <a:rPr lang="en-IN" dirty="0">
                <a:cs typeface="Times New Roman" panose="02020603050405020304" pitchFamily="18" charset="0"/>
              </a:rPr>
              <a:t>For Cloud Computing</a:t>
            </a:r>
            <a:endParaRPr lang="en-IN" dirty="0"/>
          </a:p>
          <a:p>
            <a:pPr algn="ctr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617269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544" y="303085"/>
            <a:ext cx="8994912" cy="874643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Policy Based Trust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219203"/>
            <a:ext cx="9144004" cy="4956049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Public Key Infrastructure - PKI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Key certification and validation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Attribute certification and validation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Issuing and maintaining public key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7"/>
            <a:ext cx="9144000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-74544" y="11381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Trust </a:t>
            </a: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Mechanisms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Cloud Computing</a:t>
            </a:r>
          </a:p>
          <a:p>
            <a:pPr algn="ctr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75421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1190"/>
            <a:ext cx="9144000" cy="874643"/>
          </a:xfrm>
        </p:spPr>
        <p:txBody>
          <a:bodyPr>
            <a:noAutofit/>
          </a:bodyPr>
          <a:lstStyle/>
          <a:p>
            <a:pPr algn="ctr"/>
            <a:r>
              <a:rPr lang="en-IN" sz="4000" dirty="0" smtClean="0"/>
              <a:t>Evidence – Based Trust</a:t>
            </a:r>
            <a:r>
              <a:rPr lang="en-IN" sz="4000" dirty="0"/>
              <a:t/>
            </a:r>
            <a:br>
              <a:rPr lang="en-IN" sz="4000" dirty="0"/>
            </a:b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" y="1219203"/>
            <a:ext cx="9144001" cy="4956049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Attributes as evidence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Sources of Trust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Competency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Goodwill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Integrity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Domain-Specific expectation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7"/>
            <a:ext cx="9144000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cs typeface="Times New Roman" panose="02020603050405020304" pitchFamily="18" charset="0"/>
              </a:rPr>
              <a:t>Trust </a:t>
            </a:r>
            <a:r>
              <a:rPr lang="en-IN" dirty="0" smtClean="0">
                <a:cs typeface="Times New Roman" panose="02020603050405020304" pitchFamily="18" charset="0"/>
              </a:rPr>
              <a:t>Mechanisms </a:t>
            </a:r>
            <a:r>
              <a:rPr lang="en-IN" dirty="0">
                <a:cs typeface="Times New Roman" panose="02020603050405020304" pitchFamily="18" charset="0"/>
              </a:rPr>
              <a:t>For Cloud Computing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75554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4007</TotalTime>
  <Words>984</Words>
  <Application>Microsoft Office PowerPoint</Application>
  <PresentationFormat>On-screen Show (4:3)</PresentationFormat>
  <Paragraphs>209</Paragraphs>
  <Slides>27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Calibri</vt:lpstr>
      <vt:lpstr>Times New Roman</vt:lpstr>
      <vt:lpstr>Wingdings</vt:lpstr>
      <vt:lpstr>Wingdings 3</vt:lpstr>
      <vt:lpstr>Wisp</vt:lpstr>
      <vt:lpstr>WELCOME</vt:lpstr>
      <vt:lpstr>           TRUST MECHANISMS FOR                 CLOUD COMPUTING</vt:lpstr>
      <vt:lpstr>Contents  </vt:lpstr>
      <vt:lpstr>Introduction  </vt:lpstr>
      <vt:lpstr>Semantics of Trust  </vt:lpstr>
      <vt:lpstr>Existing System  </vt:lpstr>
      <vt:lpstr>Drawbacks  </vt:lpstr>
      <vt:lpstr>Policy Based Trust  </vt:lpstr>
      <vt:lpstr>Evidence – Based Trust </vt:lpstr>
      <vt:lpstr>Spectrum of Attributes</vt:lpstr>
      <vt:lpstr>Attribute Assessment and Certification </vt:lpstr>
      <vt:lpstr>Attribute Assessment  </vt:lpstr>
      <vt:lpstr>Attribute Certification  </vt:lpstr>
      <vt:lpstr>An Integrated View  </vt:lpstr>
      <vt:lpstr>Trust Judgment on a Cloud Auditor  </vt:lpstr>
      <vt:lpstr>Trust Judgment on a Cloud Auditor  </vt:lpstr>
      <vt:lpstr>Trust Judgment on a Cloud Broker and Service Provider   </vt:lpstr>
      <vt:lpstr>Trust Judgment on a Cloud Broker     </vt:lpstr>
      <vt:lpstr>Trust Judgment on a Cloud Service Provider    </vt:lpstr>
      <vt:lpstr>Trust Judgment on a Cloud Service   </vt:lpstr>
      <vt:lpstr>Trust Judgment on a Cloud Service    </vt:lpstr>
      <vt:lpstr>Chains of Trust Relations in Clouds    </vt:lpstr>
      <vt:lpstr>Conclusion </vt:lpstr>
      <vt:lpstr>References  </vt:lpstr>
      <vt:lpstr>References  </vt:lpstr>
      <vt:lpstr>QUESTIONS???</vt:lpstr>
      <vt:lpstr>THANK YOU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Munnu Bose</dc:creator>
  <cp:lastModifiedBy>ELDHO</cp:lastModifiedBy>
  <cp:revision>467</cp:revision>
  <dcterms:created xsi:type="dcterms:W3CDTF">2013-08-21T17:25:29Z</dcterms:created>
  <dcterms:modified xsi:type="dcterms:W3CDTF">2013-10-18T15:50:05Z</dcterms:modified>
</cp:coreProperties>
</file>