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1"/>
  </p:notesMasterIdLst>
  <p:handoutMasterIdLst>
    <p:handoutMasterId r:id="rId32"/>
  </p:handout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2" r:id="rId12"/>
    <p:sldId id="266" r:id="rId13"/>
    <p:sldId id="283" r:id="rId14"/>
    <p:sldId id="267" r:id="rId15"/>
    <p:sldId id="268" r:id="rId16"/>
    <p:sldId id="284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1" r:id="rId25"/>
    <p:sldId id="276" r:id="rId26"/>
    <p:sldId id="277" r:id="rId27"/>
    <p:sldId id="278" r:id="rId28"/>
    <p:sldId id="279" r:id="rId29"/>
    <p:sldId id="28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9FF2E-9367-4F8C-819A-CED61B97D127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C3E87-C58B-49EC-8B47-1CC7996CF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DD962-F6FA-4260-A7B1-FFE91B4F272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E3A43-AAA7-4744-87F9-483AB8D06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E3A43-AAA7-4744-87F9-483AB8D06BC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MACE, Klm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Fault Tolerance in Distributed Systems using Fused Data Structures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D3959A0-B226-46A5-8B77-6ED0A03E496B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0AC65-B3D6-470B-A63D-A82B558C14B9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F39926D-0144-487D-8C66-C20B911F0A01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7AB9-685C-4DF8-8DF0-66C1CCE6078C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CC1F-4899-4373-B9D8-09AC812DB4F8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77863FA-26FF-4366-A540-AC16B9F20103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D4D8387-3F59-4C4D-A3ED-411CF1BC9A04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CC5C-E5DD-4287-80E8-EB1AA4687016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D131-ED68-4DBB-AB8E-74C38ABC1794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31507-3B01-4C9A-96D1-165D395C4587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56863F-9DC8-4713-87E8-77179DD452A4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58D790-1A22-4413-8FE3-8106C00568FC}" type="datetime1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53CDAE-A9BF-400A-A9D5-F4EB25F62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Insert at Primaries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6324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IEEE Paper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21752" cy="449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Insert at Primaries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Xi:i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=1..n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Input: key k, data value d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if key is already present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update value 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send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k,d,old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 to all fused backups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Insert at Primaries (</a:t>
            </a:r>
            <a:r>
              <a:rPr lang="en-US" sz="4000" dirty="0" err="1" smtClean="0">
                <a:latin typeface="Arial" pitchFamily="34" charset="0"/>
                <a:cs typeface="Arial" pitchFamily="34" charset="0"/>
              </a:rPr>
              <a:t>contd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0" y="6172200"/>
            <a:ext cx="2073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Courtesy: IEEE Paper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else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create a new primary node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assign data value d to the primary node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create a new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auxillary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node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assign primary node to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auxillary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node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send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k,d,null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 to fused backups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Insert at Fused Backups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6096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IEEE Paper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Insert at fused backups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Fj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j=1..t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Input: key k, new value d, old value old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if index list already contains k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update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fused node</a:t>
            </a:r>
          </a:p>
          <a:p>
            <a:pPr lvl="1"/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Insert at Fused Backups (contd.)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00200" y="6324600"/>
            <a:ext cx="2073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Courtesy: IEEE Paper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else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fused node p =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++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if p==null</a:t>
            </a:r>
          </a:p>
          <a:p>
            <a:pPr lvl="2"/>
            <a:r>
              <a:rPr lang="en-US" sz="2800" dirty="0" smtClean="0">
                <a:latin typeface="Arial" pitchFamily="34" charset="0"/>
                <a:cs typeface="Arial" pitchFamily="34" charset="0"/>
              </a:rPr>
              <a:t>push (d)</a:t>
            </a:r>
          </a:p>
          <a:p>
            <a:pPr lvl="1"/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p.update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(0,d);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increment the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refcount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variable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assign an index node a to p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insert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k,a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 to the index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Deletion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57200" y="5334000"/>
            <a:ext cx="1219200" cy="609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1, b1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57200" y="4038600"/>
            <a:ext cx="1219200" cy="609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4,b2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57200" y="2590800"/>
            <a:ext cx="1219200" cy="609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6,b3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endCxn id="9" idx="2"/>
          </p:cNvCxnSpPr>
          <p:nvPr/>
        </p:nvCxnSpPr>
        <p:spPr>
          <a:xfrm rot="5400000" flipH="1" flipV="1">
            <a:off x="723900" y="49911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" idx="0"/>
          </p:cNvCxnSpPr>
          <p:nvPr/>
        </p:nvCxnSpPr>
        <p:spPr>
          <a:xfrm rot="5400000" flipH="1" flipV="1">
            <a:off x="647700" y="36195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3"/>
          </p:cNvCxnSpPr>
          <p:nvPr/>
        </p:nvCxnSpPr>
        <p:spPr>
          <a:xfrm>
            <a:off x="1676400" y="5638800"/>
            <a:ext cx="5334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9" idx="3"/>
          </p:cNvCxnSpPr>
          <p:nvPr/>
        </p:nvCxnSpPr>
        <p:spPr>
          <a:xfrm>
            <a:off x="1676400" y="43434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1447006" y="5029200"/>
            <a:ext cx="13723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1447800" y="3657600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1676400" y="29718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0" idx="3"/>
          </p:cNvCxnSpPr>
          <p:nvPr/>
        </p:nvCxnSpPr>
        <p:spPr>
          <a:xfrm>
            <a:off x="1676400" y="2895600"/>
            <a:ext cx="457200" cy="1447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9" idx="3"/>
          </p:cNvCxnSpPr>
          <p:nvPr/>
        </p:nvCxnSpPr>
        <p:spPr>
          <a:xfrm flipV="1">
            <a:off x="1676400" y="2971800"/>
            <a:ext cx="457200" cy="1371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715000" y="4648200"/>
            <a:ext cx="22098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a1 + b1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715000" y="3810000"/>
            <a:ext cx="22098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a2 + b2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715000" y="2971800"/>
            <a:ext cx="22098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a3 + b3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715000" y="4648200"/>
            <a:ext cx="22098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a1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7924800" y="51816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 flipH="1" flipV="1">
            <a:off x="8001000" y="48006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0800000">
            <a:off x="7924800" y="44196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5400000" flipH="1" flipV="1">
            <a:off x="7962900" y="40005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10800000">
            <a:off x="7924800" y="35814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10800000">
            <a:off x="5257800" y="52578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 flipH="1" flipV="1">
            <a:off x="4761706" y="4762500"/>
            <a:ext cx="9913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rot="5400000" flipH="1" flipV="1">
            <a:off x="5067300" y="3619500"/>
            <a:ext cx="83820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49" idx="1"/>
          </p:cNvCxnSpPr>
          <p:nvPr/>
        </p:nvCxnSpPr>
        <p:spPr>
          <a:xfrm rot="10800000">
            <a:off x="5181600" y="3429000"/>
            <a:ext cx="533400" cy="8001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rot="5400000" flipH="1" flipV="1">
            <a:off x="4837906" y="3924300"/>
            <a:ext cx="8389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Bent-Up Arrow 93"/>
          <p:cNvSpPr/>
          <p:nvPr/>
        </p:nvSpPr>
        <p:spPr>
          <a:xfrm rot="10800000">
            <a:off x="7315200" y="3352800"/>
            <a:ext cx="457200" cy="1752600"/>
          </a:xfrm>
          <a:prstGeom prst="bentUpArrow">
            <a:avLst>
              <a:gd name="adj1" fmla="val 4642"/>
              <a:gd name="adj2" fmla="val 25000"/>
              <a:gd name="adj3" fmla="val 19643"/>
            </a:avLst>
          </a:prstGeom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715000" y="4648200"/>
            <a:ext cx="22098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a1+b3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715000" y="2971800"/>
            <a:ext cx="22098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a3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 rot="16200000" flipH="1">
            <a:off x="7810500" y="4610100"/>
            <a:ext cx="68580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5400000" flipH="1" flipV="1">
            <a:off x="7772400" y="4572000"/>
            <a:ext cx="76200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8" grpId="0" animBg="1"/>
      <p:bldP spid="53" grpId="0" animBg="1"/>
      <p:bldP spid="94" grpId="0" animBg="1"/>
      <p:bldP spid="94" grpId="1" animBg="1"/>
      <p:bldP spid="95" grpId="0" animBg="1"/>
      <p:bldP spid="9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Delete at Primaries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6324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IEEE Paper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Input: key k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old:=data value of k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delete primary node(k)</a:t>
            </a:r>
          </a:p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tos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:=tail element of the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auxillary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list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send (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k,old,tos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) to all fused backups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Delete at Primaries (contd.)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6096000"/>
            <a:ext cx="2073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Courtesy: IEEE Paper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a:=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auxillary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node of deleted element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a.prev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).next=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auxTail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auxTail.next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a.next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delete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Delete at Fused Backups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6096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IEEE Paper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Input: key k, old value,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tos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a:=index node of element to be deleted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p:=fused node of element to be deleted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update p(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old,tos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adjust the pointers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Byzantine Faults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f byzantine faults – f fused structures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n primaries – f replicas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Total: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nf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+ f backups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Pure replication: 2nf backups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Detection by clients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Client invokes recovery algorithm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Steps in Detection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Unfused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Copies: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On receiving any message from client</a:t>
            </a:r>
          </a:p>
          <a:p>
            <a:pPr lvl="2"/>
            <a:r>
              <a:rPr lang="en-US" sz="28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pdate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local copy;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end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state update to fused processes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Send response to the client</a:t>
            </a:r>
          </a:p>
          <a:p>
            <a:pPr lv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2747355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smtClean="0"/>
              <a:t>FAULT TOLERANCE IN DISTRIBUTED SYSTEMS USING FUSED DATA STRUCTURES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2653262"/>
          </a:xfrm>
        </p:spPr>
        <p:txBody>
          <a:bodyPr/>
          <a:lstStyle/>
          <a:p>
            <a:r>
              <a:rPr lang="en-US" dirty="0" smtClean="0"/>
              <a:t>Topic Approval: 31.08.13</a:t>
            </a:r>
          </a:p>
          <a:p>
            <a:r>
              <a:rPr lang="en-US" dirty="0" smtClean="0"/>
              <a:t>Slide Approval: 03.09.13</a:t>
            </a:r>
          </a:p>
          <a:p>
            <a:r>
              <a:rPr lang="en-US" dirty="0" smtClean="0"/>
              <a:t>Topic and Slide approved by: </a:t>
            </a:r>
          </a:p>
          <a:p>
            <a:r>
              <a:rPr lang="en-US" dirty="0" smtClean="0"/>
              <a:t>Mrs. </a:t>
            </a:r>
            <a:r>
              <a:rPr lang="en-US" dirty="0" err="1" smtClean="0"/>
              <a:t>Jisha</a:t>
            </a:r>
            <a:r>
              <a:rPr lang="en-US" dirty="0" smtClean="0"/>
              <a:t> P. Abraham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24600" y="42672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Dahlia George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Roll no: 20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S7R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61722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 Athanasius College of Engineering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Steps in Detection (contd.)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Client: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send update to all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unfused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f+1 copies;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if(all f+1 responses identical)</a:t>
            </a:r>
          </a:p>
          <a:p>
            <a:pPr lvl="2"/>
            <a:r>
              <a:rPr lang="en-US" sz="2700" dirty="0" smtClean="0">
                <a:latin typeface="Arial" pitchFamily="34" charset="0"/>
                <a:cs typeface="Arial" pitchFamily="34" charset="0"/>
              </a:rPr>
              <a:t>use the response;</a:t>
            </a:r>
          </a:p>
          <a:p>
            <a:pPr lvl="1">
              <a:buClr>
                <a:srgbClr val="F07F09"/>
              </a:buClr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else invoke recovery algorithm;</a:t>
            </a:r>
          </a:p>
          <a:p>
            <a:pPr lvl="2">
              <a:buNone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Steps in Recovery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Acquire all available data structures;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Let t be the number of mismatched primaries;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while( t&gt;1 ) do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choose a copy of some primary Xi with largest multiplicity;</a:t>
            </a:r>
          </a:p>
          <a:p>
            <a:pPr lvl="1"/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retstart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unfused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copies of Xi with the state of the chosen copy;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t = t – 1;</a:t>
            </a:r>
          </a:p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endwhile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;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Steps in Location: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Z: set of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unfused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copies of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Xc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while ( there are mismatched copies in Z)</a:t>
            </a:r>
          </a:p>
          <a:p>
            <a:pPr lvl="1"/>
            <a:r>
              <a:rPr lang="en-US" sz="3000" dirty="0" smtClean="0">
                <a:latin typeface="Arial" pitchFamily="34" charset="0"/>
                <a:cs typeface="Arial" pitchFamily="34" charset="0"/>
              </a:rPr>
              <a:t>Y : state[key] for each copy in Z;</a:t>
            </a:r>
          </a:p>
          <a:p>
            <a:pPr lvl="1"/>
            <a:r>
              <a:rPr lang="en-US" sz="3000" dirty="0" smtClean="0">
                <a:latin typeface="Arial" pitchFamily="34" charset="0"/>
                <a:cs typeface="Arial" pitchFamily="34" charset="0"/>
              </a:rPr>
              <a:t> while (no value in Y with multiplicity f+1)</a:t>
            </a:r>
          </a:p>
          <a:p>
            <a:pPr lvl="2"/>
            <a:r>
              <a:rPr lang="en-US" sz="3000" dirty="0" smtClean="0">
                <a:latin typeface="Arial" pitchFamily="34" charset="0"/>
                <a:cs typeface="Arial" pitchFamily="34" charset="0"/>
              </a:rPr>
              <a:t>create, v =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state[key]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using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Fj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and all Xi,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&lt;&gt;c and add v to Y;</a:t>
            </a:r>
          </a:p>
          <a:p>
            <a:pPr lvl="1"/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endwhile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1"/>
            <a:r>
              <a:rPr lang="en-US" sz="3000" dirty="0" smtClean="0">
                <a:latin typeface="Arial" pitchFamily="34" charset="0"/>
                <a:cs typeface="Arial" pitchFamily="34" charset="0"/>
              </a:rPr>
              <a:t>delete copies from Z in which state[key]!=v;</a:t>
            </a:r>
          </a:p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endwhile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;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Conclusion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For crash faults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only f additional backups</a:t>
            </a:r>
          </a:p>
          <a:p>
            <a:pPr lvl="0">
              <a:buClr>
                <a:srgbClr val="9F2936"/>
              </a:buClr>
            </a:pPr>
            <a:r>
              <a:rPr lang="en-U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 byzantine faults </a:t>
            </a:r>
          </a:p>
          <a:p>
            <a:pPr lvl="1">
              <a:buClr>
                <a:srgbClr val="F07F09"/>
              </a:buClr>
            </a:pP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only </a:t>
            </a:r>
            <a:r>
              <a:rPr lang="en-US" sz="28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nf</a:t>
            </a: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+ f additional backups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Space efficient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Minimal update overhead</a:t>
            </a:r>
          </a:p>
          <a:p>
            <a:pPr lvl="1"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References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B.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Balasubramanian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and V.K.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Garg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, “Fused Data Structures for Handling Multiple Faults in Distributed Systems,” Proc. Int’l Conf. Distributed Computing Systems (ICDCS ’11), pp. 677-688, June 2011.</a:t>
            </a:r>
          </a:p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F.B. Schneider, “Byzantine Generals in Action: Implementing Fail-Stop Processors,” ACM Trans. Computer Systems, vol. 2, no. 2,pp. 145-154, 1984</a:t>
            </a:r>
            <a:r>
              <a:rPr lang="en-US" sz="3200" dirty="0" smtClean="0"/>
              <a:t>.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References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974336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B.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Balasubramanian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and V.K.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Garg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, “Fused Data Structure Library(Implemented in Java 1.6),” Parallel and Distributed Systems Laboratory, http://maple.ece.utexas.edu, 2010</a:t>
            </a:r>
          </a:p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V.K.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Garg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and V.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Ogale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, “Fusible Data Structures for Fault Tolerance,” Proc. 27th Int’l Conf. Distributed Computing Systems (ICDCS ’07), June 2007.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Questions?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Contents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Introduction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Existing System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Proposed System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Implementing Fusion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Crash Fault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Byzantine Fault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Conclusion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References</a:t>
            </a:r>
          </a:p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Introduction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Fault Tolerant Distributed System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Types of Faults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Crash Faults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Byzantine Faults</a:t>
            </a:r>
          </a:p>
          <a:p>
            <a:pPr lvl="0">
              <a:buClr>
                <a:srgbClr val="9F2936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Data Fusion</a:t>
            </a:r>
          </a:p>
          <a:p>
            <a:pPr lvl="1"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lvl="1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Existing System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Active Replication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f crash faults – f replicas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n primaries –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nf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backups</a:t>
            </a:r>
          </a:p>
          <a:p>
            <a:pPr lvl="1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f byzantine faults – 2f replicas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n primaries – 2nf backup structures</a:t>
            </a:r>
          </a:p>
          <a:p>
            <a:pPr lvl="1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Proposed System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Fusion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Space efficient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Minimal update overhead</a:t>
            </a:r>
          </a:p>
          <a:p>
            <a:pPr lvl="1"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4999" y="3352800"/>
            <a:ext cx="518160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143000" y="6248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Courtesy: IEEE Paper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Implementing Fusion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Crash faults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f faults 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n primaries – f fused structures</a:t>
            </a:r>
          </a:p>
          <a:p>
            <a:pPr lvl="1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Byzantine faults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 faults – f fused structures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 primaries – f replicas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nf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+ f additional backups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Crash Faults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4401" y="1600200"/>
            <a:ext cx="4876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3886200"/>
            <a:ext cx="69913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Bent Arrow 10"/>
          <p:cNvSpPr/>
          <p:nvPr/>
        </p:nvSpPr>
        <p:spPr>
          <a:xfrm rot="5400000">
            <a:off x="6915150" y="2152650"/>
            <a:ext cx="762000" cy="10287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4724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IEEE Paper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Insertion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 Tolerance in Distributed Systems using Fused Data Structures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85800" y="5410200"/>
            <a:ext cx="1219200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2, a1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113506" y="4229100"/>
            <a:ext cx="23629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838200" y="2590800"/>
            <a:ext cx="914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5,a2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38200" y="3886200"/>
            <a:ext cx="914400" cy="533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3,a3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647700" y="4914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723106" y="3467100"/>
            <a:ext cx="8389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3"/>
          </p:cNvCxnSpPr>
          <p:nvPr/>
        </p:nvCxnSpPr>
        <p:spPr>
          <a:xfrm>
            <a:off x="1905000" y="56388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3"/>
          </p:cNvCxnSpPr>
          <p:nvPr/>
        </p:nvCxnSpPr>
        <p:spPr>
          <a:xfrm>
            <a:off x="1752600" y="2819400"/>
            <a:ext cx="609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 flipH="1" flipV="1">
            <a:off x="990600" y="4267200"/>
            <a:ext cx="2743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1599406" y="4876800"/>
            <a:ext cx="15247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V="1">
            <a:off x="1447800" y="3200400"/>
            <a:ext cx="1295400" cy="533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1713706" y="3467100"/>
            <a:ext cx="12961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1409700" y="3162300"/>
            <a:ext cx="129540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943600" y="2743200"/>
            <a:ext cx="2209800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 b3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943600" y="3352800"/>
            <a:ext cx="2209800" cy="76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a2 + b2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943600" y="4114800"/>
            <a:ext cx="2209800" cy="76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a1 + b1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>
            <a:stCxn id="44" idx="3"/>
          </p:cNvCxnSpPr>
          <p:nvPr/>
        </p:nvCxnSpPr>
        <p:spPr>
          <a:xfrm>
            <a:off x="8153400" y="44958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3" idx="3"/>
          </p:cNvCxnSpPr>
          <p:nvPr/>
        </p:nvCxnSpPr>
        <p:spPr>
          <a:xfrm>
            <a:off x="8153400" y="37338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1" idx="3"/>
          </p:cNvCxnSpPr>
          <p:nvPr/>
        </p:nvCxnSpPr>
        <p:spPr>
          <a:xfrm>
            <a:off x="8153400" y="30480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 flipH="1" flipV="1">
            <a:off x="8077200" y="4114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 flipH="1" flipV="1">
            <a:off x="8076406" y="3429000"/>
            <a:ext cx="7627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44" idx="1"/>
          </p:cNvCxnSpPr>
          <p:nvPr/>
        </p:nvCxnSpPr>
        <p:spPr>
          <a:xfrm rot="10800000">
            <a:off x="5257800" y="4495800"/>
            <a:ext cx="685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43" idx="1"/>
          </p:cNvCxnSpPr>
          <p:nvPr/>
        </p:nvCxnSpPr>
        <p:spPr>
          <a:xfrm rot="10800000">
            <a:off x="5257800" y="3733800"/>
            <a:ext cx="685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 flipH="1" flipV="1">
            <a:off x="4953000" y="4114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5943600" y="2743200"/>
            <a:ext cx="2209800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a3 + b3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rot="5400000" flipH="1" flipV="1">
            <a:off x="4990306" y="3390900"/>
            <a:ext cx="686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endCxn id="68" idx="1"/>
          </p:cNvCxnSpPr>
          <p:nvPr/>
        </p:nvCxnSpPr>
        <p:spPr>
          <a:xfrm rot="5400000" flipH="1" flipV="1">
            <a:off x="5295900" y="3086100"/>
            <a:ext cx="68580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43" idx="1"/>
          </p:cNvCxnSpPr>
          <p:nvPr/>
        </p:nvCxnSpPr>
        <p:spPr>
          <a:xfrm rot="16200000" flipH="1">
            <a:off x="5334000" y="3124200"/>
            <a:ext cx="60960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2514600" y="5334000"/>
            <a:ext cx="990600" cy="533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1,b1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2514600" y="3962400"/>
            <a:ext cx="990600" cy="533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4,b2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514600" y="2667000"/>
            <a:ext cx="9906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6,b3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stCxn id="35" idx="0"/>
            <a:endCxn id="37" idx="2"/>
          </p:cNvCxnSpPr>
          <p:nvPr/>
        </p:nvCxnSpPr>
        <p:spPr>
          <a:xfrm rot="5400000" flipH="1" flipV="1">
            <a:off x="2590800" y="49149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7" idx="0"/>
            <a:endCxn id="39" idx="2"/>
          </p:cNvCxnSpPr>
          <p:nvPr/>
        </p:nvCxnSpPr>
        <p:spPr>
          <a:xfrm rot="5400000" flipH="1" flipV="1">
            <a:off x="2590800" y="35433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505200" y="5715000"/>
            <a:ext cx="304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5400000" flipH="1" flipV="1">
            <a:off x="2971800" y="48768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0800000">
            <a:off x="3505200" y="4038600"/>
            <a:ext cx="304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 flipH="1" flipV="1">
            <a:off x="3276600" y="35052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0800000">
            <a:off x="3505200" y="2971800"/>
            <a:ext cx="304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 MACE, Klm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1" grpId="0" animBg="1"/>
      <p:bldP spid="6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1458</TotalTime>
  <Words>1705</Words>
  <Application>Microsoft Office PowerPoint</Application>
  <PresentationFormat>On-screen Show (4:3)</PresentationFormat>
  <Paragraphs>307</Paragraphs>
  <Slides>29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Median</vt:lpstr>
      <vt:lpstr>WELCOME</vt:lpstr>
      <vt:lpstr>     FAULT TOLERANCE IN DISTRIBUTED SYSTEMS USING FUSED DATA STRUCTURES</vt:lpstr>
      <vt:lpstr>Contents</vt:lpstr>
      <vt:lpstr>Introduction</vt:lpstr>
      <vt:lpstr>Existing System</vt:lpstr>
      <vt:lpstr>Proposed System</vt:lpstr>
      <vt:lpstr>Implementing Fusion</vt:lpstr>
      <vt:lpstr>Crash Faults</vt:lpstr>
      <vt:lpstr>Insertion</vt:lpstr>
      <vt:lpstr>Insert at Primaries</vt:lpstr>
      <vt:lpstr>Insert at Primaries (contd)</vt:lpstr>
      <vt:lpstr>Insert at Fused Backups</vt:lpstr>
      <vt:lpstr>Insert at Fused Backups (contd.)</vt:lpstr>
      <vt:lpstr>Deletion</vt:lpstr>
      <vt:lpstr>Delete at Primaries</vt:lpstr>
      <vt:lpstr>Delete at Primaries (contd.)</vt:lpstr>
      <vt:lpstr>Delete at Fused Backups</vt:lpstr>
      <vt:lpstr>Byzantine Faults</vt:lpstr>
      <vt:lpstr>Steps in Detection</vt:lpstr>
      <vt:lpstr>Steps in Detection (contd.)</vt:lpstr>
      <vt:lpstr>Steps in Recovery</vt:lpstr>
      <vt:lpstr>Steps in Location:</vt:lpstr>
      <vt:lpstr>Conclusion</vt:lpstr>
      <vt:lpstr>References</vt:lpstr>
      <vt:lpstr>References</vt:lpstr>
      <vt:lpstr>Questions?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FAULT TOLERANCE IN DISTRIBUTED SYSTEMS USING FUSED DATA STRUCTURES</dc:title>
  <dc:creator>Sony</dc:creator>
  <cp:lastModifiedBy>Sony</cp:lastModifiedBy>
  <cp:revision>123</cp:revision>
  <dcterms:created xsi:type="dcterms:W3CDTF">2013-09-01T16:00:30Z</dcterms:created>
  <dcterms:modified xsi:type="dcterms:W3CDTF">2013-09-11T02:15:23Z</dcterms:modified>
</cp:coreProperties>
</file>