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2" r:id="rId1"/>
  </p:sldMasterIdLst>
  <p:sldIdLst>
    <p:sldId id="256" r:id="rId2"/>
    <p:sldId id="281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3" r:id="rId11"/>
    <p:sldId id="278" r:id="rId12"/>
    <p:sldId id="265" r:id="rId13"/>
    <p:sldId id="279" r:id="rId14"/>
    <p:sldId id="268" r:id="rId15"/>
    <p:sldId id="275" r:id="rId16"/>
    <p:sldId id="277" r:id="rId17"/>
    <p:sldId id="270" r:id="rId18"/>
    <p:sldId id="269" r:id="rId19"/>
    <p:sldId id="266" r:id="rId20"/>
    <p:sldId id="271" r:id="rId21"/>
    <p:sldId id="273" r:id="rId22"/>
    <p:sldId id="280" r:id="rId23"/>
    <p:sldId id="272" r:id="rId24"/>
    <p:sldId id="267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09" autoAdjust="0"/>
    <p:restoredTop sz="94660"/>
  </p:normalViewPr>
  <p:slideViewPr>
    <p:cSldViewPr snapToGrid="0">
      <p:cViewPr varScale="1">
        <p:scale>
          <a:sx n="68" d="100"/>
          <a:sy n="68" d="100"/>
        </p:scale>
        <p:origin x="12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8D6C48-BF4F-416C-ACCB-7BC80F026E58}" type="doc">
      <dgm:prSet loTypeId="urn:microsoft.com/office/officeart/2005/8/layout/hProcess7" loCatId="list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E0D7A7CE-5760-4629-82D6-DF0BD40CEE60}">
      <dgm:prSet phldrT="[Text]"/>
      <dgm:spPr/>
      <dgm:t>
        <a:bodyPr/>
        <a:lstStyle/>
        <a:p>
          <a:r>
            <a:rPr lang="en-IN" dirty="0" smtClean="0"/>
            <a:t> </a:t>
          </a:r>
          <a:endParaRPr lang="en-IN" dirty="0"/>
        </a:p>
      </dgm:t>
    </dgm:pt>
    <dgm:pt modelId="{FBEA933B-688B-4B12-A993-5629E3642373}" type="parTrans" cxnId="{7FBC9EAE-9EFF-426D-B263-17471A64A296}">
      <dgm:prSet/>
      <dgm:spPr/>
      <dgm:t>
        <a:bodyPr/>
        <a:lstStyle/>
        <a:p>
          <a:endParaRPr lang="en-IN"/>
        </a:p>
      </dgm:t>
    </dgm:pt>
    <dgm:pt modelId="{913D118F-77B5-49CD-9EC4-3569453B3189}" type="sibTrans" cxnId="{7FBC9EAE-9EFF-426D-B263-17471A64A296}">
      <dgm:prSet/>
      <dgm:spPr/>
      <dgm:t>
        <a:bodyPr/>
        <a:lstStyle/>
        <a:p>
          <a:endParaRPr lang="en-IN"/>
        </a:p>
      </dgm:t>
    </dgm:pt>
    <dgm:pt modelId="{53B6576C-2152-4C98-A8CD-D726C46E966B}">
      <dgm:prSet phldrT="[Text]"/>
      <dgm:spPr/>
      <dgm:t>
        <a:bodyPr/>
        <a:lstStyle/>
        <a:p>
          <a:r>
            <a:rPr lang="en-IN" dirty="0" smtClean="0"/>
            <a:t> </a:t>
          </a:r>
          <a:endParaRPr lang="en-IN" dirty="0"/>
        </a:p>
      </dgm:t>
    </dgm:pt>
    <dgm:pt modelId="{86CDD75B-7879-44FB-8443-4E2894628208}" type="parTrans" cxnId="{B13DBE74-509C-4725-8B8A-D0E1028069B1}">
      <dgm:prSet/>
      <dgm:spPr/>
      <dgm:t>
        <a:bodyPr/>
        <a:lstStyle/>
        <a:p>
          <a:endParaRPr lang="en-IN"/>
        </a:p>
      </dgm:t>
    </dgm:pt>
    <dgm:pt modelId="{DCC59EF5-01A5-4DCE-B176-B27CBCAB4FC6}" type="sibTrans" cxnId="{B13DBE74-509C-4725-8B8A-D0E1028069B1}">
      <dgm:prSet/>
      <dgm:spPr/>
      <dgm:t>
        <a:bodyPr/>
        <a:lstStyle/>
        <a:p>
          <a:endParaRPr lang="en-IN"/>
        </a:p>
      </dgm:t>
    </dgm:pt>
    <dgm:pt modelId="{9401CBCB-711C-4121-A0C4-35B61AE592D0}">
      <dgm:prSet phldrT="[Text]"/>
      <dgm:spPr/>
      <dgm:t>
        <a:bodyPr/>
        <a:lstStyle/>
        <a:p>
          <a:r>
            <a:rPr lang="en-IN" dirty="0" smtClean="0"/>
            <a:t> </a:t>
          </a:r>
          <a:endParaRPr lang="en-IN" dirty="0"/>
        </a:p>
      </dgm:t>
    </dgm:pt>
    <dgm:pt modelId="{2CA0B1B6-7CE9-402D-85B6-6D543A32EAC6}" type="parTrans" cxnId="{AB69F820-550D-446C-B99D-50A9C4D070BF}">
      <dgm:prSet/>
      <dgm:spPr/>
      <dgm:t>
        <a:bodyPr/>
        <a:lstStyle/>
        <a:p>
          <a:endParaRPr lang="en-IN"/>
        </a:p>
      </dgm:t>
    </dgm:pt>
    <dgm:pt modelId="{86203CF9-D43D-49BA-89C3-BC548D7AE7BD}" type="sibTrans" cxnId="{AB69F820-550D-446C-B99D-50A9C4D070BF}">
      <dgm:prSet/>
      <dgm:spPr/>
      <dgm:t>
        <a:bodyPr/>
        <a:lstStyle/>
        <a:p>
          <a:endParaRPr lang="en-IN"/>
        </a:p>
      </dgm:t>
    </dgm:pt>
    <dgm:pt modelId="{C8C5F92C-5A17-4AF9-ABE4-276C888B25D1}" type="pres">
      <dgm:prSet presAssocID="{EF8D6C48-BF4F-416C-ACCB-7BC80F026E5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478583A4-3092-4A40-8EEB-4E49F685AB66}" type="pres">
      <dgm:prSet presAssocID="{E0D7A7CE-5760-4629-82D6-DF0BD40CEE60}" presName="compositeNode" presStyleCnt="0">
        <dgm:presLayoutVars>
          <dgm:bulletEnabled val="1"/>
        </dgm:presLayoutVars>
      </dgm:prSet>
      <dgm:spPr/>
    </dgm:pt>
    <dgm:pt modelId="{CC414E35-651A-419F-8C02-3308156D2F90}" type="pres">
      <dgm:prSet presAssocID="{E0D7A7CE-5760-4629-82D6-DF0BD40CEE60}" presName="bgRect" presStyleLbl="node1" presStyleIdx="0" presStyleCnt="2"/>
      <dgm:spPr/>
      <dgm:t>
        <a:bodyPr/>
        <a:lstStyle/>
        <a:p>
          <a:endParaRPr lang="en-IN"/>
        </a:p>
      </dgm:t>
    </dgm:pt>
    <dgm:pt modelId="{37A3442B-DFFF-41B7-9128-FEFB0CBC7F26}" type="pres">
      <dgm:prSet presAssocID="{E0D7A7CE-5760-4629-82D6-DF0BD40CEE60}" presName="parentNode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355C948B-27C7-4141-BDAC-F7F3E1F11CE9}" type="pres">
      <dgm:prSet presAssocID="{E0D7A7CE-5760-4629-82D6-DF0BD40CEE60}" presName="child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675DBEA7-B2BB-40EB-83D8-8CEC03AB196E}" type="pres">
      <dgm:prSet presAssocID="{913D118F-77B5-49CD-9EC4-3569453B3189}" presName="hSp" presStyleCnt="0"/>
      <dgm:spPr/>
    </dgm:pt>
    <dgm:pt modelId="{354EB073-11DB-44FB-BD78-9BEDA0618040}" type="pres">
      <dgm:prSet presAssocID="{913D118F-77B5-49CD-9EC4-3569453B3189}" presName="vProcSp" presStyleCnt="0"/>
      <dgm:spPr/>
    </dgm:pt>
    <dgm:pt modelId="{570C8335-42B1-4836-B60E-A0BEF1503461}" type="pres">
      <dgm:prSet presAssocID="{913D118F-77B5-49CD-9EC4-3569453B3189}" presName="vSp1" presStyleCnt="0"/>
      <dgm:spPr/>
    </dgm:pt>
    <dgm:pt modelId="{1E1B51AE-CC85-4671-81F8-58920419EF1A}" type="pres">
      <dgm:prSet presAssocID="{913D118F-77B5-49CD-9EC4-3569453B3189}" presName="simulatedConn" presStyleLbl="solidFgAcc1" presStyleIdx="0" presStyleCnt="1" custLinFactNeighborX="8301"/>
      <dgm:spPr>
        <a:noFill/>
        <a:ln>
          <a:noFill/>
        </a:ln>
      </dgm:spPr>
    </dgm:pt>
    <dgm:pt modelId="{DE08E771-F759-4635-BC2B-8EC687F48BFA}" type="pres">
      <dgm:prSet presAssocID="{913D118F-77B5-49CD-9EC4-3569453B3189}" presName="vSp2" presStyleCnt="0"/>
      <dgm:spPr/>
    </dgm:pt>
    <dgm:pt modelId="{8BE95CA7-6A41-4632-9B0E-09EECC62F280}" type="pres">
      <dgm:prSet presAssocID="{913D118F-77B5-49CD-9EC4-3569453B3189}" presName="sibTrans" presStyleCnt="0"/>
      <dgm:spPr/>
    </dgm:pt>
    <dgm:pt modelId="{0D22E8E1-1103-440C-8E36-457567491920}" type="pres">
      <dgm:prSet presAssocID="{9401CBCB-711C-4121-A0C4-35B61AE592D0}" presName="compositeNode" presStyleCnt="0">
        <dgm:presLayoutVars>
          <dgm:bulletEnabled val="1"/>
        </dgm:presLayoutVars>
      </dgm:prSet>
      <dgm:spPr/>
    </dgm:pt>
    <dgm:pt modelId="{C2245E81-4033-4CC5-8909-5B3009D646A7}" type="pres">
      <dgm:prSet presAssocID="{9401CBCB-711C-4121-A0C4-35B61AE592D0}" presName="bgRect" presStyleLbl="node1" presStyleIdx="1" presStyleCnt="2"/>
      <dgm:spPr/>
      <dgm:t>
        <a:bodyPr/>
        <a:lstStyle/>
        <a:p>
          <a:endParaRPr lang="en-IN"/>
        </a:p>
      </dgm:t>
    </dgm:pt>
    <dgm:pt modelId="{C07D2EF9-14F2-40D1-BFC5-8543CE3EB9B2}" type="pres">
      <dgm:prSet presAssocID="{9401CBCB-711C-4121-A0C4-35B61AE592D0}" presName="parentNode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AB69F820-550D-446C-B99D-50A9C4D070BF}" srcId="{EF8D6C48-BF4F-416C-ACCB-7BC80F026E58}" destId="{9401CBCB-711C-4121-A0C4-35B61AE592D0}" srcOrd="1" destOrd="0" parTransId="{2CA0B1B6-7CE9-402D-85B6-6D543A32EAC6}" sibTransId="{86203CF9-D43D-49BA-89C3-BC548D7AE7BD}"/>
    <dgm:cxn modelId="{FF3E3085-5E14-492C-AFCD-59EC6D09111F}" type="presOf" srcId="{9401CBCB-711C-4121-A0C4-35B61AE592D0}" destId="{C2245E81-4033-4CC5-8909-5B3009D646A7}" srcOrd="0" destOrd="0" presId="urn:microsoft.com/office/officeart/2005/8/layout/hProcess7"/>
    <dgm:cxn modelId="{06C3028E-D4B1-4605-9DD9-E087C3E5948E}" type="presOf" srcId="{EF8D6C48-BF4F-416C-ACCB-7BC80F026E58}" destId="{C8C5F92C-5A17-4AF9-ABE4-276C888B25D1}" srcOrd="0" destOrd="0" presId="urn:microsoft.com/office/officeart/2005/8/layout/hProcess7"/>
    <dgm:cxn modelId="{7FBC9EAE-9EFF-426D-B263-17471A64A296}" srcId="{EF8D6C48-BF4F-416C-ACCB-7BC80F026E58}" destId="{E0D7A7CE-5760-4629-82D6-DF0BD40CEE60}" srcOrd="0" destOrd="0" parTransId="{FBEA933B-688B-4B12-A993-5629E3642373}" sibTransId="{913D118F-77B5-49CD-9EC4-3569453B3189}"/>
    <dgm:cxn modelId="{B13DBE74-509C-4725-8B8A-D0E1028069B1}" srcId="{E0D7A7CE-5760-4629-82D6-DF0BD40CEE60}" destId="{53B6576C-2152-4C98-A8CD-D726C46E966B}" srcOrd="0" destOrd="0" parTransId="{86CDD75B-7879-44FB-8443-4E2894628208}" sibTransId="{DCC59EF5-01A5-4DCE-B176-B27CBCAB4FC6}"/>
    <dgm:cxn modelId="{0BB0A52A-569E-4D6E-A37C-98595D1520CC}" type="presOf" srcId="{E0D7A7CE-5760-4629-82D6-DF0BD40CEE60}" destId="{37A3442B-DFFF-41B7-9128-FEFB0CBC7F26}" srcOrd="1" destOrd="0" presId="urn:microsoft.com/office/officeart/2005/8/layout/hProcess7"/>
    <dgm:cxn modelId="{7022BEDF-B1C9-42C8-AFDA-581DFD870E1E}" type="presOf" srcId="{E0D7A7CE-5760-4629-82D6-DF0BD40CEE60}" destId="{CC414E35-651A-419F-8C02-3308156D2F90}" srcOrd="0" destOrd="0" presId="urn:microsoft.com/office/officeart/2005/8/layout/hProcess7"/>
    <dgm:cxn modelId="{DBA3A989-A075-457A-BEE0-7D4AB9040D30}" type="presOf" srcId="{53B6576C-2152-4C98-A8CD-D726C46E966B}" destId="{355C948B-27C7-4141-BDAC-F7F3E1F11CE9}" srcOrd="0" destOrd="0" presId="urn:microsoft.com/office/officeart/2005/8/layout/hProcess7"/>
    <dgm:cxn modelId="{75B0E54D-343D-419E-837B-E3FE160ED6CC}" type="presOf" srcId="{9401CBCB-711C-4121-A0C4-35B61AE592D0}" destId="{C07D2EF9-14F2-40D1-BFC5-8543CE3EB9B2}" srcOrd="1" destOrd="0" presId="urn:microsoft.com/office/officeart/2005/8/layout/hProcess7"/>
    <dgm:cxn modelId="{1C3FD690-0A47-42CA-BF26-285976DC9FE1}" type="presParOf" srcId="{C8C5F92C-5A17-4AF9-ABE4-276C888B25D1}" destId="{478583A4-3092-4A40-8EEB-4E49F685AB66}" srcOrd="0" destOrd="0" presId="urn:microsoft.com/office/officeart/2005/8/layout/hProcess7"/>
    <dgm:cxn modelId="{154A36E2-E1F1-4061-91AC-56840B8A4279}" type="presParOf" srcId="{478583A4-3092-4A40-8EEB-4E49F685AB66}" destId="{CC414E35-651A-419F-8C02-3308156D2F90}" srcOrd="0" destOrd="0" presId="urn:microsoft.com/office/officeart/2005/8/layout/hProcess7"/>
    <dgm:cxn modelId="{8923DE79-0620-4241-9AE0-E21946238C60}" type="presParOf" srcId="{478583A4-3092-4A40-8EEB-4E49F685AB66}" destId="{37A3442B-DFFF-41B7-9128-FEFB0CBC7F26}" srcOrd="1" destOrd="0" presId="urn:microsoft.com/office/officeart/2005/8/layout/hProcess7"/>
    <dgm:cxn modelId="{EA3B433D-66FB-4CDC-8969-062D4F9FACB5}" type="presParOf" srcId="{478583A4-3092-4A40-8EEB-4E49F685AB66}" destId="{355C948B-27C7-4141-BDAC-F7F3E1F11CE9}" srcOrd="2" destOrd="0" presId="urn:microsoft.com/office/officeart/2005/8/layout/hProcess7"/>
    <dgm:cxn modelId="{98E781A6-7A09-419E-9FB7-B11D65C0222E}" type="presParOf" srcId="{C8C5F92C-5A17-4AF9-ABE4-276C888B25D1}" destId="{675DBEA7-B2BB-40EB-83D8-8CEC03AB196E}" srcOrd="1" destOrd="0" presId="urn:microsoft.com/office/officeart/2005/8/layout/hProcess7"/>
    <dgm:cxn modelId="{A5CB6BF7-EFB8-4D6D-840B-9F6D1FA86E99}" type="presParOf" srcId="{C8C5F92C-5A17-4AF9-ABE4-276C888B25D1}" destId="{354EB073-11DB-44FB-BD78-9BEDA0618040}" srcOrd="2" destOrd="0" presId="urn:microsoft.com/office/officeart/2005/8/layout/hProcess7"/>
    <dgm:cxn modelId="{09C44D5E-7550-4285-9856-364927A384CA}" type="presParOf" srcId="{354EB073-11DB-44FB-BD78-9BEDA0618040}" destId="{570C8335-42B1-4836-B60E-A0BEF1503461}" srcOrd="0" destOrd="0" presId="urn:microsoft.com/office/officeart/2005/8/layout/hProcess7"/>
    <dgm:cxn modelId="{16395B36-7F90-4F0E-8169-EB698DDA65FA}" type="presParOf" srcId="{354EB073-11DB-44FB-BD78-9BEDA0618040}" destId="{1E1B51AE-CC85-4671-81F8-58920419EF1A}" srcOrd="1" destOrd="0" presId="urn:microsoft.com/office/officeart/2005/8/layout/hProcess7"/>
    <dgm:cxn modelId="{21C2B4B8-8C30-4C30-81EA-A4E4E1E411B9}" type="presParOf" srcId="{354EB073-11DB-44FB-BD78-9BEDA0618040}" destId="{DE08E771-F759-4635-BC2B-8EC687F48BFA}" srcOrd="2" destOrd="0" presId="urn:microsoft.com/office/officeart/2005/8/layout/hProcess7"/>
    <dgm:cxn modelId="{C019835C-25D5-4E11-ADB2-08B40BE9B2B7}" type="presParOf" srcId="{C8C5F92C-5A17-4AF9-ABE4-276C888B25D1}" destId="{8BE95CA7-6A41-4632-9B0E-09EECC62F280}" srcOrd="3" destOrd="0" presId="urn:microsoft.com/office/officeart/2005/8/layout/hProcess7"/>
    <dgm:cxn modelId="{6B12F6E4-BDAD-4425-A3B9-1080DF90E242}" type="presParOf" srcId="{C8C5F92C-5A17-4AF9-ABE4-276C888B25D1}" destId="{0D22E8E1-1103-440C-8E36-457567491920}" srcOrd="4" destOrd="0" presId="urn:microsoft.com/office/officeart/2005/8/layout/hProcess7"/>
    <dgm:cxn modelId="{0C8340A8-0D30-4EEF-AC5D-4828681BD95E}" type="presParOf" srcId="{0D22E8E1-1103-440C-8E36-457567491920}" destId="{C2245E81-4033-4CC5-8909-5B3009D646A7}" srcOrd="0" destOrd="0" presId="urn:microsoft.com/office/officeart/2005/8/layout/hProcess7"/>
    <dgm:cxn modelId="{5D49DE20-46D8-45FF-B166-61278C337244}" type="presParOf" srcId="{0D22E8E1-1103-440C-8E36-457567491920}" destId="{C07D2EF9-14F2-40D1-BFC5-8543CE3EB9B2}" srcOrd="1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3C41661-4219-4C71-964D-E3E4E97C6E44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677BC10A-4689-43F5-AE07-410C2C2F785B}">
      <dgm:prSet phldrT="[Text]" custT="1"/>
      <dgm:spPr/>
      <dgm:t>
        <a:bodyPr/>
        <a:lstStyle/>
        <a:p>
          <a:r>
            <a:rPr lang="en-IN" sz="1800" dirty="0" smtClean="0"/>
            <a:t>Vcore1</a:t>
          </a:r>
          <a:endParaRPr lang="en-IN" sz="1800" dirty="0"/>
        </a:p>
      </dgm:t>
    </dgm:pt>
    <dgm:pt modelId="{E3D8F9F1-8621-4E30-93F9-0A11B149C175}" type="parTrans" cxnId="{E1FD9DB3-644C-462A-A003-687FCC0B4E1E}">
      <dgm:prSet/>
      <dgm:spPr/>
      <dgm:t>
        <a:bodyPr/>
        <a:lstStyle/>
        <a:p>
          <a:endParaRPr lang="en-IN" sz="1800"/>
        </a:p>
      </dgm:t>
    </dgm:pt>
    <dgm:pt modelId="{AF8A0F23-DC4F-45A3-B9A2-AE2656C6DDBE}" type="sibTrans" cxnId="{E1FD9DB3-644C-462A-A003-687FCC0B4E1E}">
      <dgm:prSet/>
      <dgm:spPr/>
      <dgm:t>
        <a:bodyPr/>
        <a:lstStyle/>
        <a:p>
          <a:endParaRPr lang="en-IN" sz="1800"/>
        </a:p>
      </dgm:t>
    </dgm:pt>
    <dgm:pt modelId="{15D713D6-777D-4086-9974-7E67A3D2C25D}">
      <dgm:prSet phldrT="[Text]" custT="1"/>
      <dgm:spPr/>
      <dgm:t>
        <a:bodyPr/>
        <a:lstStyle/>
        <a:p>
          <a:r>
            <a:rPr lang="en-IN" sz="1800" dirty="0" smtClean="0"/>
            <a:t>Vcore6</a:t>
          </a:r>
          <a:endParaRPr lang="en-IN" sz="1800" dirty="0"/>
        </a:p>
      </dgm:t>
    </dgm:pt>
    <dgm:pt modelId="{7EBF83F5-BBCC-4235-88EA-811DD5506853}" type="parTrans" cxnId="{BDF45199-2806-424F-9C51-1F22A41D53BC}">
      <dgm:prSet/>
      <dgm:spPr/>
      <dgm:t>
        <a:bodyPr/>
        <a:lstStyle/>
        <a:p>
          <a:endParaRPr lang="en-IN" sz="1800"/>
        </a:p>
      </dgm:t>
    </dgm:pt>
    <dgm:pt modelId="{05726D5D-F667-47EE-A477-DB36997EAAA3}" type="sibTrans" cxnId="{BDF45199-2806-424F-9C51-1F22A41D53BC}">
      <dgm:prSet/>
      <dgm:spPr/>
      <dgm:t>
        <a:bodyPr/>
        <a:lstStyle/>
        <a:p>
          <a:endParaRPr lang="en-IN" sz="1800"/>
        </a:p>
      </dgm:t>
    </dgm:pt>
    <dgm:pt modelId="{D567FFEF-F9BA-4165-90B2-128C0881FEC5}">
      <dgm:prSet phldrT="[Text]" custT="1"/>
      <dgm:spPr/>
      <dgm:t>
        <a:bodyPr/>
        <a:lstStyle/>
        <a:p>
          <a:r>
            <a:rPr lang="en-IN" sz="1800" dirty="0" smtClean="0"/>
            <a:t>Vcore2</a:t>
          </a:r>
          <a:endParaRPr lang="en-IN" sz="1800" dirty="0"/>
        </a:p>
      </dgm:t>
    </dgm:pt>
    <dgm:pt modelId="{A09A0148-F9ED-4723-8608-36BDD5776FCC}" type="parTrans" cxnId="{39FE8FBB-511C-4E42-9E0A-94B90891CD15}">
      <dgm:prSet/>
      <dgm:spPr/>
      <dgm:t>
        <a:bodyPr/>
        <a:lstStyle/>
        <a:p>
          <a:endParaRPr lang="en-IN" sz="1800"/>
        </a:p>
      </dgm:t>
    </dgm:pt>
    <dgm:pt modelId="{1FA1C1C5-F85D-4329-9B9B-B3519037340A}" type="sibTrans" cxnId="{39FE8FBB-511C-4E42-9E0A-94B90891CD15}">
      <dgm:prSet/>
      <dgm:spPr/>
      <dgm:t>
        <a:bodyPr/>
        <a:lstStyle/>
        <a:p>
          <a:endParaRPr lang="en-IN" sz="1800"/>
        </a:p>
      </dgm:t>
    </dgm:pt>
    <dgm:pt modelId="{7B50B6D5-1CE5-4A52-BE5C-BAD857067AF5}">
      <dgm:prSet phldrT="[Text]" custT="1"/>
      <dgm:spPr/>
      <dgm:t>
        <a:bodyPr/>
        <a:lstStyle/>
        <a:p>
          <a:r>
            <a:rPr lang="en-IN" sz="1800" dirty="0" smtClean="0"/>
            <a:t>Vcore3</a:t>
          </a:r>
        </a:p>
      </dgm:t>
    </dgm:pt>
    <dgm:pt modelId="{4A68BD1F-A8B2-442E-87D2-D3158D89A71F}" type="parTrans" cxnId="{9C86DEBD-B22C-468E-BFD2-6474F8C54212}">
      <dgm:prSet/>
      <dgm:spPr/>
      <dgm:t>
        <a:bodyPr/>
        <a:lstStyle/>
        <a:p>
          <a:endParaRPr lang="en-IN" sz="1800"/>
        </a:p>
      </dgm:t>
    </dgm:pt>
    <dgm:pt modelId="{6FB701D3-F978-48AB-BB96-5811046C55E8}" type="sibTrans" cxnId="{9C86DEBD-B22C-468E-BFD2-6474F8C54212}">
      <dgm:prSet/>
      <dgm:spPr/>
      <dgm:t>
        <a:bodyPr/>
        <a:lstStyle/>
        <a:p>
          <a:endParaRPr lang="en-IN" sz="1800"/>
        </a:p>
      </dgm:t>
    </dgm:pt>
    <dgm:pt modelId="{B44CB58B-C9A3-4FE2-8D26-143B00F1E0A0}">
      <dgm:prSet phldrT="[Text]" custT="1"/>
      <dgm:spPr/>
      <dgm:t>
        <a:bodyPr/>
        <a:lstStyle/>
        <a:p>
          <a:r>
            <a:rPr lang="en-IN" sz="1800" dirty="0" smtClean="0"/>
            <a:t>Vcore4</a:t>
          </a:r>
        </a:p>
      </dgm:t>
    </dgm:pt>
    <dgm:pt modelId="{678F5A3F-DCEB-4A03-8DC8-4218677078F9}" type="parTrans" cxnId="{52CE4AA7-F6C7-4A63-AF04-AD6D30831402}">
      <dgm:prSet/>
      <dgm:spPr/>
      <dgm:t>
        <a:bodyPr/>
        <a:lstStyle/>
        <a:p>
          <a:endParaRPr lang="en-IN" sz="1800"/>
        </a:p>
      </dgm:t>
    </dgm:pt>
    <dgm:pt modelId="{273ED458-87EC-4630-B088-C560897CAC58}" type="sibTrans" cxnId="{52CE4AA7-F6C7-4A63-AF04-AD6D30831402}">
      <dgm:prSet/>
      <dgm:spPr/>
      <dgm:t>
        <a:bodyPr/>
        <a:lstStyle/>
        <a:p>
          <a:endParaRPr lang="en-IN" sz="1800"/>
        </a:p>
      </dgm:t>
    </dgm:pt>
    <dgm:pt modelId="{80424906-64BA-4E47-BB13-00B27B09755E}">
      <dgm:prSet phldrT="[Text]" custT="1"/>
      <dgm:spPr/>
      <dgm:t>
        <a:bodyPr/>
        <a:lstStyle/>
        <a:p>
          <a:r>
            <a:rPr lang="en-IN" sz="1800" dirty="0" smtClean="0"/>
            <a:t>Vcore5</a:t>
          </a:r>
        </a:p>
      </dgm:t>
    </dgm:pt>
    <dgm:pt modelId="{40F3D281-14F2-4859-8EC1-5F42BAEE3B96}" type="parTrans" cxnId="{119D5D87-72BC-4D3A-831A-EE5529CA124B}">
      <dgm:prSet/>
      <dgm:spPr/>
      <dgm:t>
        <a:bodyPr/>
        <a:lstStyle/>
        <a:p>
          <a:endParaRPr lang="en-IN" sz="1800"/>
        </a:p>
      </dgm:t>
    </dgm:pt>
    <dgm:pt modelId="{ABD36389-2FE1-4803-8749-770B1444B6E3}" type="sibTrans" cxnId="{119D5D87-72BC-4D3A-831A-EE5529CA124B}">
      <dgm:prSet/>
      <dgm:spPr/>
      <dgm:t>
        <a:bodyPr/>
        <a:lstStyle/>
        <a:p>
          <a:endParaRPr lang="en-IN" sz="1800"/>
        </a:p>
      </dgm:t>
    </dgm:pt>
    <dgm:pt modelId="{5997B56E-A9CC-49AB-B2CB-9F958DC8287A}" type="pres">
      <dgm:prSet presAssocID="{93C41661-4219-4C71-964D-E3E4E97C6E4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3E06D6FB-0EE2-4BC5-8C26-9CB0BF38AF2A}" type="pres">
      <dgm:prSet presAssocID="{677BC10A-4689-43F5-AE07-410C2C2F785B}" presName="node" presStyleLbl="node1" presStyleIdx="0" presStyleCnt="6" custScaleX="31458" custScaleY="34632" custLinFactNeighborX="16630" custLinFactNeighborY="-1570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9C8FD231-480B-4638-BDA3-35DB4EE66296}" type="pres">
      <dgm:prSet presAssocID="{AF8A0F23-DC4F-45A3-B9A2-AE2656C6DDBE}" presName="sibTrans" presStyleCnt="0"/>
      <dgm:spPr/>
    </dgm:pt>
    <dgm:pt modelId="{714CA137-012D-427D-96A3-3BF49BE180E4}" type="pres">
      <dgm:prSet presAssocID="{D567FFEF-F9BA-4165-90B2-128C0881FEC5}" presName="node" presStyleLbl="node1" presStyleIdx="1" presStyleCnt="6" custScaleX="31458" custScaleY="34632" custLinFactNeighborX="8499" custLinFactNeighborY="-1570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48666FD4-BE8D-4FA1-8492-36BF1579C06B}" type="pres">
      <dgm:prSet presAssocID="{1FA1C1C5-F85D-4329-9B9B-B3519037340A}" presName="sibTrans" presStyleCnt="0"/>
      <dgm:spPr/>
    </dgm:pt>
    <dgm:pt modelId="{45BAE53F-0A50-4D64-8BEA-602D8D644794}" type="pres">
      <dgm:prSet presAssocID="{7B50B6D5-1CE5-4A52-BE5C-BAD857067AF5}" presName="node" presStyleLbl="node1" presStyleIdx="2" presStyleCnt="6" custScaleX="32754" custScaleY="34632" custLinFactNeighborX="28" custLinFactNeighborY="-1825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5ED11495-5A40-46C2-A35A-4B9203C90862}" type="pres">
      <dgm:prSet presAssocID="{6FB701D3-F978-48AB-BB96-5811046C55E8}" presName="sibTrans" presStyleCnt="0"/>
      <dgm:spPr/>
    </dgm:pt>
    <dgm:pt modelId="{76DE89C9-4B27-4D6B-A4AF-C89645737DA9}" type="pres">
      <dgm:prSet presAssocID="{B44CB58B-C9A3-4FE2-8D26-143B00F1E0A0}" presName="node" presStyleLbl="node1" presStyleIdx="3" presStyleCnt="6" custScaleX="31458" custScaleY="34632" custLinFactNeighborX="15420" custLinFactNeighborY="-1019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2AD34277-5644-4893-BD84-210C6E5A17FA}" type="pres">
      <dgm:prSet presAssocID="{273ED458-87EC-4630-B088-C560897CAC58}" presName="sibTrans" presStyleCnt="0"/>
      <dgm:spPr/>
    </dgm:pt>
    <dgm:pt modelId="{F4281955-88B2-41F5-A4D1-4F0B4BFC3D28}" type="pres">
      <dgm:prSet presAssocID="{80424906-64BA-4E47-BB13-00B27B09755E}" presName="node" presStyleLbl="node1" presStyleIdx="4" presStyleCnt="6" custScaleX="31458" custScaleY="34632" custLinFactNeighborX="7735" custLinFactNeighborY="-728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67A6FE4A-89F7-407C-A380-4FBC2E1490A7}" type="pres">
      <dgm:prSet presAssocID="{ABD36389-2FE1-4803-8749-770B1444B6E3}" presName="sibTrans" presStyleCnt="0"/>
      <dgm:spPr/>
    </dgm:pt>
    <dgm:pt modelId="{1FFC49CB-FF8A-4A58-B3F1-CB18B1B9C2C6}" type="pres">
      <dgm:prSet presAssocID="{15D713D6-777D-4086-9974-7E67A3D2C25D}" presName="node" presStyleLbl="node1" presStyleIdx="5" presStyleCnt="6" custScaleX="32455" custScaleY="34445" custLinFactNeighborX="-137" custLinFactNeighborY="-1019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119D5D87-72BC-4D3A-831A-EE5529CA124B}" srcId="{93C41661-4219-4C71-964D-E3E4E97C6E44}" destId="{80424906-64BA-4E47-BB13-00B27B09755E}" srcOrd="4" destOrd="0" parTransId="{40F3D281-14F2-4859-8EC1-5F42BAEE3B96}" sibTransId="{ABD36389-2FE1-4803-8749-770B1444B6E3}"/>
    <dgm:cxn modelId="{BDF45199-2806-424F-9C51-1F22A41D53BC}" srcId="{93C41661-4219-4C71-964D-E3E4E97C6E44}" destId="{15D713D6-777D-4086-9974-7E67A3D2C25D}" srcOrd="5" destOrd="0" parTransId="{7EBF83F5-BBCC-4235-88EA-811DD5506853}" sibTransId="{05726D5D-F667-47EE-A477-DB36997EAAA3}"/>
    <dgm:cxn modelId="{52CE4AA7-F6C7-4A63-AF04-AD6D30831402}" srcId="{93C41661-4219-4C71-964D-E3E4E97C6E44}" destId="{B44CB58B-C9A3-4FE2-8D26-143B00F1E0A0}" srcOrd="3" destOrd="0" parTransId="{678F5A3F-DCEB-4A03-8DC8-4218677078F9}" sibTransId="{273ED458-87EC-4630-B088-C560897CAC58}"/>
    <dgm:cxn modelId="{64158286-8699-4BE8-B814-189ED95A2EC8}" type="presOf" srcId="{93C41661-4219-4C71-964D-E3E4E97C6E44}" destId="{5997B56E-A9CC-49AB-B2CB-9F958DC8287A}" srcOrd="0" destOrd="0" presId="urn:microsoft.com/office/officeart/2005/8/layout/default"/>
    <dgm:cxn modelId="{1DDA2AC3-E4EA-4F9D-871F-95D3012B9472}" type="presOf" srcId="{B44CB58B-C9A3-4FE2-8D26-143B00F1E0A0}" destId="{76DE89C9-4B27-4D6B-A4AF-C89645737DA9}" srcOrd="0" destOrd="0" presId="urn:microsoft.com/office/officeart/2005/8/layout/default"/>
    <dgm:cxn modelId="{9C86DEBD-B22C-468E-BFD2-6474F8C54212}" srcId="{93C41661-4219-4C71-964D-E3E4E97C6E44}" destId="{7B50B6D5-1CE5-4A52-BE5C-BAD857067AF5}" srcOrd="2" destOrd="0" parTransId="{4A68BD1F-A8B2-442E-87D2-D3158D89A71F}" sibTransId="{6FB701D3-F978-48AB-BB96-5811046C55E8}"/>
    <dgm:cxn modelId="{E1FD9DB3-644C-462A-A003-687FCC0B4E1E}" srcId="{93C41661-4219-4C71-964D-E3E4E97C6E44}" destId="{677BC10A-4689-43F5-AE07-410C2C2F785B}" srcOrd="0" destOrd="0" parTransId="{E3D8F9F1-8621-4E30-93F9-0A11B149C175}" sibTransId="{AF8A0F23-DC4F-45A3-B9A2-AE2656C6DDBE}"/>
    <dgm:cxn modelId="{6F82C7BE-D611-46D5-AAE4-2406D9B90596}" type="presOf" srcId="{7B50B6D5-1CE5-4A52-BE5C-BAD857067AF5}" destId="{45BAE53F-0A50-4D64-8BEA-602D8D644794}" srcOrd="0" destOrd="0" presId="urn:microsoft.com/office/officeart/2005/8/layout/default"/>
    <dgm:cxn modelId="{39FE8FBB-511C-4E42-9E0A-94B90891CD15}" srcId="{93C41661-4219-4C71-964D-E3E4E97C6E44}" destId="{D567FFEF-F9BA-4165-90B2-128C0881FEC5}" srcOrd="1" destOrd="0" parTransId="{A09A0148-F9ED-4723-8608-36BDD5776FCC}" sibTransId="{1FA1C1C5-F85D-4329-9B9B-B3519037340A}"/>
    <dgm:cxn modelId="{462B5CD8-2F05-4880-8241-E3771AE08972}" type="presOf" srcId="{D567FFEF-F9BA-4165-90B2-128C0881FEC5}" destId="{714CA137-012D-427D-96A3-3BF49BE180E4}" srcOrd="0" destOrd="0" presId="urn:microsoft.com/office/officeart/2005/8/layout/default"/>
    <dgm:cxn modelId="{B2F10F5D-65CA-4C08-B8E0-B47180C8C5D4}" type="presOf" srcId="{80424906-64BA-4E47-BB13-00B27B09755E}" destId="{F4281955-88B2-41F5-A4D1-4F0B4BFC3D28}" srcOrd="0" destOrd="0" presId="urn:microsoft.com/office/officeart/2005/8/layout/default"/>
    <dgm:cxn modelId="{7B774EB9-6ED4-447D-8C4F-7851DD96F214}" type="presOf" srcId="{677BC10A-4689-43F5-AE07-410C2C2F785B}" destId="{3E06D6FB-0EE2-4BC5-8C26-9CB0BF38AF2A}" srcOrd="0" destOrd="0" presId="urn:microsoft.com/office/officeart/2005/8/layout/default"/>
    <dgm:cxn modelId="{4E7A791F-0314-4C71-A0B4-D6D298E8A7CC}" type="presOf" srcId="{15D713D6-777D-4086-9974-7E67A3D2C25D}" destId="{1FFC49CB-FF8A-4A58-B3F1-CB18B1B9C2C6}" srcOrd="0" destOrd="0" presId="urn:microsoft.com/office/officeart/2005/8/layout/default"/>
    <dgm:cxn modelId="{FD894333-DA7B-4F83-AF37-A054D3E658F2}" type="presParOf" srcId="{5997B56E-A9CC-49AB-B2CB-9F958DC8287A}" destId="{3E06D6FB-0EE2-4BC5-8C26-9CB0BF38AF2A}" srcOrd="0" destOrd="0" presId="urn:microsoft.com/office/officeart/2005/8/layout/default"/>
    <dgm:cxn modelId="{D27A1340-17A6-4DD9-8FBB-6CFC7F79412E}" type="presParOf" srcId="{5997B56E-A9CC-49AB-B2CB-9F958DC8287A}" destId="{9C8FD231-480B-4638-BDA3-35DB4EE66296}" srcOrd="1" destOrd="0" presId="urn:microsoft.com/office/officeart/2005/8/layout/default"/>
    <dgm:cxn modelId="{578EA343-2B01-45DF-894C-C54527F07F10}" type="presParOf" srcId="{5997B56E-A9CC-49AB-B2CB-9F958DC8287A}" destId="{714CA137-012D-427D-96A3-3BF49BE180E4}" srcOrd="2" destOrd="0" presId="urn:microsoft.com/office/officeart/2005/8/layout/default"/>
    <dgm:cxn modelId="{1FC80B2F-07F3-405D-BB5E-1D0A69C27975}" type="presParOf" srcId="{5997B56E-A9CC-49AB-B2CB-9F958DC8287A}" destId="{48666FD4-BE8D-4FA1-8492-36BF1579C06B}" srcOrd="3" destOrd="0" presId="urn:microsoft.com/office/officeart/2005/8/layout/default"/>
    <dgm:cxn modelId="{CA2ADFBE-6868-411A-B49E-7ACB68BEB59F}" type="presParOf" srcId="{5997B56E-A9CC-49AB-B2CB-9F958DC8287A}" destId="{45BAE53F-0A50-4D64-8BEA-602D8D644794}" srcOrd="4" destOrd="0" presId="urn:microsoft.com/office/officeart/2005/8/layout/default"/>
    <dgm:cxn modelId="{DC7CC671-206B-4C60-BA35-85803EEA3B6C}" type="presParOf" srcId="{5997B56E-A9CC-49AB-B2CB-9F958DC8287A}" destId="{5ED11495-5A40-46C2-A35A-4B9203C90862}" srcOrd="5" destOrd="0" presId="urn:microsoft.com/office/officeart/2005/8/layout/default"/>
    <dgm:cxn modelId="{E4493AC5-45D5-4E8B-863D-D8055A1AB64C}" type="presParOf" srcId="{5997B56E-A9CC-49AB-B2CB-9F958DC8287A}" destId="{76DE89C9-4B27-4D6B-A4AF-C89645737DA9}" srcOrd="6" destOrd="0" presId="urn:microsoft.com/office/officeart/2005/8/layout/default"/>
    <dgm:cxn modelId="{41442102-DF85-4188-B8F2-49FB295E0F89}" type="presParOf" srcId="{5997B56E-A9CC-49AB-B2CB-9F958DC8287A}" destId="{2AD34277-5644-4893-BD84-210C6E5A17FA}" srcOrd="7" destOrd="0" presId="urn:microsoft.com/office/officeart/2005/8/layout/default"/>
    <dgm:cxn modelId="{14730208-7AA9-4A74-97AA-942D0FC45CCD}" type="presParOf" srcId="{5997B56E-A9CC-49AB-B2CB-9F958DC8287A}" destId="{F4281955-88B2-41F5-A4D1-4F0B4BFC3D28}" srcOrd="8" destOrd="0" presId="urn:microsoft.com/office/officeart/2005/8/layout/default"/>
    <dgm:cxn modelId="{477E83C0-F218-4331-8118-7CEAFB92837A}" type="presParOf" srcId="{5997B56E-A9CC-49AB-B2CB-9F958DC8287A}" destId="{67A6FE4A-89F7-407C-A380-4FBC2E1490A7}" srcOrd="9" destOrd="0" presId="urn:microsoft.com/office/officeart/2005/8/layout/default"/>
    <dgm:cxn modelId="{33C892FA-980E-4DA0-9033-E9CF5E63B827}" type="presParOf" srcId="{5997B56E-A9CC-49AB-B2CB-9F958DC8287A}" destId="{1FFC49CB-FF8A-4A58-B3F1-CB18B1B9C2C6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13F8017-36ED-499A-984A-B7015528C9B4}" type="doc">
      <dgm:prSet loTypeId="urn:microsoft.com/office/officeart/2005/8/layout/vProcess5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073E074D-7737-43CC-8FFC-7F6FDD98DA9E}">
      <dgm:prSet phldrT="[Text]" custT="1"/>
      <dgm:spPr/>
      <dgm:t>
        <a:bodyPr/>
        <a:lstStyle/>
        <a:p>
          <a:r>
            <a:rPr lang="en-IN" sz="2800" dirty="0" smtClean="0"/>
            <a:t>UserApp</a:t>
          </a:r>
          <a:endParaRPr lang="en-IN" sz="2800" dirty="0"/>
        </a:p>
      </dgm:t>
    </dgm:pt>
    <dgm:pt modelId="{3A8B03DF-BCF5-4566-ACE4-26F708332B98}" type="parTrans" cxnId="{767AE3A0-2E38-481E-8F0C-C2C0F8EC6FB7}">
      <dgm:prSet/>
      <dgm:spPr/>
      <dgm:t>
        <a:bodyPr/>
        <a:lstStyle/>
        <a:p>
          <a:endParaRPr lang="en-IN"/>
        </a:p>
      </dgm:t>
    </dgm:pt>
    <dgm:pt modelId="{6DCA6841-0F51-4A6D-9934-219B68473C7B}" type="sibTrans" cxnId="{767AE3A0-2E38-481E-8F0C-C2C0F8EC6FB7}">
      <dgm:prSet/>
      <dgm:spPr/>
      <dgm:t>
        <a:bodyPr/>
        <a:lstStyle/>
        <a:p>
          <a:endParaRPr lang="en-IN"/>
        </a:p>
      </dgm:t>
    </dgm:pt>
    <dgm:pt modelId="{18F10B0A-68A0-45F4-9CA3-FB05840E833B}">
      <dgm:prSet phldrT="[Text]" custT="1"/>
      <dgm:spPr/>
      <dgm:t>
        <a:bodyPr/>
        <a:lstStyle/>
        <a:p>
          <a:r>
            <a:rPr lang="en-IN" sz="2800" dirty="0" smtClean="0"/>
            <a:t>DSMLayer</a:t>
          </a:r>
          <a:r>
            <a:rPr lang="en-IN" sz="3000" dirty="0" smtClean="0"/>
            <a:t> with SRCC</a:t>
          </a:r>
          <a:endParaRPr lang="en-IN" sz="3000" dirty="0"/>
        </a:p>
      </dgm:t>
    </dgm:pt>
    <dgm:pt modelId="{6F40747D-A7F5-43C0-81DF-2E6D278590E0}" type="parTrans" cxnId="{5D608556-10DD-4C9A-B77C-B45793623ADF}">
      <dgm:prSet/>
      <dgm:spPr/>
      <dgm:t>
        <a:bodyPr/>
        <a:lstStyle/>
        <a:p>
          <a:endParaRPr lang="en-IN"/>
        </a:p>
      </dgm:t>
    </dgm:pt>
    <dgm:pt modelId="{21350F57-1F0E-43A3-A726-0786190B410D}" type="sibTrans" cxnId="{5D608556-10DD-4C9A-B77C-B45793623ADF}">
      <dgm:prSet/>
      <dgm:spPr/>
      <dgm:t>
        <a:bodyPr/>
        <a:lstStyle/>
        <a:p>
          <a:endParaRPr lang="en-IN"/>
        </a:p>
      </dgm:t>
    </dgm:pt>
    <dgm:pt modelId="{2C617505-0C24-4A04-B67D-7EF3AB489474}">
      <dgm:prSet phldrT="[Text]" custT="1"/>
      <dgm:spPr/>
      <dgm:t>
        <a:bodyPr/>
        <a:lstStyle/>
        <a:p>
          <a:r>
            <a:rPr lang="en-IN" sz="2800" dirty="0" smtClean="0"/>
            <a:t>Vcores</a:t>
          </a:r>
          <a:r>
            <a:rPr lang="en-IN" sz="3000" dirty="0" smtClean="0"/>
            <a:t> Layer</a:t>
          </a:r>
          <a:endParaRPr lang="en-IN" sz="3000" dirty="0"/>
        </a:p>
      </dgm:t>
    </dgm:pt>
    <dgm:pt modelId="{99B49A6C-123C-43ED-AE4C-3D37438F738C}" type="parTrans" cxnId="{9523B24E-61F1-4C09-8DF1-FC7E2997E60C}">
      <dgm:prSet/>
      <dgm:spPr/>
      <dgm:t>
        <a:bodyPr/>
        <a:lstStyle/>
        <a:p>
          <a:endParaRPr lang="en-IN"/>
        </a:p>
      </dgm:t>
    </dgm:pt>
    <dgm:pt modelId="{5F90506A-E7E4-49A4-8C2B-10AFEB188E6B}" type="sibTrans" cxnId="{9523B24E-61F1-4C09-8DF1-FC7E2997E60C}">
      <dgm:prSet/>
      <dgm:spPr/>
      <dgm:t>
        <a:bodyPr/>
        <a:lstStyle/>
        <a:p>
          <a:endParaRPr lang="en-IN"/>
        </a:p>
      </dgm:t>
    </dgm:pt>
    <dgm:pt modelId="{420D60EF-702A-4304-BC25-4AA9987BF088}" type="pres">
      <dgm:prSet presAssocID="{A13F8017-36ED-499A-984A-B7015528C9B4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717679F1-1810-487A-ACFF-FB1E3CA9A644}" type="pres">
      <dgm:prSet presAssocID="{A13F8017-36ED-499A-984A-B7015528C9B4}" presName="dummyMaxCanvas" presStyleCnt="0">
        <dgm:presLayoutVars/>
      </dgm:prSet>
      <dgm:spPr/>
    </dgm:pt>
    <dgm:pt modelId="{98393C60-21A7-4F2B-9B22-1A32D4B3F777}" type="pres">
      <dgm:prSet presAssocID="{A13F8017-36ED-499A-984A-B7015528C9B4}" presName="ThreeNodes_1" presStyleLbl="node1" presStyleIdx="0" presStyleCnt="3" custLinFactNeighborY="3876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69D3B1F-E76E-4808-8404-5AF2FB1889DD}" type="pres">
      <dgm:prSet presAssocID="{A13F8017-36ED-499A-984A-B7015528C9B4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3DFF34F-993D-4514-BEA3-99117EF05524}" type="pres">
      <dgm:prSet presAssocID="{A13F8017-36ED-499A-984A-B7015528C9B4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61497D9F-A225-4D80-AF53-D51EA103C27A}" type="pres">
      <dgm:prSet presAssocID="{A13F8017-36ED-499A-984A-B7015528C9B4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BA76AE2F-417F-4EF4-9E12-EEF1981FFAAF}" type="pres">
      <dgm:prSet presAssocID="{A13F8017-36ED-499A-984A-B7015528C9B4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42B53532-E3C9-48C7-9491-0AE84A03C020}" type="pres">
      <dgm:prSet presAssocID="{A13F8017-36ED-499A-984A-B7015528C9B4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4B8432B3-567F-435B-B3DA-4B3EF840CAEA}" type="pres">
      <dgm:prSet presAssocID="{A13F8017-36ED-499A-984A-B7015528C9B4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341D2589-A5A6-42B7-8CCD-953C2506BC8D}" type="pres">
      <dgm:prSet presAssocID="{A13F8017-36ED-499A-984A-B7015528C9B4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9523B24E-61F1-4C09-8DF1-FC7E2997E60C}" srcId="{A13F8017-36ED-499A-984A-B7015528C9B4}" destId="{2C617505-0C24-4A04-B67D-7EF3AB489474}" srcOrd="2" destOrd="0" parTransId="{99B49A6C-123C-43ED-AE4C-3D37438F738C}" sibTransId="{5F90506A-E7E4-49A4-8C2B-10AFEB188E6B}"/>
    <dgm:cxn modelId="{033CA39E-69BD-4F03-807C-203406259D93}" type="presOf" srcId="{18F10B0A-68A0-45F4-9CA3-FB05840E833B}" destId="{4B8432B3-567F-435B-B3DA-4B3EF840CAEA}" srcOrd="1" destOrd="0" presId="urn:microsoft.com/office/officeart/2005/8/layout/vProcess5"/>
    <dgm:cxn modelId="{992ED792-6DC6-44E6-8D8F-7A4F5D42FD98}" type="presOf" srcId="{21350F57-1F0E-43A3-A726-0786190B410D}" destId="{BA76AE2F-417F-4EF4-9E12-EEF1981FFAAF}" srcOrd="0" destOrd="0" presId="urn:microsoft.com/office/officeart/2005/8/layout/vProcess5"/>
    <dgm:cxn modelId="{15F15F5D-8411-4086-80D9-589EFAE5BEFB}" type="presOf" srcId="{A13F8017-36ED-499A-984A-B7015528C9B4}" destId="{420D60EF-702A-4304-BC25-4AA9987BF088}" srcOrd="0" destOrd="0" presId="urn:microsoft.com/office/officeart/2005/8/layout/vProcess5"/>
    <dgm:cxn modelId="{794BFEA0-6C7E-4ED2-B1CA-6197830B9274}" type="presOf" srcId="{6DCA6841-0F51-4A6D-9934-219B68473C7B}" destId="{61497D9F-A225-4D80-AF53-D51EA103C27A}" srcOrd="0" destOrd="0" presId="urn:microsoft.com/office/officeart/2005/8/layout/vProcess5"/>
    <dgm:cxn modelId="{5D608556-10DD-4C9A-B77C-B45793623ADF}" srcId="{A13F8017-36ED-499A-984A-B7015528C9B4}" destId="{18F10B0A-68A0-45F4-9CA3-FB05840E833B}" srcOrd="1" destOrd="0" parTransId="{6F40747D-A7F5-43C0-81DF-2E6D278590E0}" sibTransId="{21350F57-1F0E-43A3-A726-0786190B410D}"/>
    <dgm:cxn modelId="{B567B85F-1C9D-4595-8AAA-DB74EF3FDF3C}" type="presOf" srcId="{073E074D-7737-43CC-8FFC-7F6FDD98DA9E}" destId="{98393C60-21A7-4F2B-9B22-1A32D4B3F777}" srcOrd="0" destOrd="0" presId="urn:microsoft.com/office/officeart/2005/8/layout/vProcess5"/>
    <dgm:cxn modelId="{767AE3A0-2E38-481E-8F0C-C2C0F8EC6FB7}" srcId="{A13F8017-36ED-499A-984A-B7015528C9B4}" destId="{073E074D-7737-43CC-8FFC-7F6FDD98DA9E}" srcOrd="0" destOrd="0" parTransId="{3A8B03DF-BCF5-4566-ACE4-26F708332B98}" sibTransId="{6DCA6841-0F51-4A6D-9934-219B68473C7B}"/>
    <dgm:cxn modelId="{32374F3D-88DE-4251-A2C8-CEAC959DAA6C}" type="presOf" srcId="{073E074D-7737-43CC-8FFC-7F6FDD98DA9E}" destId="{42B53532-E3C9-48C7-9491-0AE84A03C020}" srcOrd="1" destOrd="0" presId="urn:microsoft.com/office/officeart/2005/8/layout/vProcess5"/>
    <dgm:cxn modelId="{A9D78897-7EEB-4171-9AF5-0E347A79C407}" type="presOf" srcId="{2C617505-0C24-4A04-B67D-7EF3AB489474}" destId="{341D2589-A5A6-42B7-8CCD-953C2506BC8D}" srcOrd="1" destOrd="0" presId="urn:microsoft.com/office/officeart/2005/8/layout/vProcess5"/>
    <dgm:cxn modelId="{61EFE0AF-E948-42FE-A025-4CA92E98C90E}" type="presOf" srcId="{2C617505-0C24-4A04-B67D-7EF3AB489474}" destId="{83DFF34F-993D-4514-BEA3-99117EF05524}" srcOrd="0" destOrd="0" presId="urn:microsoft.com/office/officeart/2005/8/layout/vProcess5"/>
    <dgm:cxn modelId="{8061CF91-6738-40B9-AEA4-2C9FADAEF1B9}" type="presOf" srcId="{18F10B0A-68A0-45F4-9CA3-FB05840E833B}" destId="{E69D3B1F-E76E-4808-8404-5AF2FB1889DD}" srcOrd="0" destOrd="0" presId="urn:microsoft.com/office/officeart/2005/8/layout/vProcess5"/>
    <dgm:cxn modelId="{61FA57BA-3D83-4AEB-9271-6FEF997E5C40}" type="presParOf" srcId="{420D60EF-702A-4304-BC25-4AA9987BF088}" destId="{717679F1-1810-487A-ACFF-FB1E3CA9A644}" srcOrd="0" destOrd="0" presId="urn:microsoft.com/office/officeart/2005/8/layout/vProcess5"/>
    <dgm:cxn modelId="{6FD10FB8-753B-4CCF-814B-F167FFA67E86}" type="presParOf" srcId="{420D60EF-702A-4304-BC25-4AA9987BF088}" destId="{98393C60-21A7-4F2B-9B22-1A32D4B3F777}" srcOrd="1" destOrd="0" presId="urn:microsoft.com/office/officeart/2005/8/layout/vProcess5"/>
    <dgm:cxn modelId="{AD3EA881-BB11-4FD4-ACC7-DCC4087836B0}" type="presParOf" srcId="{420D60EF-702A-4304-BC25-4AA9987BF088}" destId="{E69D3B1F-E76E-4808-8404-5AF2FB1889DD}" srcOrd="2" destOrd="0" presId="urn:microsoft.com/office/officeart/2005/8/layout/vProcess5"/>
    <dgm:cxn modelId="{93884B6A-8D69-4652-89BE-1F5C5B583A67}" type="presParOf" srcId="{420D60EF-702A-4304-BC25-4AA9987BF088}" destId="{83DFF34F-993D-4514-BEA3-99117EF05524}" srcOrd="3" destOrd="0" presId="urn:microsoft.com/office/officeart/2005/8/layout/vProcess5"/>
    <dgm:cxn modelId="{EC96570D-3C4B-477E-8801-1B6245F46751}" type="presParOf" srcId="{420D60EF-702A-4304-BC25-4AA9987BF088}" destId="{61497D9F-A225-4D80-AF53-D51EA103C27A}" srcOrd="4" destOrd="0" presId="urn:microsoft.com/office/officeart/2005/8/layout/vProcess5"/>
    <dgm:cxn modelId="{3A7E036F-1CB6-48EF-B181-BF62A97C1AEA}" type="presParOf" srcId="{420D60EF-702A-4304-BC25-4AA9987BF088}" destId="{BA76AE2F-417F-4EF4-9E12-EEF1981FFAAF}" srcOrd="5" destOrd="0" presId="urn:microsoft.com/office/officeart/2005/8/layout/vProcess5"/>
    <dgm:cxn modelId="{114D7E30-4161-4AB5-9C8E-5848E852D4FD}" type="presParOf" srcId="{420D60EF-702A-4304-BC25-4AA9987BF088}" destId="{42B53532-E3C9-48C7-9491-0AE84A03C020}" srcOrd="6" destOrd="0" presId="urn:microsoft.com/office/officeart/2005/8/layout/vProcess5"/>
    <dgm:cxn modelId="{E590BB91-B09F-4AB4-904C-76E91B26C943}" type="presParOf" srcId="{420D60EF-702A-4304-BC25-4AA9987BF088}" destId="{4B8432B3-567F-435B-B3DA-4B3EF840CAEA}" srcOrd="7" destOrd="0" presId="urn:microsoft.com/office/officeart/2005/8/layout/vProcess5"/>
    <dgm:cxn modelId="{39D01DD9-1D16-4948-9030-5ABCC3C23FD0}" type="presParOf" srcId="{420D60EF-702A-4304-BC25-4AA9987BF088}" destId="{341D2589-A5A6-42B7-8CCD-953C2506BC8D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414E35-651A-419F-8C02-3308156D2F90}">
      <dsp:nvSpPr>
        <dsp:cNvPr id="0" name=""/>
        <dsp:cNvSpPr/>
      </dsp:nvSpPr>
      <dsp:spPr>
        <a:xfrm>
          <a:off x="1578" y="0"/>
          <a:ext cx="4020121" cy="3766782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157734" rIns="204470" bIns="0" numCol="1" spcCol="1270" anchor="t" anchorCtr="0">
          <a:noAutofit/>
          <a:sp3d extrusionH="28000" prstMaterial="matte"/>
        </a:bodyPr>
        <a:lstStyle/>
        <a:p>
          <a:pPr lvl="0" algn="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4600" kern="1200" dirty="0" smtClean="0"/>
            <a:t> </a:t>
          </a:r>
          <a:endParaRPr lang="en-IN" sz="4600" kern="1200" dirty="0"/>
        </a:p>
      </dsp:txBody>
      <dsp:txXfrm rot="16200000">
        <a:off x="-1140790" y="1142368"/>
        <a:ext cx="3088761" cy="804024"/>
      </dsp:txXfrm>
    </dsp:sp>
    <dsp:sp modelId="{355C948B-27C7-4141-BDAC-F7F3E1F11CE9}">
      <dsp:nvSpPr>
        <dsp:cNvPr id="0" name=""/>
        <dsp:cNvSpPr/>
      </dsp:nvSpPr>
      <dsp:spPr>
        <a:xfrm>
          <a:off x="805602" y="0"/>
          <a:ext cx="2994990" cy="3766782"/>
        </a:xfrm>
        <a:prstGeom prst="rect">
          <a:avLst/>
        </a:prstGeom>
        <a:noFill/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p3d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22885" rIns="0" bIns="0" numCol="1" spcCol="1270" anchor="t" anchorCtr="0">
          <a:noAutofit/>
          <a:sp3d extrusionH="28000" prstMaterial="matte"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6500" kern="1200" dirty="0" smtClean="0"/>
            <a:t> </a:t>
          </a:r>
          <a:endParaRPr lang="en-IN" sz="6500" kern="1200" dirty="0"/>
        </a:p>
      </dsp:txBody>
      <dsp:txXfrm>
        <a:off x="805602" y="0"/>
        <a:ext cx="2994990" cy="3766782"/>
      </dsp:txXfrm>
    </dsp:sp>
    <dsp:sp modelId="{C2245E81-4033-4CC5-8909-5B3009D646A7}">
      <dsp:nvSpPr>
        <dsp:cNvPr id="0" name=""/>
        <dsp:cNvSpPr/>
      </dsp:nvSpPr>
      <dsp:spPr>
        <a:xfrm>
          <a:off x="4162404" y="0"/>
          <a:ext cx="4020121" cy="3766782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157734" rIns="204470" bIns="0" numCol="1" spcCol="1270" anchor="t" anchorCtr="0">
          <a:noAutofit/>
          <a:sp3d extrusionH="28000" prstMaterial="matte"/>
        </a:bodyPr>
        <a:lstStyle/>
        <a:p>
          <a:pPr lvl="0" algn="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4600" kern="1200" dirty="0" smtClean="0"/>
            <a:t> </a:t>
          </a:r>
          <a:endParaRPr lang="en-IN" sz="4600" kern="1200" dirty="0"/>
        </a:p>
      </dsp:txBody>
      <dsp:txXfrm rot="16200000">
        <a:off x="3020035" y="1142368"/>
        <a:ext cx="3088761" cy="804024"/>
      </dsp:txXfrm>
    </dsp:sp>
    <dsp:sp modelId="{1E1B51AE-CC85-4671-81F8-58920419EF1A}">
      <dsp:nvSpPr>
        <dsp:cNvPr id="0" name=""/>
        <dsp:cNvSpPr/>
      </dsp:nvSpPr>
      <dsp:spPr>
        <a:xfrm rot="5400000">
          <a:off x="3955628" y="2929373"/>
          <a:ext cx="553865" cy="603018"/>
        </a:xfrm>
        <a:prstGeom prst="flowChartExtract">
          <a:avLst/>
        </a:prstGeom>
        <a:noFill/>
        <a:ln w="9525" cap="rnd" cmpd="sng" algn="ctr">
          <a:noFill/>
          <a:prstDash val="solid"/>
        </a:ln>
        <a:effectLst/>
        <a:sp3d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06D6FB-0EE2-4BC5-8C26-9CB0BF38AF2A}">
      <dsp:nvSpPr>
        <dsp:cNvPr id="0" name=""/>
        <dsp:cNvSpPr/>
      </dsp:nvSpPr>
      <dsp:spPr>
        <a:xfrm>
          <a:off x="1298207" y="140885"/>
          <a:ext cx="2453072" cy="16203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800" kern="1200" dirty="0" smtClean="0"/>
            <a:t>Vcore1</a:t>
          </a:r>
          <a:endParaRPr lang="en-IN" sz="1800" kern="1200" dirty="0"/>
        </a:p>
      </dsp:txBody>
      <dsp:txXfrm>
        <a:off x="1298207" y="140885"/>
        <a:ext cx="2453072" cy="1620346"/>
      </dsp:txXfrm>
    </dsp:sp>
    <dsp:sp modelId="{714CA137-012D-427D-96A3-3BF49BE180E4}">
      <dsp:nvSpPr>
        <dsp:cNvPr id="0" name=""/>
        <dsp:cNvSpPr/>
      </dsp:nvSpPr>
      <dsp:spPr>
        <a:xfrm>
          <a:off x="3897022" y="140885"/>
          <a:ext cx="2453072" cy="16203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800" kern="1200" dirty="0" smtClean="0"/>
            <a:t>Vcore2</a:t>
          </a:r>
          <a:endParaRPr lang="en-IN" sz="1800" kern="1200" dirty="0"/>
        </a:p>
      </dsp:txBody>
      <dsp:txXfrm>
        <a:off x="3897022" y="140885"/>
        <a:ext cx="2453072" cy="1620346"/>
      </dsp:txXfrm>
    </dsp:sp>
    <dsp:sp modelId="{45BAE53F-0A50-4D64-8BEA-602D8D644794}">
      <dsp:nvSpPr>
        <dsp:cNvPr id="0" name=""/>
        <dsp:cNvSpPr/>
      </dsp:nvSpPr>
      <dsp:spPr>
        <a:xfrm>
          <a:off x="6468553" y="128954"/>
          <a:ext cx="2554133" cy="16203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800" kern="1200" dirty="0" smtClean="0"/>
            <a:t>Vcore3</a:t>
          </a:r>
        </a:p>
      </dsp:txBody>
      <dsp:txXfrm>
        <a:off x="6468553" y="128954"/>
        <a:ext cx="2554133" cy="1620346"/>
      </dsp:txXfrm>
    </dsp:sp>
    <dsp:sp modelId="{76DE89C9-4B27-4D6B-A4AF-C89645737DA9}">
      <dsp:nvSpPr>
        <dsp:cNvPr id="0" name=""/>
        <dsp:cNvSpPr/>
      </dsp:nvSpPr>
      <dsp:spPr>
        <a:xfrm>
          <a:off x="1215510" y="2566805"/>
          <a:ext cx="2453072" cy="16203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800" kern="1200" dirty="0" smtClean="0"/>
            <a:t>Vcore4</a:t>
          </a:r>
        </a:p>
      </dsp:txBody>
      <dsp:txXfrm>
        <a:off x="1215510" y="2566805"/>
        <a:ext cx="2453072" cy="1620346"/>
      </dsp:txXfrm>
    </dsp:sp>
    <dsp:sp modelId="{F4281955-88B2-41F5-A4D1-4F0B4BFC3D28}">
      <dsp:nvSpPr>
        <dsp:cNvPr id="0" name=""/>
        <dsp:cNvSpPr/>
      </dsp:nvSpPr>
      <dsp:spPr>
        <a:xfrm>
          <a:off x="3849104" y="2580420"/>
          <a:ext cx="2453072" cy="16203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800" kern="1200" dirty="0" smtClean="0"/>
            <a:t>Vcore5</a:t>
          </a:r>
        </a:p>
      </dsp:txBody>
      <dsp:txXfrm>
        <a:off x="3849104" y="2580420"/>
        <a:ext cx="2453072" cy="1620346"/>
      </dsp:txXfrm>
    </dsp:sp>
    <dsp:sp modelId="{1FFC49CB-FF8A-4A58-B3F1-CB18B1B9C2C6}">
      <dsp:nvSpPr>
        <dsp:cNvPr id="0" name=""/>
        <dsp:cNvSpPr/>
      </dsp:nvSpPr>
      <dsp:spPr>
        <a:xfrm>
          <a:off x="6468116" y="2571179"/>
          <a:ext cx="2530817" cy="16115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800" kern="1200" dirty="0" smtClean="0"/>
            <a:t>Vcore6</a:t>
          </a:r>
          <a:endParaRPr lang="en-IN" sz="1800" kern="1200" dirty="0"/>
        </a:p>
      </dsp:txBody>
      <dsp:txXfrm>
        <a:off x="6468116" y="2571179"/>
        <a:ext cx="2530817" cy="161159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393C60-21A7-4F2B-9B22-1A32D4B3F777}">
      <dsp:nvSpPr>
        <dsp:cNvPr id="0" name=""/>
        <dsp:cNvSpPr/>
      </dsp:nvSpPr>
      <dsp:spPr>
        <a:xfrm>
          <a:off x="0" y="27295"/>
          <a:ext cx="6024577" cy="7042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3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 smtClean="0"/>
            <a:t>UserApp</a:t>
          </a:r>
          <a:endParaRPr lang="en-IN" sz="2800" kern="1200" dirty="0"/>
        </a:p>
      </dsp:txBody>
      <dsp:txXfrm>
        <a:off x="20626" y="47921"/>
        <a:ext cx="5264662" cy="662974"/>
      </dsp:txXfrm>
    </dsp:sp>
    <dsp:sp modelId="{E69D3B1F-E76E-4808-8404-5AF2FB1889DD}">
      <dsp:nvSpPr>
        <dsp:cNvPr id="0" name=""/>
        <dsp:cNvSpPr/>
      </dsp:nvSpPr>
      <dsp:spPr>
        <a:xfrm>
          <a:off x="531580" y="821597"/>
          <a:ext cx="6024577" cy="7042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3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 smtClean="0"/>
            <a:t>DSMLayer</a:t>
          </a:r>
          <a:r>
            <a:rPr lang="en-IN" sz="3000" kern="1200" dirty="0" smtClean="0"/>
            <a:t> with SRCC</a:t>
          </a:r>
          <a:endParaRPr lang="en-IN" sz="3000" kern="1200" dirty="0"/>
        </a:p>
      </dsp:txBody>
      <dsp:txXfrm>
        <a:off x="552206" y="842223"/>
        <a:ext cx="4993997" cy="662974"/>
      </dsp:txXfrm>
    </dsp:sp>
    <dsp:sp modelId="{83DFF34F-993D-4514-BEA3-99117EF05524}">
      <dsp:nvSpPr>
        <dsp:cNvPr id="0" name=""/>
        <dsp:cNvSpPr/>
      </dsp:nvSpPr>
      <dsp:spPr>
        <a:xfrm>
          <a:off x="1063160" y="1643194"/>
          <a:ext cx="6024577" cy="7042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3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 smtClean="0"/>
            <a:t>Vcores</a:t>
          </a:r>
          <a:r>
            <a:rPr lang="en-IN" sz="3000" kern="1200" dirty="0" smtClean="0"/>
            <a:t> Layer</a:t>
          </a:r>
          <a:endParaRPr lang="en-IN" sz="3000" kern="1200" dirty="0"/>
        </a:p>
      </dsp:txBody>
      <dsp:txXfrm>
        <a:off x="1083786" y="1663820"/>
        <a:ext cx="4993997" cy="662974"/>
      </dsp:txXfrm>
    </dsp:sp>
    <dsp:sp modelId="{61497D9F-A225-4D80-AF53-D51EA103C27A}">
      <dsp:nvSpPr>
        <dsp:cNvPr id="0" name=""/>
        <dsp:cNvSpPr/>
      </dsp:nvSpPr>
      <dsp:spPr>
        <a:xfrm>
          <a:off x="5566830" y="534038"/>
          <a:ext cx="457747" cy="45774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N" sz="2000" kern="1200"/>
        </a:p>
      </dsp:txBody>
      <dsp:txXfrm>
        <a:off x="5669823" y="534038"/>
        <a:ext cx="251761" cy="344455"/>
      </dsp:txXfrm>
    </dsp:sp>
    <dsp:sp modelId="{BA76AE2F-417F-4EF4-9E12-EEF1981FFAAF}">
      <dsp:nvSpPr>
        <dsp:cNvPr id="0" name=""/>
        <dsp:cNvSpPr/>
      </dsp:nvSpPr>
      <dsp:spPr>
        <a:xfrm>
          <a:off x="6098410" y="1350940"/>
          <a:ext cx="457747" cy="45774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N" sz="2000" kern="1200"/>
        </a:p>
      </dsp:txBody>
      <dsp:txXfrm>
        <a:off x="6201403" y="1350940"/>
        <a:ext cx="251761" cy="3444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9250F-7C60-4F68-A34C-D82F211C8D27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0CF0C-7036-4BAD-9226-F523D8807E5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26973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9250F-7C60-4F68-A34C-D82F211C8D27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0CF0C-7036-4BAD-9226-F523D8807E5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748201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9250F-7C60-4F68-A34C-D82F211C8D27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0CF0C-7036-4BAD-9226-F523D8807E5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989567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9250F-7C60-4F68-A34C-D82F211C8D27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0CF0C-7036-4BAD-9226-F523D8807E58}" type="slidenum">
              <a:rPr lang="en-IN" smtClean="0"/>
              <a:t>‹#›</a:t>
            </a:fld>
            <a:endParaRPr lang="en-IN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274763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9250F-7C60-4F68-A34C-D82F211C8D27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0CF0C-7036-4BAD-9226-F523D8807E5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27549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9250F-7C60-4F68-A34C-D82F211C8D27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0CF0C-7036-4BAD-9226-F523D8807E58}" type="slidenum">
              <a:rPr lang="en-IN" smtClean="0"/>
              <a:t>‹#›</a:t>
            </a:fld>
            <a:endParaRPr lang="en-IN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454282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9250F-7C60-4F68-A34C-D82F211C8D27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0CF0C-7036-4BAD-9226-F523D8807E5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529570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9250F-7C60-4F68-A34C-D82F211C8D27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0CF0C-7036-4BAD-9226-F523D8807E5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65145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9250F-7C60-4F68-A34C-D82F211C8D27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0CF0C-7036-4BAD-9226-F523D8807E5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10714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9250F-7C60-4F68-A34C-D82F211C8D27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0CF0C-7036-4BAD-9226-F523D8807E5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91022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9250F-7C60-4F68-A34C-D82F211C8D27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0CF0C-7036-4BAD-9226-F523D8807E5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57692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9250F-7C60-4F68-A34C-D82F211C8D27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0CF0C-7036-4BAD-9226-F523D8807E5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35677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9250F-7C60-4F68-A34C-D82F211C8D27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0CF0C-7036-4BAD-9226-F523D8807E5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02279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9250F-7C60-4F68-A34C-D82F211C8D27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0CF0C-7036-4BAD-9226-F523D8807E5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14630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9250F-7C60-4F68-A34C-D82F211C8D27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0CF0C-7036-4BAD-9226-F523D8807E5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74194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9250F-7C60-4F68-A34C-D82F211C8D27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0CF0C-7036-4BAD-9226-F523D8807E5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98748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9250F-7C60-4F68-A34C-D82F211C8D27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0CF0C-7036-4BAD-9226-F523D8807E5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97739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1D9250F-7C60-4F68-A34C-D82F211C8D27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3B40CF0C-7036-4BAD-9226-F523D8807E5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329547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43" r:id="rId1"/>
    <p:sldLayoutId id="2147483944" r:id="rId2"/>
    <p:sldLayoutId id="2147483945" r:id="rId3"/>
    <p:sldLayoutId id="2147483946" r:id="rId4"/>
    <p:sldLayoutId id="2147483947" r:id="rId5"/>
    <p:sldLayoutId id="2147483948" r:id="rId6"/>
    <p:sldLayoutId id="2147483949" r:id="rId7"/>
    <p:sldLayoutId id="2147483950" r:id="rId8"/>
    <p:sldLayoutId id="2147483951" r:id="rId9"/>
    <p:sldLayoutId id="2147483952" r:id="rId10"/>
    <p:sldLayoutId id="2147483953" r:id="rId11"/>
    <p:sldLayoutId id="2147483954" r:id="rId12"/>
    <p:sldLayoutId id="2147483955" r:id="rId13"/>
    <p:sldLayoutId id="2147483956" r:id="rId14"/>
    <p:sldLayoutId id="2147483957" r:id="rId15"/>
    <p:sldLayoutId id="2147483958" r:id="rId16"/>
    <p:sldLayoutId id="2147483959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213815" y="2431403"/>
            <a:ext cx="8911988" cy="1372737"/>
          </a:xfrm>
        </p:spPr>
        <p:txBody>
          <a:bodyPr>
            <a:noAutofit/>
          </a:bodyPr>
          <a:lstStyle/>
          <a:p>
            <a:pPr algn="ctr"/>
            <a:r>
              <a:rPr lang="en-IN" sz="4000" b="1" dirty="0" smtClean="0">
                <a:solidFill>
                  <a:schemeClr val="bg1"/>
                </a:solidFill>
              </a:rPr>
              <a:t>WELCOME</a:t>
            </a:r>
            <a:endParaRPr lang="en-IN" sz="40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7382" y="6387152"/>
            <a:ext cx="98532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213815" y="6441748"/>
            <a:ext cx="98400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/>
              <a:t>Dept. of Computer Science,MACE,Kothamangalam</a:t>
            </a:r>
          </a:p>
        </p:txBody>
      </p:sp>
    </p:spTree>
    <p:extLst>
      <p:ext uri="{BB962C8B-B14F-4D97-AF65-F5344CB8AC3E}">
        <p14:creationId xmlns:p14="http://schemas.microsoft.com/office/powerpoint/2010/main" val="2099399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5997523"/>
              </p:ext>
            </p:extLst>
          </p:nvPr>
        </p:nvGraphicFramePr>
        <p:xfrm>
          <a:off x="441284" y="2129052"/>
          <a:ext cx="8184104" cy="37667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-473121" y="109180"/>
            <a:ext cx="98673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</a:rPr>
              <a:t>DIPLOMA: Consistent and Coherent Shared Memory over Mobile Phones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-213815" y="6496340"/>
            <a:ext cx="98400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/>
              <a:t>Dept. of Computer Science,MACE,Kothamangalam</a:t>
            </a:r>
          </a:p>
        </p:txBody>
      </p:sp>
      <p:sp>
        <p:nvSpPr>
          <p:cNvPr id="7" name="Oval 6"/>
          <p:cNvSpPr/>
          <p:nvPr/>
        </p:nvSpPr>
        <p:spPr>
          <a:xfrm rot="20686605">
            <a:off x="68568" y="6469250"/>
            <a:ext cx="395785" cy="27295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" name="Oval 14"/>
          <p:cNvSpPr/>
          <p:nvPr/>
        </p:nvSpPr>
        <p:spPr>
          <a:xfrm rot="20686605">
            <a:off x="5673303" y="4562001"/>
            <a:ext cx="395785" cy="27295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" name="Oval 15"/>
          <p:cNvSpPr/>
          <p:nvPr/>
        </p:nvSpPr>
        <p:spPr>
          <a:xfrm rot="20686605">
            <a:off x="3361726" y="4562002"/>
            <a:ext cx="395785" cy="27295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Oval 16"/>
          <p:cNvSpPr/>
          <p:nvPr/>
        </p:nvSpPr>
        <p:spPr>
          <a:xfrm rot="20686605">
            <a:off x="853812" y="3875652"/>
            <a:ext cx="395785" cy="27295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Oval 17"/>
          <p:cNvSpPr/>
          <p:nvPr/>
        </p:nvSpPr>
        <p:spPr>
          <a:xfrm rot="20686605">
            <a:off x="2805045" y="3345193"/>
            <a:ext cx="395785" cy="27295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0" name="Oval 19"/>
          <p:cNvSpPr/>
          <p:nvPr/>
        </p:nvSpPr>
        <p:spPr>
          <a:xfrm rot="20686605">
            <a:off x="5087050" y="3114776"/>
            <a:ext cx="395785" cy="27295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1" name="Oval 20"/>
          <p:cNvSpPr/>
          <p:nvPr/>
        </p:nvSpPr>
        <p:spPr>
          <a:xfrm rot="20686605">
            <a:off x="6571102" y="3007567"/>
            <a:ext cx="395785" cy="27295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24" name="Straight Arrow Connector 23"/>
          <p:cNvCxnSpPr/>
          <p:nvPr/>
        </p:nvCxnSpPr>
        <p:spPr>
          <a:xfrm flipH="1" flipV="1">
            <a:off x="987517" y="4195781"/>
            <a:ext cx="104975" cy="1236028"/>
          </a:xfrm>
          <a:prstGeom prst="straightConnector1">
            <a:avLst/>
          </a:prstGeom>
          <a:ln w="57150">
            <a:solidFill>
              <a:schemeClr val="tx1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1278490" y="3665322"/>
            <a:ext cx="1624475" cy="1766487"/>
          </a:xfrm>
          <a:prstGeom prst="straightConnector1">
            <a:avLst/>
          </a:prstGeom>
          <a:ln w="57150">
            <a:solidFill>
              <a:schemeClr val="tx1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1318345" y="4790625"/>
            <a:ext cx="2014488" cy="788734"/>
          </a:xfrm>
          <a:prstGeom prst="straightConnector1">
            <a:avLst/>
          </a:prstGeom>
          <a:ln w="57150">
            <a:solidFill>
              <a:schemeClr val="tx1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1318347" y="3665322"/>
            <a:ext cx="1457805" cy="1766487"/>
          </a:xfrm>
          <a:prstGeom prst="straightConnector1">
            <a:avLst/>
          </a:prstGeom>
          <a:ln w="57150">
            <a:solidFill>
              <a:schemeClr val="tx1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1318345" y="3616538"/>
            <a:ext cx="1403680" cy="294002"/>
          </a:xfrm>
          <a:prstGeom prst="line">
            <a:avLst/>
          </a:prstGeom>
          <a:ln w="381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3089259" y="3739583"/>
            <a:ext cx="368406" cy="775245"/>
          </a:xfrm>
          <a:prstGeom prst="line">
            <a:avLst/>
          </a:prstGeom>
          <a:ln w="381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1318344" y="3827279"/>
            <a:ext cx="1461878" cy="1480157"/>
          </a:xfrm>
          <a:prstGeom prst="line">
            <a:avLst/>
          </a:prstGeom>
          <a:ln w="381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lowchart: Collate 1"/>
          <p:cNvSpPr/>
          <p:nvPr/>
        </p:nvSpPr>
        <p:spPr>
          <a:xfrm rot="14873278">
            <a:off x="3307838" y="655375"/>
            <a:ext cx="655408" cy="409433"/>
          </a:xfrm>
          <a:prstGeom prst="flowChartCollat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b="1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3089259" y="1240751"/>
            <a:ext cx="368406" cy="1903294"/>
          </a:xfrm>
          <a:prstGeom prst="straightConnector1">
            <a:avLst/>
          </a:prstGeom>
          <a:ln w="57150">
            <a:solidFill>
              <a:schemeClr val="tx1"/>
            </a:solidFill>
            <a:prstDash val="dashDot"/>
            <a:headEnd type="triangle"/>
            <a:tailEnd type="triangle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3" name="Oval 32"/>
          <p:cNvSpPr/>
          <p:nvPr/>
        </p:nvSpPr>
        <p:spPr>
          <a:xfrm rot="20686605">
            <a:off x="8361232" y="5750496"/>
            <a:ext cx="395785" cy="27295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29" name="Straight Arrow Connector 28"/>
          <p:cNvCxnSpPr/>
          <p:nvPr/>
        </p:nvCxnSpPr>
        <p:spPr>
          <a:xfrm flipH="1" flipV="1">
            <a:off x="6892119" y="3298019"/>
            <a:ext cx="573207" cy="782662"/>
          </a:xfrm>
          <a:prstGeom prst="straightConnector1">
            <a:avLst/>
          </a:prstGeom>
          <a:ln w="38100">
            <a:solidFill>
              <a:schemeClr val="tx1"/>
            </a:solidFill>
            <a:prstDash val="lg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 flipV="1">
            <a:off x="5511728" y="3327696"/>
            <a:ext cx="1953597" cy="916981"/>
          </a:xfrm>
          <a:prstGeom prst="straightConnector1">
            <a:avLst/>
          </a:prstGeom>
          <a:ln w="38100">
            <a:solidFill>
              <a:schemeClr val="tx1"/>
            </a:solidFill>
            <a:prstDash val="lg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6097981" y="4392227"/>
            <a:ext cx="1351370" cy="248012"/>
          </a:xfrm>
          <a:prstGeom prst="straightConnector1">
            <a:avLst/>
          </a:prstGeom>
          <a:ln w="38100">
            <a:solidFill>
              <a:schemeClr val="tx1"/>
            </a:solidFill>
            <a:prstDash val="lg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 flipV="1">
            <a:off x="4080681" y="1240751"/>
            <a:ext cx="3368671" cy="3003926"/>
          </a:xfrm>
          <a:prstGeom prst="straightConnector1">
            <a:avLst/>
          </a:prstGeom>
          <a:ln w="38100">
            <a:solidFill>
              <a:schemeClr val="tx1"/>
            </a:solidFill>
            <a:prstDash val="lgDash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5058157" y="5923128"/>
            <a:ext cx="2407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Fig.1</a:t>
            </a:r>
            <a:endParaRPr lang="en-IN" dirty="0"/>
          </a:p>
        </p:txBody>
      </p:sp>
      <p:sp>
        <p:nvSpPr>
          <p:cNvPr id="9" name="TextBox 8"/>
          <p:cNvSpPr txBox="1"/>
          <p:nvPr/>
        </p:nvSpPr>
        <p:spPr>
          <a:xfrm>
            <a:off x="5322627" y="1023581"/>
            <a:ext cx="36848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dirty="0">
                <a:solidFill>
                  <a:schemeClr val="bg1"/>
                </a:solidFill>
              </a:rPr>
              <a:t>Region boot-up</a:t>
            </a:r>
          </a:p>
        </p:txBody>
      </p:sp>
    </p:spTree>
    <p:extLst>
      <p:ext uri="{BB962C8B-B14F-4D97-AF65-F5344CB8AC3E}">
        <p14:creationId xmlns:p14="http://schemas.microsoft.com/office/powerpoint/2010/main" val="35646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0.09618 -0.1495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09" y="-74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4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0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100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2.96296E-6 L -0.10764 -0.23148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82" y="-114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9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8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3" grpId="0" animBg="1"/>
      <p:bldP spid="33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Diagram group"/>
          <p:cNvGrpSpPr/>
          <p:nvPr/>
        </p:nvGrpSpPr>
        <p:grpSpPr>
          <a:xfrm>
            <a:off x="1856097" y="1545608"/>
            <a:ext cx="4725964" cy="4213747"/>
            <a:chOff x="1578" y="-1"/>
            <a:chExt cx="4020121" cy="3766783"/>
          </a:xfrm>
          <a:scene3d>
            <a:camera prst="perspectiveRelaxed">
              <a:rot lat="19149996" lon="20104178" rev="1577324"/>
            </a:camera>
            <a:lightRig rig="soft" dir="t"/>
            <a:backdrop>
              <a:anchor x="0" y="0" z="-210000"/>
              <a:norm dx="0" dy="0" dz="914400"/>
              <a:up dx="0" dy="914400" dz="0"/>
            </a:backdrop>
          </a:scene3d>
        </p:grpSpPr>
        <p:grpSp>
          <p:nvGrpSpPr>
            <p:cNvPr id="5" name="Group 4"/>
            <p:cNvGrpSpPr/>
            <p:nvPr/>
          </p:nvGrpSpPr>
          <p:grpSpPr>
            <a:xfrm>
              <a:off x="1578" y="-1"/>
              <a:ext cx="4020121" cy="3766783"/>
              <a:chOff x="1578" y="-1"/>
              <a:chExt cx="4020121" cy="3766783"/>
            </a:xfrm>
          </p:grpSpPr>
          <p:sp>
            <p:nvSpPr>
              <p:cNvPr id="6" name="Rounded Rectangle 5"/>
              <p:cNvSpPr/>
              <p:nvPr/>
            </p:nvSpPr>
            <p:spPr>
              <a:xfrm>
                <a:off x="1578" y="0"/>
                <a:ext cx="4020121" cy="3766782"/>
              </a:xfrm>
              <a:prstGeom prst="roundRect">
                <a:avLst>
                  <a:gd name="adj" fmla="val 5000"/>
                </a:avLst>
              </a:prstGeom>
              <a:sp3d extrusionH="152250" prstMaterial="matte">
                <a:bevelT w="165100" prst="coolSlant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7" name="Rounded Rectangle 4"/>
              <p:cNvSpPr/>
              <p:nvPr/>
            </p:nvSpPr>
            <p:spPr>
              <a:xfrm rot="16200000">
                <a:off x="-1140790" y="1142368"/>
                <a:ext cx="3088761" cy="804024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157734" rIns="204470" bIns="0" numCol="1" spcCol="1270" anchor="t" anchorCtr="0">
                <a:noAutofit/>
                <a:sp3d extrusionH="28000" prstMaterial="matte"/>
              </a:bodyPr>
              <a:lstStyle/>
              <a:p>
                <a:pPr lvl="0" algn="r" defTabSz="20447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IN" sz="4600" kern="1200" dirty="0" smtClean="0"/>
                  <a:t> </a:t>
                </a:r>
                <a:endParaRPr lang="en-IN" sz="4600" kern="1200" dirty="0"/>
              </a:p>
            </p:txBody>
          </p:sp>
        </p:grpSp>
      </p:grpSp>
      <p:sp>
        <p:nvSpPr>
          <p:cNvPr id="8" name="Oval 7"/>
          <p:cNvSpPr/>
          <p:nvPr/>
        </p:nvSpPr>
        <p:spPr>
          <a:xfrm rot="20686605">
            <a:off x="2641668" y="3343389"/>
            <a:ext cx="395785" cy="27295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Oval 8"/>
          <p:cNvSpPr/>
          <p:nvPr/>
        </p:nvSpPr>
        <p:spPr>
          <a:xfrm rot="20686605">
            <a:off x="4021186" y="3512848"/>
            <a:ext cx="395785" cy="27295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Oval 9"/>
          <p:cNvSpPr/>
          <p:nvPr/>
        </p:nvSpPr>
        <p:spPr>
          <a:xfrm rot="20686605">
            <a:off x="3794401" y="4476037"/>
            <a:ext cx="395785" cy="27295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3066346" y="3296215"/>
            <a:ext cx="2542884" cy="169459"/>
          </a:xfrm>
          <a:prstGeom prst="straightConnector1">
            <a:avLst/>
          </a:prstGeom>
          <a:ln w="38100">
            <a:solidFill>
              <a:schemeClr val="tx1"/>
            </a:solidFill>
            <a:prstDash val="lg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4219080" y="3465674"/>
            <a:ext cx="1417786" cy="963189"/>
          </a:xfrm>
          <a:prstGeom prst="straightConnector1">
            <a:avLst/>
          </a:prstGeom>
          <a:ln w="38100">
            <a:solidFill>
              <a:schemeClr val="tx1"/>
            </a:solidFill>
            <a:prstDash val="lg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3066346" y="3173383"/>
            <a:ext cx="2447350" cy="169459"/>
          </a:xfrm>
          <a:prstGeom prst="straightConnector1">
            <a:avLst/>
          </a:prstGeom>
          <a:ln w="38100">
            <a:solidFill>
              <a:schemeClr val="tx1"/>
            </a:solidFill>
            <a:prstDash val="lg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4326340" y="3588506"/>
            <a:ext cx="1452411" cy="963190"/>
          </a:xfrm>
          <a:prstGeom prst="straightConnector1">
            <a:avLst/>
          </a:prstGeom>
          <a:ln w="38100">
            <a:solidFill>
              <a:schemeClr val="tx1"/>
            </a:solidFill>
            <a:prstDash val="lg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lowchart: Collate 20"/>
          <p:cNvSpPr/>
          <p:nvPr/>
        </p:nvSpPr>
        <p:spPr>
          <a:xfrm rot="14873278">
            <a:off x="3307838" y="655375"/>
            <a:ext cx="655408" cy="409433"/>
          </a:xfrm>
          <a:prstGeom prst="flowChartCollat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b="1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H="1" flipV="1">
            <a:off x="3992293" y="1240752"/>
            <a:ext cx="1644573" cy="1932631"/>
          </a:xfrm>
          <a:prstGeom prst="straightConnector1">
            <a:avLst/>
          </a:prstGeom>
          <a:ln w="38100">
            <a:solidFill>
              <a:schemeClr val="tx1"/>
            </a:solidFill>
            <a:prstDash val="lgDash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058157" y="5923128"/>
            <a:ext cx="2407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Fig.2</a:t>
            </a:r>
            <a:endParaRPr lang="en-IN" dirty="0"/>
          </a:p>
        </p:txBody>
      </p:sp>
      <p:sp>
        <p:nvSpPr>
          <p:cNvPr id="2" name="TextBox 1"/>
          <p:cNvSpPr txBox="1"/>
          <p:nvPr/>
        </p:nvSpPr>
        <p:spPr>
          <a:xfrm>
            <a:off x="5058157" y="859809"/>
            <a:ext cx="37719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dirty="0">
                <a:solidFill>
                  <a:schemeClr val="bg1"/>
                </a:solidFill>
              </a:rPr>
              <a:t>Leader (re)election</a:t>
            </a:r>
          </a:p>
          <a:p>
            <a:endParaRPr lang="en-IN" sz="2800" dirty="0"/>
          </a:p>
        </p:txBody>
      </p:sp>
      <p:sp>
        <p:nvSpPr>
          <p:cNvPr id="19" name="TextBox 18"/>
          <p:cNvSpPr txBox="1"/>
          <p:nvPr/>
        </p:nvSpPr>
        <p:spPr>
          <a:xfrm>
            <a:off x="-473121" y="109180"/>
            <a:ext cx="98673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</a:rPr>
              <a:t>DIPLOMA: Consistent and Coherent Shared Memory over Mobile Phones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-213815" y="6496340"/>
            <a:ext cx="98400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/>
              <a:t>Dept. of Computer Science,MACE,Kothamangalam</a:t>
            </a:r>
          </a:p>
        </p:txBody>
      </p:sp>
    </p:spTree>
    <p:extLst>
      <p:ext uri="{BB962C8B-B14F-4D97-AF65-F5344CB8AC3E}">
        <p14:creationId xmlns:p14="http://schemas.microsoft.com/office/powerpoint/2010/main" val="3376685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4.07407E-6 L 0.16858 -0.0516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20" y="-25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0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473121" y="109180"/>
            <a:ext cx="98673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</a:rPr>
              <a:t>DIPLOMA: Consistent and Coherent Shared Memory over Mobile Phones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-213815" y="6496340"/>
            <a:ext cx="98400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/>
              <a:t>Dept. of Computer Science,MACE,Kothamangalam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9143" y="928048"/>
            <a:ext cx="79839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4000" dirty="0">
                <a:solidFill>
                  <a:schemeClr val="bg1"/>
                </a:solidFill>
              </a:rPr>
              <a:t>The DSMLayer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32011" y="1613853"/>
            <a:ext cx="8911989" cy="474600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IN" sz="2800" dirty="0">
                <a:solidFill>
                  <a:schemeClr val="bg1"/>
                </a:solidFill>
              </a:rPr>
              <a:t>Implemented as an Application programming interface</a:t>
            </a:r>
            <a:r>
              <a:rPr lang="en-IN" sz="2800" dirty="0" smtClean="0">
                <a:solidFill>
                  <a:schemeClr val="bg1"/>
                </a:solidFill>
              </a:rPr>
              <a:t>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IN" sz="2800" dirty="0" smtClean="0">
                <a:solidFill>
                  <a:schemeClr val="bg1"/>
                </a:solidFill>
              </a:rPr>
              <a:t>Runs atop VCore abstraction</a:t>
            </a:r>
            <a:endParaRPr lang="en-IN" sz="2800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IN" sz="2800" dirty="0" smtClean="0">
                <a:solidFill>
                  <a:schemeClr val="bg1"/>
                </a:solidFill>
              </a:rPr>
              <a:t>Shared memory - addressed </a:t>
            </a:r>
            <a:r>
              <a:rPr lang="en-IN" sz="2800" dirty="0">
                <a:solidFill>
                  <a:schemeClr val="bg1"/>
                </a:solidFill>
              </a:rPr>
              <a:t>through variable names.</a:t>
            </a:r>
          </a:p>
          <a:p>
            <a:pPr marL="0" indent="0">
              <a:buNone/>
            </a:pPr>
            <a:endParaRPr lang="en-IN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678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473121" y="109180"/>
            <a:ext cx="98673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</a:rPr>
              <a:t>DIPLOMA: Consistent and Coherent Shared Memory over Mobile Phones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-213815" y="6496340"/>
            <a:ext cx="98400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/>
              <a:t>Dept. of Computer Science,MACE,Kothamangalam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9143" y="928048"/>
            <a:ext cx="79839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4000" dirty="0">
                <a:solidFill>
                  <a:schemeClr val="bg1"/>
                </a:solidFill>
              </a:rPr>
              <a:t>The DSMLayer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32011" y="1613853"/>
            <a:ext cx="8911989" cy="474600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IN" sz="2800" dirty="0" smtClean="0">
                <a:solidFill>
                  <a:schemeClr val="bg1"/>
                </a:solidFill>
              </a:rPr>
              <a:t>Atom </a:t>
            </a:r>
            <a:r>
              <a:rPr lang="en-IN" sz="2800" dirty="0">
                <a:solidFill>
                  <a:schemeClr val="bg1"/>
                </a:solidFill>
              </a:rPr>
              <a:t>primitive - Access variables.</a:t>
            </a:r>
          </a:p>
          <a:p>
            <a:pPr lvl="4">
              <a:buFont typeface="Wingdings" panose="05000000000000000000" pitchFamily="2" charset="2"/>
              <a:buChar char="q"/>
            </a:pPr>
            <a:r>
              <a:rPr lang="en-IN" sz="2200" dirty="0">
                <a:solidFill>
                  <a:schemeClr val="bg1"/>
                </a:solidFill>
              </a:rPr>
              <a:t>Instructions executed on variables.</a:t>
            </a:r>
          </a:p>
          <a:p>
            <a:pPr lvl="4">
              <a:buFont typeface="Wingdings" panose="05000000000000000000" pitchFamily="2" charset="2"/>
              <a:buChar char="q"/>
            </a:pPr>
            <a:r>
              <a:rPr lang="en-IN" sz="2200" dirty="0">
                <a:solidFill>
                  <a:schemeClr val="bg1"/>
                </a:solidFill>
              </a:rPr>
              <a:t>Atomic nature.</a:t>
            </a:r>
          </a:p>
          <a:p>
            <a:pPr lvl="4">
              <a:buFont typeface="Wingdings" panose="05000000000000000000" pitchFamily="2" charset="2"/>
              <a:buChar char="q"/>
            </a:pPr>
            <a:r>
              <a:rPr lang="en-IN" sz="2200" dirty="0">
                <a:solidFill>
                  <a:schemeClr val="bg1"/>
                </a:solidFill>
              </a:rPr>
              <a:t>AtomFence.</a:t>
            </a:r>
          </a:p>
          <a:p>
            <a:pPr lvl="4">
              <a:buFont typeface="Wingdings" panose="05000000000000000000" pitchFamily="2" charset="2"/>
              <a:buChar char="q"/>
            </a:pPr>
            <a:r>
              <a:rPr lang="en-IN" sz="2200" dirty="0">
                <a:solidFill>
                  <a:schemeClr val="bg1"/>
                </a:solidFill>
              </a:rPr>
              <a:t>At-most-once execution semantics.</a:t>
            </a:r>
            <a:endParaRPr lang="en-IN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002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473121" y="109180"/>
            <a:ext cx="98673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</a:rPr>
              <a:t>DIPLOMA: Consistent and Coherent Shared Memory over Mobile Phones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-213815" y="6496340"/>
            <a:ext cx="98400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/>
              <a:t>Dept. of Computer Science,MACE,Kothamangalam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32011" y="1514902"/>
            <a:ext cx="8911989" cy="4981438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IN" sz="2800" dirty="0">
                <a:solidFill>
                  <a:schemeClr val="bg1"/>
                </a:solidFill>
              </a:rPr>
              <a:t>Broadcast based protocols- Write update protocol</a:t>
            </a:r>
            <a:r>
              <a:rPr lang="en-IN" sz="2800" dirty="0" smtClean="0">
                <a:solidFill>
                  <a:schemeClr val="bg1"/>
                </a:solidFill>
              </a:rPr>
              <a:t>.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IN" sz="2800" dirty="0">
                <a:solidFill>
                  <a:schemeClr val="bg1"/>
                </a:solidFill>
              </a:rPr>
              <a:t>Ensures caches are updated for write processes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IN" sz="2800" dirty="0">
                <a:solidFill>
                  <a:schemeClr val="bg1"/>
                </a:solidFill>
              </a:rPr>
              <a:t>Computational power located at the memory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IN" sz="2800" dirty="0">
                <a:solidFill>
                  <a:schemeClr val="bg1"/>
                </a:solidFill>
              </a:rPr>
              <a:t>Fewer messages </a:t>
            </a:r>
            <a:r>
              <a:rPr lang="en-IN" sz="2800" dirty="0" smtClean="0">
                <a:solidFill>
                  <a:schemeClr val="bg1"/>
                </a:solidFill>
              </a:rPr>
              <a:t>exchanged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IN" sz="2800" dirty="0" smtClean="0">
                <a:solidFill>
                  <a:schemeClr val="bg1"/>
                </a:solidFill>
              </a:rPr>
              <a:t>Multiple reader – multiple writer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9143" y="928048"/>
            <a:ext cx="79839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4000" dirty="0" smtClean="0">
                <a:solidFill>
                  <a:schemeClr val="bg1"/>
                </a:solidFill>
              </a:rPr>
              <a:t>SRCC</a:t>
            </a:r>
            <a:endParaRPr lang="en-IN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816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473121" y="109180"/>
            <a:ext cx="98673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</a:rPr>
              <a:t>DIPLOMA: Consistent and Coherent Shared Memory over Mobile Phones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-213815" y="6496340"/>
            <a:ext cx="98400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/>
              <a:t>Dept. of Computer Science,MACE,Kothamangalam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" y="1635934"/>
            <a:ext cx="9144000" cy="415071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IN" sz="2800" dirty="0">
                <a:solidFill>
                  <a:schemeClr val="bg1"/>
                </a:solidFill>
              </a:rPr>
              <a:t>Write through, no-write-allocate cache.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IN" sz="2800" dirty="0">
                <a:solidFill>
                  <a:schemeClr val="bg1"/>
                </a:solidFill>
              </a:rPr>
              <a:t>Ensures cache consistency between local and remote home </a:t>
            </a:r>
            <a:r>
              <a:rPr lang="en-IN" sz="2800" dirty="0" smtClean="0">
                <a:solidFill>
                  <a:schemeClr val="bg1"/>
                </a:solidFill>
              </a:rPr>
              <a:t>VCore</a:t>
            </a:r>
          </a:p>
          <a:p>
            <a:pPr lvl="2">
              <a:buFont typeface="Wingdings" panose="05000000000000000000" pitchFamily="2" charset="2"/>
              <a:buChar char="q"/>
            </a:pPr>
            <a:endParaRPr lang="en-IN" sz="2800" dirty="0" smtClean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endParaRPr lang="en-IN" sz="2800" dirty="0" smtClean="0">
              <a:solidFill>
                <a:schemeClr val="bg1"/>
              </a:solidFill>
            </a:endParaRPr>
          </a:p>
          <a:p>
            <a:pPr lvl="2">
              <a:buFont typeface="Wingdings" panose="05000000000000000000" pitchFamily="2" charset="2"/>
              <a:buChar char="q"/>
            </a:pPr>
            <a:endParaRPr lang="en-IN" sz="2800" dirty="0" smtClean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143" y="928048"/>
            <a:ext cx="79839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4000" dirty="0" smtClean="0">
                <a:solidFill>
                  <a:schemeClr val="bg1"/>
                </a:solidFill>
              </a:rPr>
              <a:t>SRCC</a:t>
            </a:r>
            <a:endParaRPr lang="en-IN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551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473121" y="109180"/>
            <a:ext cx="98673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</a:rPr>
              <a:t>DIPLOMA: Consistent and Coherent Shared Memory over Mobile Phones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-213815" y="6496340"/>
            <a:ext cx="98400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/>
              <a:t>Dept. of Computer Science,MACE,Kothamangalam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" y="2661319"/>
            <a:ext cx="9144000" cy="417622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IN" sz="2800" dirty="0">
                <a:solidFill>
                  <a:schemeClr val="bg1"/>
                </a:solidFill>
              </a:rPr>
              <a:t>Memory operations – same variable –seen by all remote caches in same order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IN" sz="2800" dirty="0">
                <a:solidFill>
                  <a:schemeClr val="bg1"/>
                </a:solidFill>
              </a:rPr>
              <a:t>Counters - initialized to 1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IN" sz="2800" dirty="0">
                <a:solidFill>
                  <a:schemeClr val="bg1"/>
                </a:solidFill>
              </a:rPr>
              <a:t>Home VCore – </a:t>
            </a:r>
            <a:r>
              <a:rPr lang="en-IN" sz="2800" dirty="0" err="1">
                <a:solidFill>
                  <a:schemeClr val="bg1"/>
                </a:solidFill>
              </a:rPr>
              <a:t>global_order</a:t>
            </a:r>
            <a:endParaRPr lang="en-IN" sz="2800" dirty="0">
              <a:solidFill>
                <a:schemeClr val="bg1"/>
              </a:solidFill>
            </a:endParaRPr>
          </a:p>
          <a:p>
            <a:pPr lvl="2">
              <a:buFont typeface="Wingdings" panose="05000000000000000000" pitchFamily="2" charset="2"/>
              <a:buChar char="q"/>
            </a:pPr>
            <a:r>
              <a:rPr lang="en-IN" sz="2800" dirty="0">
                <a:solidFill>
                  <a:schemeClr val="bg1"/>
                </a:solidFill>
              </a:rPr>
              <a:t>Other </a:t>
            </a:r>
            <a:r>
              <a:rPr lang="en-IN" sz="2800" dirty="0" err="1">
                <a:solidFill>
                  <a:schemeClr val="bg1"/>
                </a:solidFill>
              </a:rPr>
              <a:t>Vcores</a:t>
            </a:r>
            <a:r>
              <a:rPr lang="en-IN" sz="2800" dirty="0">
                <a:solidFill>
                  <a:schemeClr val="bg1"/>
                </a:solidFill>
              </a:rPr>
              <a:t> – </a:t>
            </a:r>
            <a:r>
              <a:rPr lang="en-IN" sz="2800" dirty="0" err="1" smtClean="0">
                <a:solidFill>
                  <a:schemeClr val="bg1"/>
                </a:solidFill>
              </a:rPr>
              <a:t>local_order</a:t>
            </a:r>
            <a:endParaRPr lang="en-IN" sz="2800" dirty="0" smtClean="0">
              <a:solidFill>
                <a:schemeClr val="bg1"/>
              </a:solidFill>
            </a:endParaRPr>
          </a:p>
          <a:p>
            <a:pPr lvl="2">
              <a:buFont typeface="Wingdings" panose="05000000000000000000" pitchFamily="2" charset="2"/>
              <a:buChar char="q"/>
            </a:pPr>
            <a:r>
              <a:rPr lang="en-IN" sz="2800" dirty="0" smtClean="0">
                <a:solidFill>
                  <a:schemeClr val="bg1"/>
                </a:solidFill>
              </a:rPr>
              <a:t>Write update is accepted only if</a:t>
            </a:r>
          </a:p>
          <a:p>
            <a:pPr marL="914400" lvl="2" indent="0">
              <a:buNone/>
            </a:pPr>
            <a:r>
              <a:rPr lang="en-IN" sz="2800" dirty="0">
                <a:solidFill>
                  <a:schemeClr val="bg1"/>
                </a:solidFill>
              </a:rPr>
              <a:t>	</a:t>
            </a:r>
            <a:r>
              <a:rPr lang="en-IN" sz="2800" dirty="0" smtClean="0">
                <a:solidFill>
                  <a:schemeClr val="bg1"/>
                </a:solidFill>
              </a:rPr>
              <a:t>		</a:t>
            </a:r>
            <a:r>
              <a:rPr lang="en-IN" sz="2800" dirty="0" err="1" smtClean="0">
                <a:solidFill>
                  <a:schemeClr val="bg1"/>
                </a:solidFill>
              </a:rPr>
              <a:t>global_order</a:t>
            </a:r>
            <a:r>
              <a:rPr lang="en-IN" sz="2800" dirty="0" smtClean="0">
                <a:solidFill>
                  <a:schemeClr val="bg1"/>
                </a:solidFill>
              </a:rPr>
              <a:t>=</a:t>
            </a:r>
            <a:r>
              <a:rPr lang="en-IN" sz="2800" dirty="0" err="1" smtClean="0">
                <a:solidFill>
                  <a:schemeClr val="bg1"/>
                </a:solidFill>
              </a:rPr>
              <a:t>local_order</a:t>
            </a:r>
            <a:endParaRPr lang="en-IN" sz="2800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endParaRPr lang="en-IN" sz="2800" dirty="0">
              <a:solidFill>
                <a:schemeClr val="bg1"/>
              </a:solidFill>
            </a:endParaRPr>
          </a:p>
          <a:p>
            <a:pPr lvl="2">
              <a:buFont typeface="Wingdings" panose="05000000000000000000" pitchFamily="2" charset="2"/>
              <a:buChar char="q"/>
            </a:pPr>
            <a:endParaRPr lang="en-IN" sz="2800" dirty="0" smtClean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endParaRPr lang="en-IN" sz="2800" dirty="0" smtClean="0">
              <a:solidFill>
                <a:schemeClr val="bg1"/>
              </a:solidFill>
            </a:endParaRPr>
          </a:p>
          <a:p>
            <a:pPr lvl="2">
              <a:buFont typeface="Wingdings" panose="05000000000000000000" pitchFamily="2" charset="2"/>
              <a:buChar char="q"/>
            </a:pPr>
            <a:endParaRPr lang="en-IN" sz="2800" dirty="0" smtClean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143" y="928048"/>
            <a:ext cx="79839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4000" dirty="0" smtClean="0">
                <a:solidFill>
                  <a:schemeClr val="bg1"/>
                </a:solidFill>
              </a:rPr>
              <a:t>SRCC</a:t>
            </a:r>
            <a:endParaRPr lang="en-IN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3330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473121" y="109180"/>
            <a:ext cx="98673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</a:rPr>
              <a:t>DIPLOMA: Consistent and Coherent Shared Memory over Mobile Phones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-213815" y="6496340"/>
            <a:ext cx="98400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/>
              <a:t>Dept. of Computer Science,MACE,Kothamangalam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9143" y="928048"/>
            <a:ext cx="79839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4000" dirty="0">
                <a:solidFill>
                  <a:schemeClr val="bg1"/>
                </a:solidFill>
              </a:rPr>
              <a:t>SRCC</a:t>
            </a: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699249756"/>
              </p:ext>
            </p:extLst>
          </p:nvPr>
        </p:nvGraphicFramePr>
        <p:xfrm>
          <a:off x="-884075" y="1569496"/>
          <a:ext cx="9022687" cy="44491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8" name="U-Turn Arrow 47"/>
          <p:cNvSpPr/>
          <p:nvPr/>
        </p:nvSpPr>
        <p:spPr>
          <a:xfrm flipH="1">
            <a:off x="2379261" y="3466534"/>
            <a:ext cx="750627" cy="668745"/>
          </a:xfrm>
          <a:prstGeom prst="uturnArrow">
            <a:avLst>
              <a:gd name="adj1" fmla="val 8637"/>
              <a:gd name="adj2" fmla="val 25000"/>
              <a:gd name="adj3" fmla="val 25000"/>
              <a:gd name="adj4" fmla="val 43750"/>
              <a:gd name="adj5" fmla="val 7959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50" name="Multiply 49"/>
          <p:cNvSpPr/>
          <p:nvPr/>
        </p:nvSpPr>
        <p:spPr>
          <a:xfrm>
            <a:off x="2331493" y="3532974"/>
            <a:ext cx="423081" cy="464024"/>
          </a:xfrm>
          <a:prstGeom prst="mathMultiply">
            <a:avLst>
              <a:gd name="adj1" fmla="val 7392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2" name="TextBox 51"/>
          <p:cNvSpPr txBox="1"/>
          <p:nvPr/>
        </p:nvSpPr>
        <p:spPr>
          <a:xfrm>
            <a:off x="5818497" y="3590826"/>
            <a:ext cx="2279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</a:rPr>
              <a:t>Write_update[5](g_o=1)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3079833" y="3539325"/>
            <a:ext cx="2279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</a:rPr>
              <a:t>Write_update[5](g_o=1)</a:t>
            </a:r>
          </a:p>
        </p:txBody>
      </p:sp>
      <p:cxnSp>
        <p:nvCxnSpPr>
          <p:cNvPr id="55" name="Elbow Connector 54"/>
          <p:cNvCxnSpPr/>
          <p:nvPr/>
        </p:nvCxnSpPr>
        <p:spPr>
          <a:xfrm rot="5400000" flipH="1" flipV="1">
            <a:off x="5154301" y="3512025"/>
            <a:ext cx="777924" cy="441283"/>
          </a:xfrm>
          <a:prstGeom prst="bentConnector3">
            <a:avLst/>
          </a:prstGeom>
          <a:ln w="57150"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3289105" y="5027996"/>
            <a:ext cx="2033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IN" dirty="0" err="1"/>
              <a:t>global_order</a:t>
            </a:r>
            <a:r>
              <a:rPr lang="en-IN" dirty="0"/>
              <a:t>=1;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582303" y="5012804"/>
            <a:ext cx="2185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err="1"/>
              <a:t>Local_order</a:t>
            </a:r>
            <a:r>
              <a:rPr lang="en-IN" dirty="0"/>
              <a:t>[5]=1;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5865127" y="2600253"/>
            <a:ext cx="2185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err="1"/>
              <a:t>Local_order</a:t>
            </a:r>
            <a:r>
              <a:rPr lang="en-IN" dirty="0"/>
              <a:t>[5]=1;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3289105" y="5031282"/>
            <a:ext cx="2033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IN" dirty="0" err="1"/>
              <a:t>global_order</a:t>
            </a:r>
            <a:r>
              <a:rPr lang="en-IN" dirty="0"/>
              <a:t>=2;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5867399" y="2602529"/>
            <a:ext cx="2185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err="1"/>
              <a:t>Local_order</a:t>
            </a:r>
            <a:r>
              <a:rPr lang="en-IN" dirty="0"/>
              <a:t>[5]=2;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5821272" y="3593601"/>
            <a:ext cx="2279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</a:rPr>
              <a:t>Write_update[5](g_o=2)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3072147" y="3570315"/>
            <a:ext cx="2279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</a:rPr>
              <a:t>Write_update[5](g_o=2)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5869671" y="2604801"/>
            <a:ext cx="2185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err="1"/>
              <a:t>Local_order</a:t>
            </a:r>
            <a:r>
              <a:rPr lang="en-IN" dirty="0"/>
              <a:t>[5]=3;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3291377" y="5017932"/>
            <a:ext cx="2033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IN" dirty="0" err="1"/>
              <a:t>global_order</a:t>
            </a:r>
            <a:r>
              <a:rPr lang="en-IN" dirty="0"/>
              <a:t>=3;</a:t>
            </a:r>
          </a:p>
        </p:txBody>
      </p:sp>
      <p:sp>
        <p:nvSpPr>
          <p:cNvPr id="2" name="Rectangle 1"/>
          <p:cNvSpPr/>
          <p:nvPr/>
        </p:nvSpPr>
        <p:spPr>
          <a:xfrm>
            <a:off x="437804" y="4197865"/>
            <a:ext cx="2313790" cy="63730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400" dirty="0" err="1">
                <a:solidFill>
                  <a:schemeClr val="tx1"/>
                </a:solidFill>
              </a:rPr>
              <a:t>Write_update</a:t>
            </a:r>
            <a:r>
              <a:rPr lang="en-IN" sz="1400" dirty="0">
                <a:solidFill>
                  <a:schemeClr val="tx1"/>
                </a:solidFill>
              </a:rPr>
              <a:t>[5](</a:t>
            </a:r>
            <a:r>
              <a:rPr lang="en-IN" sz="1400" dirty="0" err="1">
                <a:solidFill>
                  <a:schemeClr val="tx1"/>
                </a:solidFill>
              </a:rPr>
              <a:t>g_o</a:t>
            </a:r>
            <a:r>
              <a:rPr lang="en-IN" sz="1400" dirty="0">
                <a:solidFill>
                  <a:schemeClr val="tx1"/>
                </a:solidFill>
              </a:rPr>
              <a:t>=2)</a:t>
            </a:r>
          </a:p>
          <a:p>
            <a:pPr algn="ctr"/>
            <a:endParaRPr lang="en-IN" sz="14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89105" y="6005015"/>
            <a:ext cx="2033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Fig.3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18898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4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8" grpId="1" animBg="1"/>
      <p:bldP spid="48" grpId="2" animBg="1"/>
      <p:bldP spid="48" grpId="3" animBg="1"/>
      <p:bldP spid="48" grpId="4" animBg="1"/>
      <p:bldP spid="50" grpId="0" animBg="1"/>
      <p:bldP spid="50" grpId="1" animBg="1"/>
      <p:bldP spid="52" grpId="0"/>
      <p:bldP spid="52" grpId="1"/>
      <p:bldP spid="53" grpId="0"/>
      <p:bldP spid="53" grpId="1"/>
      <p:bldP spid="53" grpId="2"/>
      <p:bldP spid="57" grpId="0"/>
      <p:bldP spid="60" grpId="0"/>
      <p:bldP spid="61" grpId="0"/>
      <p:bldP spid="61" grpId="1"/>
      <p:bldP spid="62" grpId="0"/>
      <p:bldP spid="62" grpId="1"/>
      <p:bldP spid="63" grpId="2"/>
      <p:bldP spid="63" grpId="3"/>
      <p:bldP spid="64" grpId="0"/>
      <p:bldP spid="64" grpId="1"/>
      <p:bldP spid="65" grpId="0"/>
      <p:bldP spid="65" grpId="1"/>
      <p:bldP spid="66" grpId="0"/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473121" y="109180"/>
            <a:ext cx="98673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</a:rPr>
              <a:t>DIPLOMA: Consistent and Coherent Shared Memory over Mobile Phones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-213815" y="6496340"/>
            <a:ext cx="98400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/>
              <a:t>Dept. of Computer Science,MACE,Kothamangalam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7382" y="1007071"/>
            <a:ext cx="79839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4000" dirty="0">
                <a:solidFill>
                  <a:schemeClr val="bg1"/>
                </a:solidFill>
              </a:rPr>
              <a:t>DIPLOMA Implementation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9307" y="1828801"/>
            <a:ext cx="936691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dirty="0">
                <a:solidFill>
                  <a:schemeClr val="bg1"/>
                </a:solidFill>
              </a:rPr>
              <a:t>1. DIPLOMAS’s API(Application Programming interface).</a:t>
            </a:r>
          </a:p>
          <a:p>
            <a:endParaRPr lang="en-IN" sz="2800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27382" y="2274295"/>
            <a:ext cx="9016618" cy="361526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IN" sz="2800" dirty="0">
                <a:solidFill>
                  <a:schemeClr val="bg1"/>
                </a:solidFill>
              </a:rPr>
              <a:t>Application programmer implements UserApp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IN" sz="2800" dirty="0">
                <a:solidFill>
                  <a:schemeClr val="bg1"/>
                </a:solidFill>
              </a:rPr>
              <a:t>UserApp consists of Atoms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IN" sz="2800" dirty="0">
                <a:solidFill>
                  <a:schemeClr val="bg1"/>
                </a:solidFill>
              </a:rPr>
              <a:t>Atoms executed on Variables</a:t>
            </a:r>
          </a:p>
          <a:p>
            <a:pPr>
              <a:buFont typeface="Wingdings" panose="05000000000000000000" pitchFamily="2" charset="2"/>
              <a:buChar char="q"/>
            </a:pPr>
            <a:endParaRPr lang="en-IN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48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473121" y="109180"/>
            <a:ext cx="98673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</a:rPr>
              <a:t>DIPLOMA: Consistent and Coherent Shared Memory over Mobile Phones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-213815" y="6496340"/>
            <a:ext cx="98400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/>
              <a:t>Dept. of Computer Science,MACE,Kothamangalam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33" b="4320"/>
          <a:stretch/>
        </p:blipFill>
        <p:spPr>
          <a:xfrm>
            <a:off x="136057" y="1656000"/>
            <a:ext cx="8857397" cy="3636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01340" y="5294598"/>
            <a:ext cx="5036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 smtClean="0"/>
              <a:t>Table 1 </a:t>
            </a:r>
            <a:r>
              <a:rPr lang="en-IN" dirty="0" smtClean="0"/>
              <a:t>– </a:t>
            </a:r>
            <a:r>
              <a:rPr lang="en-IN" dirty="0" smtClean="0"/>
              <a:t>Interface methods</a:t>
            </a:r>
          </a:p>
          <a:p>
            <a:pPr algn="ctr"/>
            <a:r>
              <a:rPr lang="en-IN" dirty="0" smtClean="0"/>
              <a:t>Courtesy </a:t>
            </a:r>
            <a:r>
              <a:rPr lang="en-IN" dirty="0" smtClean="0"/>
              <a:t>: IEEE Transactions </a:t>
            </a:r>
            <a:r>
              <a:rPr lang="en-IN" dirty="0" smtClean="0"/>
              <a:t>march,2013</a:t>
            </a:r>
            <a:endParaRPr lang="en-IN" dirty="0"/>
          </a:p>
        </p:txBody>
      </p:sp>
      <p:sp>
        <p:nvSpPr>
          <p:cNvPr id="7" name="TextBox 6"/>
          <p:cNvSpPr txBox="1"/>
          <p:nvPr/>
        </p:nvSpPr>
        <p:spPr>
          <a:xfrm>
            <a:off x="127382" y="1007071"/>
            <a:ext cx="79839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4000" dirty="0" smtClean="0">
                <a:solidFill>
                  <a:schemeClr val="bg1"/>
                </a:solidFill>
              </a:rPr>
              <a:t>Interface Methods</a:t>
            </a:r>
            <a:endParaRPr lang="en-IN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6213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2012" y="532265"/>
            <a:ext cx="8911988" cy="1372737"/>
          </a:xfrm>
        </p:spPr>
        <p:txBody>
          <a:bodyPr>
            <a:noAutofit/>
          </a:bodyPr>
          <a:lstStyle/>
          <a:p>
            <a:pPr algn="ctr"/>
            <a:r>
              <a:rPr lang="en-IN" sz="4000" b="1" dirty="0">
                <a:solidFill>
                  <a:schemeClr val="bg1"/>
                </a:solidFill>
              </a:rPr>
              <a:t>DIPLOMA: Consistent and Coherent Shared Memory over Mobile Phones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27381" y="3965409"/>
            <a:ext cx="5907659" cy="1555845"/>
          </a:xfrm>
        </p:spPr>
        <p:txBody>
          <a:bodyPr>
            <a:normAutofit fontScale="77500" lnSpcReduction="20000"/>
          </a:bodyPr>
          <a:lstStyle/>
          <a:p>
            <a:r>
              <a:rPr lang="en-IN" sz="2800" dirty="0">
                <a:solidFill>
                  <a:schemeClr val="bg1"/>
                </a:solidFill>
              </a:rPr>
              <a:t>Topic approval</a:t>
            </a:r>
            <a:r>
              <a:rPr lang="en-IN" sz="2800" dirty="0" smtClean="0">
                <a:solidFill>
                  <a:schemeClr val="bg1"/>
                </a:solidFill>
              </a:rPr>
              <a:t>: 26-08-2013 </a:t>
            </a:r>
            <a:endParaRPr lang="en-IN" sz="2800" dirty="0">
              <a:solidFill>
                <a:schemeClr val="bg1"/>
              </a:solidFill>
            </a:endParaRPr>
          </a:p>
          <a:p>
            <a:r>
              <a:rPr lang="en-IN" sz="2800" dirty="0">
                <a:solidFill>
                  <a:schemeClr val="bg1"/>
                </a:solidFill>
              </a:rPr>
              <a:t>Slide </a:t>
            </a:r>
            <a:r>
              <a:rPr lang="en-IN" sz="2800" dirty="0" smtClean="0">
                <a:solidFill>
                  <a:schemeClr val="bg1"/>
                </a:solidFill>
              </a:rPr>
              <a:t>approval :  31-08-2013</a:t>
            </a:r>
          </a:p>
          <a:p>
            <a:r>
              <a:rPr lang="en-IN" sz="2800" dirty="0" smtClean="0">
                <a:solidFill>
                  <a:schemeClr val="bg1"/>
                </a:solidFill>
              </a:rPr>
              <a:t>Approved by   : </a:t>
            </a:r>
            <a:r>
              <a:rPr lang="en-IN" sz="2800" dirty="0" err="1" smtClean="0">
                <a:solidFill>
                  <a:schemeClr val="bg1"/>
                </a:solidFill>
              </a:rPr>
              <a:t>Mrs</a:t>
            </a:r>
            <a:r>
              <a:rPr lang="en-IN" sz="2800" dirty="0" err="1" smtClean="0">
                <a:solidFill>
                  <a:schemeClr val="bg1"/>
                </a:solidFill>
              </a:rPr>
              <a:t>.</a:t>
            </a:r>
            <a:r>
              <a:rPr lang="en-IN" sz="2800" dirty="0" smtClean="0">
                <a:solidFill>
                  <a:schemeClr val="bg1"/>
                </a:solidFill>
              </a:rPr>
              <a:t> </a:t>
            </a:r>
            <a:r>
              <a:rPr lang="en-IN" sz="2800" dirty="0" err="1" smtClean="0">
                <a:solidFill>
                  <a:schemeClr val="bg1"/>
                </a:solidFill>
              </a:rPr>
              <a:t>Jisha</a:t>
            </a:r>
            <a:r>
              <a:rPr lang="en-IN" sz="2800" dirty="0" smtClean="0">
                <a:solidFill>
                  <a:schemeClr val="bg1"/>
                </a:solidFill>
              </a:rPr>
              <a:t> P </a:t>
            </a:r>
            <a:r>
              <a:rPr lang="en-IN" sz="2800" dirty="0" smtClean="0">
                <a:solidFill>
                  <a:schemeClr val="bg1"/>
                </a:solidFill>
              </a:rPr>
              <a:t>Abraham</a:t>
            </a:r>
            <a:endParaRPr lang="en-IN" sz="2800" dirty="0">
              <a:solidFill>
                <a:schemeClr val="bg1"/>
              </a:solidFill>
            </a:endParaRPr>
          </a:p>
          <a:p>
            <a:endParaRPr lang="en-IN" sz="28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7382" y="6387152"/>
            <a:ext cx="98532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50677" y="3594611"/>
            <a:ext cx="390735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dirty="0">
                <a:solidFill>
                  <a:schemeClr val="bg1"/>
                </a:solidFill>
              </a:rPr>
              <a:t>Presented by</a:t>
            </a:r>
          </a:p>
          <a:p>
            <a:endParaRPr lang="en-IN" sz="2000" dirty="0">
              <a:solidFill>
                <a:schemeClr val="bg1"/>
              </a:solidFill>
            </a:endParaRPr>
          </a:p>
          <a:p>
            <a:r>
              <a:rPr lang="en-IN" sz="2000" dirty="0">
                <a:solidFill>
                  <a:schemeClr val="bg1"/>
                </a:solidFill>
              </a:rPr>
              <a:t>BONY THOMAS</a:t>
            </a:r>
          </a:p>
          <a:p>
            <a:r>
              <a:rPr lang="en-IN" sz="2000" dirty="0">
                <a:solidFill>
                  <a:schemeClr val="bg1"/>
                </a:solidFill>
              </a:rPr>
              <a:t>CLASS NO:18</a:t>
            </a:r>
          </a:p>
          <a:p>
            <a:r>
              <a:rPr lang="en-IN" sz="2000" dirty="0">
                <a:solidFill>
                  <a:schemeClr val="bg1"/>
                </a:solidFill>
              </a:rPr>
              <a:t>S7-R,DEPT.CSE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-213815" y="6441748"/>
            <a:ext cx="98400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/>
              <a:t>Dept. of Computer Science,MACE,Kothamangalam</a:t>
            </a:r>
          </a:p>
        </p:txBody>
      </p:sp>
    </p:spTree>
    <p:extLst>
      <p:ext uri="{BB962C8B-B14F-4D97-AF65-F5344CB8AC3E}">
        <p14:creationId xmlns:p14="http://schemas.microsoft.com/office/powerpoint/2010/main" val="25019187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473121" y="109180"/>
            <a:ext cx="98673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</a:rPr>
              <a:t>DIPLOMA: Consistent and Coherent Shared Memory over Mobile Phones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-213815" y="6496340"/>
            <a:ext cx="98400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/>
              <a:t>Dept. of Computer Science,MACE,Kothamangalam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7382" y="488455"/>
            <a:ext cx="79839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4000" dirty="0">
                <a:solidFill>
                  <a:schemeClr val="bg1"/>
                </a:solidFill>
              </a:rPr>
              <a:t>DIPLOMA </a:t>
            </a:r>
            <a:r>
              <a:rPr lang="en-IN" sz="4000" dirty="0" smtClean="0">
                <a:solidFill>
                  <a:schemeClr val="bg1"/>
                </a:solidFill>
              </a:rPr>
              <a:t>Prototype</a:t>
            </a:r>
            <a:endParaRPr lang="en-IN" sz="4000" dirty="0">
              <a:solidFill>
                <a:schemeClr val="bg1"/>
              </a:solidFill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5719084"/>
              </p:ext>
            </p:extLst>
          </p:nvPr>
        </p:nvGraphicFramePr>
        <p:xfrm>
          <a:off x="736979" y="1705967"/>
          <a:ext cx="7087738" cy="23474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Snip Diagonal Corner Rectangle 12"/>
          <p:cNvSpPr/>
          <p:nvPr/>
        </p:nvSpPr>
        <p:spPr>
          <a:xfrm>
            <a:off x="559558" y="1514904"/>
            <a:ext cx="7424382" cy="2884953"/>
          </a:xfrm>
          <a:prstGeom prst="snip2Diag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N" dirty="0"/>
          </a:p>
        </p:txBody>
      </p:sp>
      <p:sp>
        <p:nvSpPr>
          <p:cNvPr id="14" name="Snip Diagonal Corner Rectangle 13"/>
          <p:cNvSpPr/>
          <p:nvPr/>
        </p:nvSpPr>
        <p:spPr>
          <a:xfrm>
            <a:off x="559558" y="4538133"/>
            <a:ext cx="7424382" cy="579780"/>
          </a:xfrm>
          <a:prstGeom prst="snip2Diag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IN" dirty="0"/>
              <a:t>Busy-wait loop – to receive packets on ad hoc network</a:t>
            </a:r>
          </a:p>
        </p:txBody>
      </p:sp>
      <p:sp>
        <p:nvSpPr>
          <p:cNvPr id="15" name="Snip Diagonal Corner Rectangle 14"/>
          <p:cNvSpPr/>
          <p:nvPr/>
        </p:nvSpPr>
        <p:spPr>
          <a:xfrm>
            <a:off x="559558" y="5284325"/>
            <a:ext cx="7424382" cy="341194"/>
          </a:xfrm>
          <a:prstGeom prst="snip2Diag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IN" dirty="0"/>
              <a:t>MUX – Communication between Thread1 and Thread2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002136" y="2702256"/>
            <a:ext cx="1141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>
                <a:solidFill>
                  <a:schemeClr val="bg1"/>
                </a:solidFill>
              </a:rPr>
              <a:t>Thread1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043080" y="4752960"/>
            <a:ext cx="1100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>
                <a:solidFill>
                  <a:schemeClr val="bg1"/>
                </a:solidFill>
              </a:rPr>
              <a:t>Thread2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043080" y="5297553"/>
            <a:ext cx="1100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>
                <a:solidFill>
                  <a:schemeClr val="bg1"/>
                </a:solidFill>
              </a:rPr>
              <a:t>Thread3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330053" y="5988733"/>
            <a:ext cx="5500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>
                <a:solidFill>
                  <a:schemeClr val="bg1"/>
                </a:solidFill>
              </a:rPr>
              <a:t>Fig.4</a:t>
            </a:r>
          </a:p>
        </p:txBody>
      </p:sp>
    </p:spTree>
    <p:extLst>
      <p:ext uri="{BB962C8B-B14F-4D97-AF65-F5344CB8AC3E}">
        <p14:creationId xmlns:p14="http://schemas.microsoft.com/office/powerpoint/2010/main" val="2908244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473121" y="109180"/>
            <a:ext cx="98673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</a:rPr>
              <a:t>DIPLOMA: Consistent and Coherent Shared Memory over Mobile Phones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-213815" y="6496340"/>
            <a:ext cx="98400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/>
              <a:t>Dept. of Computer Science,MACE,Kothamangalam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7382" y="1007071"/>
            <a:ext cx="79839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4000" dirty="0" smtClean="0">
                <a:solidFill>
                  <a:schemeClr val="bg1"/>
                </a:solidFill>
              </a:rPr>
              <a:t>Prototype</a:t>
            </a:r>
            <a:endParaRPr lang="en-IN" sz="4000" dirty="0">
              <a:solidFill>
                <a:schemeClr val="bg1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0" y="1714957"/>
            <a:ext cx="9144000" cy="417460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IN" sz="2800" dirty="0" smtClean="0">
                <a:solidFill>
                  <a:schemeClr val="bg1"/>
                </a:solidFill>
              </a:rPr>
              <a:t>3 layers run in single thread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IN" sz="2800" dirty="0" smtClean="0">
                <a:solidFill>
                  <a:schemeClr val="bg1"/>
                </a:solidFill>
              </a:rPr>
              <a:t>Eliminate inter-thread communication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IN" sz="2800" dirty="0" smtClean="0">
                <a:solidFill>
                  <a:schemeClr val="bg1"/>
                </a:solidFill>
              </a:rPr>
              <a:t>Java </a:t>
            </a:r>
            <a:r>
              <a:rPr lang="en-IN" sz="2800" dirty="0" smtClean="0">
                <a:solidFill>
                  <a:schemeClr val="bg1"/>
                </a:solidFill>
              </a:rPr>
              <a:t>synchronised – disallow concurrent access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IN" sz="2800" dirty="0" smtClean="0">
                <a:solidFill>
                  <a:schemeClr val="bg1"/>
                </a:solidFill>
              </a:rPr>
              <a:t>MINT</a:t>
            </a:r>
            <a:r>
              <a:rPr lang="en-IN" sz="2800" dirty="0">
                <a:solidFill>
                  <a:schemeClr val="bg1"/>
                </a:solidFill>
              </a:rPr>
              <a:t>: A front end for efficient simulation of shared memory multiprocessors</a:t>
            </a:r>
          </a:p>
          <a:p>
            <a:pPr>
              <a:buFont typeface="Wingdings" panose="05000000000000000000" pitchFamily="2" charset="2"/>
              <a:buChar char="q"/>
            </a:pPr>
            <a:endParaRPr lang="en-IN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052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473121" y="109180"/>
            <a:ext cx="98673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</a:rPr>
              <a:t>DIPLOMA: Consistent and Coherent Shared Memory over Mobile Phones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-213815" y="6496340"/>
            <a:ext cx="98400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/>
              <a:t>Dept. of Computer Science,MACE,Kothamangalam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9924" y="1007071"/>
            <a:ext cx="79839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4000" dirty="0" smtClean="0">
                <a:solidFill>
                  <a:schemeClr val="bg1"/>
                </a:solidFill>
              </a:rPr>
              <a:t>Evaluation</a:t>
            </a:r>
            <a:endParaRPr lang="en-IN" sz="4000" dirty="0">
              <a:solidFill>
                <a:schemeClr val="bg1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39924" y="1714957"/>
            <a:ext cx="8904076" cy="417460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IN" sz="2800" dirty="0">
                <a:solidFill>
                  <a:schemeClr val="bg1"/>
                </a:solidFill>
              </a:rPr>
              <a:t>Better response time improvements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IN" sz="2800" dirty="0">
                <a:solidFill>
                  <a:schemeClr val="bg1"/>
                </a:solidFill>
              </a:rPr>
              <a:t>Cellular bandwidth reduction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IN" sz="2800" dirty="0" smtClean="0">
                <a:solidFill>
                  <a:schemeClr val="bg1"/>
                </a:solidFill>
              </a:rPr>
              <a:t>Energy consumption reduced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IN" sz="2800" dirty="0" smtClean="0">
                <a:solidFill>
                  <a:schemeClr val="bg1"/>
                </a:solidFill>
              </a:rPr>
              <a:t>Better request completion rate</a:t>
            </a:r>
            <a:endParaRPr lang="en-IN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8155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473121" y="109180"/>
            <a:ext cx="98673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</a:rPr>
              <a:t>DIPLOMA: Consistent and Coherent Shared Memory over Mobile Phones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-213815" y="6496340"/>
            <a:ext cx="98400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/>
              <a:t>Dept. of Computer Science,MACE,Kothamangalam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9143" y="928048"/>
            <a:ext cx="79839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4000" dirty="0">
                <a:solidFill>
                  <a:schemeClr val="bg1"/>
                </a:solidFill>
              </a:rPr>
              <a:t>Conclusion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0" y="1219219"/>
            <a:ext cx="9144000" cy="513937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endParaRPr lang="en-IN" sz="2800" dirty="0" smtClean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IN" sz="2800" dirty="0" smtClean="0">
                <a:solidFill>
                  <a:schemeClr val="bg1"/>
                </a:solidFill>
              </a:rPr>
              <a:t>Shared </a:t>
            </a:r>
            <a:r>
              <a:rPr lang="en-IN" sz="2800" dirty="0">
                <a:solidFill>
                  <a:schemeClr val="bg1"/>
                </a:solidFill>
              </a:rPr>
              <a:t>memory implemented on mobile devices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IN" sz="2800" dirty="0">
                <a:solidFill>
                  <a:schemeClr val="bg1"/>
                </a:solidFill>
              </a:rPr>
              <a:t>Powerful mobile computing </a:t>
            </a:r>
            <a:r>
              <a:rPr lang="en-IN" sz="2800" dirty="0" smtClean="0">
                <a:solidFill>
                  <a:schemeClr val="bg1"/>
                </a:solidFill>
              </a:rPr>
              <a:t>platform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IN" sz="2800" dirty="0" smtClean="0">
                <a:solidFill>
                  <a:schemeClr val="bg1"/>
                </a:solidFill>
              </a:rPr>
              <a:t>Offload </a:t>
            </a:r>
            <a:r>
              <a:rPr lang="en-IN" sz="2800" dirty="0">
                <a:solidFill>
                  <a:schemeClr val="bg1"/>
                </a:solidFill>
              </a:rPr>
              <a:t>communications from cellular networks and computation from servers</a:t>
            </a:r>
          </a:p>
        </p:txBody>
      </p:sp>
    </p:spTree>
    <p:extLst>
      <p:ext uri="{BB962C8B-B14F-4D97-AF65-F5344CB8AC3E}">
        <p14:creationId xmlns:p14="http://schemas.microsoft.com/office/powerpoint/2010/main" val="4055122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473121" y="109180"/>
            <a:ext cx="98673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</a:rPr>
              <a:t>DIPLOMA: Consistent and Coherent Shared Memory over Mobile Phones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-213815" y="6496340"/>
            <a:ext cx="98400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/>
              <a:t>Dept. of Computer Science,MACE,Kothamangalam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9143" y="928048"/>
            <a:ext cx="79839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4000" dirty="0" smtClean="0">
                <a:solidFill>
                  <a:schemeClr val="bg1"/>
                </a:solidFill>
              </a:rPr>
              <a:t>References</a:t>
            </a:r>
            <a:endParaRPr lang="en-IN" sz="4000" dirty="0">
              <a:solidFill>
                <a:schemeClr val="bg1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9143" y="2274295"/>
            <a:ext cx="9084857" cy="361526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IN" sz="2800" dirty="0">
                <a:solidFill>
                  <a:schemeClr val="bg1"/>
                </a:solidFill>
              </a:rPr>
              <a:t>A </a:t>
            </a:r>
            <a:r>
              <a:rPr lang="en-IN" sz="2800" dirty="0" smtClean="0">
                <a:solidFill>
                  <a:schemeClr val="bg1"/>
                </a:solidFill>
              </a:rPr>
              <a:t>Simulation Study on using the Virtual Node Layer to implement efficient and reliable </a:t>
            </a:r>
            <a:r>
              <a:rPr lang="en-IN" sz="2800" dirty="0" err="1" smtClean="0">
                <a:solidFill>
                  <a:schemeClr val="bg1"/>
                </a:solidFill>
              </a:rPr>
              <a:t>manet</a:t>
            </a:r>
            <a:r>
              <a:rPr lang="en-IN" sz="2800" dirty="0">
                <a:solidFill>
                  <a:schemeClr val="bg1"/>
                </a:solidFill>
              </a:rPr>
              <a:t> protocols by JIANG </a:t>
            </a:r>
            <a:r>
              <a:rPr lang="en-IN" sz="2800" dirty="0" smtClean="0">
                <a:solidFill>
                  <a:schemeClr val="bg1"/>
                </a:solidFill>
              </a:rPr>
              <a:t>WU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IN" sz="2800" dirty="0" smtClean="0">
                <a:solidFill>
                  <a:schemeClr val="bg1"/>
                </a:solidFill>
              </a:rPr>
              <a:t>Scalable atomic primitives for distributed shared </a:t>
            </a:r>
            <a:r>
              <a:rPr lang="en-IN" sz="2800" dirty="0">
                <a:solidFill>
                  <a:schemeClr val="bg1"/>
                </a:solidFill>
              </a:rPr>
              <a:t>memory multiprocessors by </a:t>
            </a:r>
            <a:r>
              <a:rPr lang="en-IN" sz="2800" dirty="0" err="1">
                <a:solidFill>
                  <a:schemeClr val="bg1"/>
                </a:solidFill>
              </a:rPr>
              <a:t>Maged</a:t>
            </a:r>
            <a:r>
              <a:rPr lang="en-IN" sz="2800" dirty="0">
                <a:solidFill>
                  <a:schemeClr val="bg1"/>
                </a:solidFill>
              </a:rPr>
              <a:t> </a:t>
            </a:r>
            <a:r>
              <a:rPr lang="en-IN" sz="2800" dirty="0" err="1" smtClean="0">
                <a:solidFill>
                  <a:schemeClr val="bg1"/>
                </a:solidFill>
              </a:rPr>
              <a:t>M.Michael</a:t>
            </a:r>
            <a:endParaRPr lang="en-IN" sz="2800" dirty="0" smtClean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endParaRPr lang="en-IN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090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2262" y="1613853"/>
            <a:ext cx="7162349" cy="361526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IN" sz="2800" dirty="0">
                <a:solidFill>
                  <a:schemeClr val="bg1"/>
                </a:solidFill>
              </a:rPr>
              <a:t>Introduction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IN" sz="2800" dirty="0">
                <a:solidFill>
                  <a:schemeClr val="bg1"/>
                </a:solidFill>
              </a:rPr>
              <a:t>Existing </a:t>
            </a:r>
            <a:r>
              <a:rPr lang="en-IN" sz="2800" dirty="0" smtClean="0">
                <a:solidFill>
                  <a:schemeClr val="bg1"/>
                </a:solidFill>
              </a:rPr>
              <a:t>system &amp; its drawbacks</a:t>
            </a:r>
            <a:endParaRPr lang="en-IN" sz="2800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IN" sz="2800" dirty="0">
                <a:solidFill>
                  <a:schemeClr val="bg1"/>
                </a:solidFill>
              </a:rPr>
              <a:t>Proposed system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IN" sz="2800" dirty="0" smtClean="0">
                <a:solidFill>
                  <a:schemeClr val="bg1"/>
                </a:solidFill>
              </a:rPr>
              <a:t>Evaluation</a:t>
            </a:r>
            <a:endParaRPr lang="en-IN" sz="2800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IN" sz="2800" dirty="0" smtClean="0">
                <a:solidFill>
                  <a:schemeClr val="bg1"/>
                </a:solidFill>
              </a:rPr>
              <a:t>Conclusion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IN" sz="2800" dirty="0" smtClean="0">
                <a:solidFill>
                  <a:schemeClr val="bg1"/>
                </a:solidFill>
              </a:rPr>
              <a:t>References</a:t>
            </a:r>
            <a:endParaRPr lang="en-IN" sz="28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473121" y="109180"/>
            <a:ext cx="98673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</a:rPr>
              <a:t>DIPLOMA: Consistent and Coherent Shared Memory over Mobile Phones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-213815" y="6496340"/>
            <a:ext cx="98400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/>
              <a:t>Dept. of Computer Science,MACE,Kothamangalam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9143" y="885844"/>
            <a:ext cx="79839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4000" dirty="0" smtClean="0">
                <a:solidFill>
                  <a:schemeClr val="bg1"/>
                </a:solidFill>
              </a:rPr>
              <a:t>Contents</a:t>
            </a:r>
            <a:endParaRPr lang="en-IN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861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193" y="1613853"/>
            <a:ext cx="8679977" cy="361526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IN" sz="2800" dirty="0">
                <a:solidFill>
                  <a:schemeClr val="bg1"/>
                </a:solidFill>
              </a:rPr>
              <a:t>Smartphones – </a:t>
            </a:r>
            <a:r>
              <a:rPr lang="en-IN" sz="2800" dirty="0" smtClean="0">
                <a:solidFill>
                  <a:schemeClr val="bg1"/>
                </a:solidFill>
              </a:rPr>
              <a:t>high end mobile phones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IN" sz="2800" dirty="0" smtClean="0">
                <a:solidFill>
                  <a:schemeClr val="bg1"/>
                </a:solidFill>
              </a:rPr>
              <a:t>Sense and generate data</a:t>
            </a:r>
            <a:endParaRPr lang="en-IN" sz="2800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IN" sz="2800" dirty="0">
                <a:solidFill>
                  <a:schemeClr val="bg1"/>
                </a:solidFill>
              </a:rPr>
              <a:t>Emergence of multicore mobile phones</a:t>
            </a:r>
          </a:p>
          <a:p>
            <a:pPr lvl="5">
              <a:buFont typeface="Wingdings" panose="05000000000000000000" pitchFamily="2" charset="2"/>
              <a:buChar char="q"/>
            </a:pPr>
            <a:r>
              <a:rPr lang="en-IN" sz="2200" dirty="0">
                <a:solidFill>
                  <a:schemeClr val="bg1"/>
                </a:solidFill>
              </a:rPr>
              <a:t>Compute intensive </a:t>
            </a:r>
            <a:r>
              <a:rPr lang="en-IN" sz="2200" dirty="0" smtClean="0">
                <a:solidFill>
                  <a:schemeClr val="bg1"/>
                </a:solidFill>
              </a:rPr>
              <a:t>tasks</a:t>
            </a:r>
            <a:endParaRPr lang="en-IN" sz="22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473121" y="109180"/>
            <a:ext cx="98673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</a:rPr>
              <a:t>DIPLOMA: Consistent and Coherent Shared Memory over Mobile Phones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-213815" y="6496340"/>
            <a:ext cx="98400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/>
              <a:t>Dept. of Computer Science,MACE,Kothamangalam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41193" y="727401"/>
            <a:ext cx="79839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4000" dirty="0" smtClean="0">
                <a:solidFill>
                  <a:schemeClr val="bg1"/>
                </a:solidFill>
              </a:rPr>
              <a:t>Introduction</a:t>
            </a:r>
            <a:endParaRPr lang="en-IN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66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125" y="1487606"/>
            <a:ext cx="8871045" cy="468118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IN" sz="2800" dirty="0">
                <a:solidFill>
                  <a:schemeClr val="bg1"/>
                </a:solidFill>
              </a:rPr>
              <a:t>Client-server model using cellular network</a:t>
            </a:r>
          </a:p>
          <a:p>
            <a:pPr lvl="4">
              <a:buFont typeface="Wingdings" panose="05000000000000000000" pitchFamily="2" charset="2"/>
              <a:buChar char="q"/>
            </a:pPr>
            <a:r>
              <a:rPr lang="en-IN" sz="2200" dirty="0">
                <a:solidFill>
                  <a:schemeClr val="bg1"/>
                </a:solidFill>
              </a:rPr>
              <a:t>Congestion in </a:t>
            </a:r>
            <a:r>
              <a:rPr lang="en-IN" sz="2200" dirty="0" smtClean="0">
                <a:solidFill>
                  <a:schemeClr val="bg1"/>
                </a:solidFill>
              </a:rPr>
              <a:t>server</a:t>
            </a:r>
            <a:endParaRPr lang="en-IN" sz="2200" dirty="0">
              <a:solidFill>
                <a:schemeClr val="bg1"/>
              </a:solidFill>
            </a:endParaRPr>
          </a:p>
          <a:p>
            <a:pPr lvl="4">
              <a:buFont typeface="Wingdings" panose="05000000000000000000" pitchFamily="2" charset="2"/>
              <a:buChar char="q"/>
            </a:pPr>
            <a:r>
              <a:rPr lang="en-IN" sz="2200" dirty="0">
                <a:solidFill>
                  <a:schemeClr val="bg1"/>
                </a:solidFill>
              </a:rPr>
              <a:t>Overloading of network</a:t>
            </a:r>
          </a:p>
          <a:p>
            <a:pPr lvl="4">
              <a:buFont typeface="Wingdings" panose="05000000000000000000" pitchFamily="2" charset="2"/>
              <a:buChar char="q"/>
            </a:pPr>
            <a:r>
              <a:rPr lang="en-IN" sz="2200" dirty="0">
                <a:solidFill>
                  <a:schemeClr val="bg1"/>
                </a:solidFill>
              </a:rPr>
              <a:t>Long and variable latencies</a:t>
            </a:r>
          </a:p>
          <a:p>
            <a:pPr lvl="4">
              <a:buFont typeface="Wingdings" panose="05000000000000000000" pitchFamily="2" charset="2"/>
              <a:buChar char="q"/>
            </a:pPr>
            <a:r>
              <a:rPr lang="en-IN" sz="2200" dirty="0">
                <a:solidFill>
                  <a:schemeClr val="bg1"/>
                </a:solidFill>
              </a:rPr>
              <a:t>Poor battery life</a:t>
            </a:r>
          </a:p>
          <a:p>
            <a:pPr lvl="4">
              <a:buFont typeface="Wingdings" panose="05000000000000000000" pitchFamily="2" charset="2"/>
              <a:buChar char="q"/>
            </a:pPr>
            <a:r>
              <a:rPr lang="en-IN" sz="2200" dirty="0">
                <a:solidFill>
                  <a:schemeClr val="bg1"/>
                </a:solidFill>
              </a:rPr>
              <a:t>Monetary cost</a:t>
            </a:r>
            <a:endParaRPr lang="en-IN" sz="28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IN" sz="22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473121" y="109180"/>
            <a:ext cx="98673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</a:rPr>
              <a:t>DIPLOMA: Consistent and Coherent Shared Memory over Mobile Phones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-213815" y="6496340"/>
            <a:ext cx="98400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/>
              <a:t>Dept. of Computer Science,MACE,Kothamangalam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9143" y="928048"/>
            <a:ext cx="79839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4000" dirty="0" smtClean="0">
                <a:solidFill>
                  <a:schemeClr val="bg1"/>
                </a:solidFill>
              </a:rPr>
              <a:t>Existing System</a:t>
            </a:r>
            <a:endParaRPr lang="en-IN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9315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047164"/>
            <a:ext cx="9144000" cy="4271749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IN" sz="2800" dirty="0">
                <a:solidFill>
                  <a:schemeClr val="bg1"/>
                </a:solidFill>
              </a:rPr>
              <a:t>DIPLOMA -Distributed Programming Layer Over Mobile Agents</a:t>
            </a:r>
          </a:p>
          <a:p>
            <a:pPr lvl="3">
              <a:buFont typeface="Wingdings" panose="05000000000000000000" pitchFamily="2" charset="2"/>
              <a:buChar char="q"/>
            </a:pPr>
            <a:r>
              <a:rPr lang="en-IN" sz="2800" dirty="0">
                <a:solidFill>
                  <a:schemeClr val="bg1"/>
                </a:solidFill>
              </a:rPr>
              <a:t>Harnessing the compute power locally</a:t>
            </a:r>
          </a:p>
          <a:p>
            <a:pPr lvl="3">
              <a:buFont typeface="Wingdings" panose="05000000000000000000" pitchFamily="2" charset="2"/>
              <a:buChar char="q"/>
            </a:pPr>
            <a:r>
              <a:rPr lang="en-IN" sz="2800" dirty="0">
                <a:solidFill>
                  <a:schemeClr val="bg1"/>
                </a:solidFill>
              </a:rPr>
              <a:t>Shared memory programming model</a:t>
            </a:r>
          </a:p>
          <a:p>
            <a:pPr lvl="3">
              <a:buFont typeface="Wingdings" panose="05000000000000000000" pitchFamily="2" charset="2"/>
              <a:buChar char="q"/>
            </a:pPr>
            <a:r>
              <a:rPr lang="en-IN" sz="2800" dirty="0">
                <a:solidFill>
                  <a:schemeClr val="bg1"/>
                </a:solidFill>
              </a:rPr>
              <a:t>Free, energy efficient &amp; low-latency adhoc Wi-Fi</a:t>
            </a:r>
          </a:p>
          <a:p>
            <a:pPr lvl="3">
              <a:buFont typeface="Wingdings" panose="05000000000000000000" pitchFamily="2" charset="2"/>
              <a:buChar char="q"/>
            </a:pPr>
            <a:r>
              <a:rPr lang="en-IN" sz="2800" dirty="0">
                <a:solidFill>
                  <a:schemeClr val="bg1"/>
                </a:solidFill>
              </a:rPr>
              <a:t>Snoopy &amp; resilient cache-coherence</a:t>
            </a:r>
          </a:p>
          <a:p>
            <a:pPr lvl="3">
              <a:buFont typeface="Wingdings" panose="05000000000000000000" pitchFamily="2" charset="2"/>
              <a:buChar char="q"/>
            </a:pPr>
            <a:endParaRPr lang="en-IN" sz="28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473121" y="109180"/>
            <a:ext cx="98673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</a:rPr>
              <a:t>DIPLOMA: Consistent and Coherent Shared Memory over Mobile Phones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-213815" y="6496340"/>
            <a:ext cx="98400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/>
              <a:t>Dept. of Computer Science,MACE,Kothamangalam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9143" y="928048"/>
            <a:ext cx="79839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4000" dirty="0" smtClean="0">
                <a:solidFill>
                  <a:schemeClr val="bg1"/>
                </a:solidFill>
              </a:rPr>
              <a:t>Proposed System</a:t>
            </a:r>
            <a:endParaRPr lang="en-IN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97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13853"/>
            <a:ext cx="9144000" cy="3615267"/>
          </a:xfrm>
        </p:spPr>
        <p:txBody>
          <a:bodyPr>
            <a:normAutofit/>
          </a:bodyPr>
          <a:lstStyle/>
          <a:p>
            <a:pPr lvl="1">
              <a:buFont typeface="Wingdings" panose="05000000000000000000" pitchFamily="2" charset="2"/>
              <a:buChar char="q"/>
            </a:pPr>
            <a:r>
              <a:rPr lang="en-IN" sz="2800" dirty="0">
                <a:solidFill>
                  <a:schemeClr val="bg1"/>
                </a:solidFill>
              </a:rPr>
              <a:t>The Virtual Core Layer (VCore)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IN" sz="2800" dirty="0">
                <a:solidFill>
                  <a:schemeClr val="bg1"/>
                </a:solidFill>
              </a:rPr>
              <a:t>The DIPLOMA Shared Memory layer (DSMLayer)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IN" sz="2800" dirty="0">
                <a:solidFill>
                  <a:schemeClr val="bg1"/>
                </a:solidFill>
              </a:rPr>
              <a:t>Snoopy and Resilient Cache Coherence (SRCC)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-473121" y="109180"/>
            <a:ext cx="98673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</a:rPr>
              <a:t>DIPLOMA: Consistent and Coherent Shared Memory over Mobile Phones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-213815" y="6496340"/>
            <a:ext cx="98400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/>
              <a:t>Dept. of Computer Science,MACE,Kothamangalam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9143" y="928048"/>
            <a:ext cx="79839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4000" dirty="0" smtClean="0">
                <a:solidFill>
                  <a:schemeClr val="bg1"/>
                </a:solidFill>
              </a:rPr>
              <a:t>Design &amp; Semantics</a:t>
            </a:r>
            <a:endParaRPr lang="en-IN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88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613853"/>
            <a:ext cx="9144000" cy="4773299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IN" sz="2800" dirty="0">
                <a:solidFill>
                  <a:schemeClr val="bg1"/>
                </a:solidFill>
              </a:rPr>
              <a:t>Abstraction of static reliable cores </a:t>
            </a:r>
            <a:endParaRPr lang="en-IN" sz="2800" dirty="0" smtClean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>
                <a:solidFill>
                  <a:schemeClr val="bg1"/>
                </a:solidFill>
              </a:rPr>
              <a:t>Divide </a:t>
            </a:r>
            <a:r>
              <a:rPr lang="en-US" sz="2800" dirty="0">
                <a:solidFill>
                  <a:schemeClr val="bg1"/>
                </a:solidFill>
              </a:rPr>
              <a:t>region into zones, one VCore per zone.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>
                <a:solidFill>
                  <a:schemeClr val="bg1"/>
                </a:solidFill>
              </a:rPr>
              <a:t>VCores coordinates client nodes in its zone.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>
                <a:solidFill>
                  <a:schemeClr val="bg1"/>
                </a:solidFill>
              </a:rPr>
              <a:t>Mobile  Ad-hoc  Networks  (MANETs) are used.</a:t>
            </a:r>
          </a:p>
          <a:p>
            <a:pPr lvl="3">
              <a:buFont typeface="Wingdings" panose="05000000000000000000" pitchFamily="2" charset="2"/>
              <a:buChar char="q"/>
            </a:pPr>
            <a:r>
              <a:rPr lang="en-IN" sz="2800" dirty="0">
                <a:solidFill>
                  <a:schemeClr val="bg1"/>
                </a:solidFill>
              </a:rPr>
              <a:t>Set  up  temporarily  among wireless devices.</a:t>
            </a:r>
          </a:p>
          <a:p>
            <a:pPr lvl="3">
              <a:buFont typeface="Wingdings" panose="05000000000000000000" pitchFamily="2" charset="2"/>
              <a:buChar char="q"/>
            </a:pPr>
            <a:r>
              <a:rPr lang="en-IN" sz="2800" dirty="0">
                <a:solidFill>
                  <a:schemeClr val="bg1"/>
                </a:solidFill>
              </a:rPr>
              <a:t>Without the support of any infrastructure.</a:t>
            </a:r>
          </a:p>
          <a:p>
            <a:pPr lvl="3">
              <a:buFont typeface="Wingdings" panose="05000000000000000000" pitchFamily="2" charset="2"/>
              <a:buChar char="q"/>
            </a:pPr>
            <a:r>
              <a:rPr lang="en-IN" sz="2800" dirty="0">
                <a:solidFill>
                  <a:schemeClr val="bg1"/>
                </a:solidFill>
              </a:rPr>
              <a:t>No </a:t>
            </a:r>
            <a:r>
              <a:rPr lang="en-IN" sz="2800" dirty="0" smtClean="0">
                <a:solidFill>
                  <a:schemeClr val="bg1"/>
                </a:solidFill>
              </a:rPr>
              <a:t>access-point needed.</a:t>
            </a:r>
            <a:endParaRPr lang="en-US" sz="2800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endParaRPr lang="en-IN" sz="28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473121" y="109180"/>
            <a:ext cx="98673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</a:rPr>
              <a:t>DIPLOMA: Consistent and Coherent Shared Memory over Mobile Phones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-213815" y="6496340"/>
            <a:ext cx="98400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/>
              <a:t>Dept. of Computer Science,MACE,Kothamangalam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9143" y="829572"/>
            <a:ext cx="79839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4000" dirty="0" smtClean="0">
                <a:solidFill>
                  <a:schemeClr val="bg1"/>
                </a:solidFill>
              </a:rPr>
              <a:t>VCore</a:t>
            </a:r>
            <a:endParaRPr lang="en-IN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812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473121" y="109180"/>
            <a:ext cx="98673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>
                <a:solidFill>
                  <a:schemeClr val="bg1"/>
                </a:solidFill>
              </a:rPr>
              <a:t>DIPLOMA: Consistent and Coherent Shared Memory over Mobile Phones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-213815" y="6496340"/>
            <a:ext cx="98400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/>
              <a:t>Dept. of Computer Science,MACE,Kothamangalam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09433" y="1613854"/>
            <a:ext cx="8734567" cy="291720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IN" sz="2800" dirty="0">
                <a:solidFill>
                  <a:schemeClr val="bg1"/>
                </a:solidFill>
              </a:rPr>
              <a:t>Region </a:t>
            </a:r>
            <a:r>
              <a:rPr lang="en-IN" sz="2800" dirty="0" smtClean="0">
                <a:solidFill>
                  <a:schemeClr val="bg1"/>
                </a:solidFill>
              </a:rPr>
              <a:t>boot-up</a:t>
            </a:r>
            <a:endParaRPr lang="en-IN" sz="2800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IN" sz="2800" dirty="0">
                <a:solidFill>
                  <a:schemeClr val="bg1"/>
                </a:solidFill>
              </a:rPr>
              <a:t>Leader (re)election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IN" sz="2800" dirty="0">
                <a:solidFill>
                  <a:schemeClr val="bg1"/>
                </a:solidFill>
              </a:rPr>
              <a:t>State synchronization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9143" y="928048"/>
            <a:ext cx="79839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4000" dirty="0" err="1" smtClean="0">
                <a:solidFill>
                  <a:schemeClr val="bg1"/>
                </a:solidFill>
              </a:rPr>
              <a:t>Vcore</a:t>
            </a:r>
            <a:r>
              <a:rPr lang="en-IN" sz="4000" dirty="0" smtClean="0">
                <a:solidFill>
                  <a:schemeClr val="bg1"/>
                </a:solidFill>
              </a:rPr>
              <a:t> Implementation</a:t>
            </a:r>
            <a:endParaRPr lang="en-IN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3054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3555</TotalTime>
  <Words>883</Words>
  <Application>Microsoft Office PowerPoint</Application>
  <PresentationFormat>On-screen Show (4:3)</PresentationFormat>
  <Paragraphs>190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Century Gothic</vt:lpstr>
      <vt:lpstr>Wingdings</vt:lpstr>
      <vt:lpstr>Wingdings 3</vt:lpstr>
      <vt:lpstr>Slice</vt:lpstr>
      <vt:lpstr>WELCOME</vt:lpstr>
      <vt:lpstr>DIPLOMA: Consistent and Coherent Shared Memory over Mobile Phones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DIPLOMA: Consistent and Coherent Shared Memory over Mobile Phones</dc:title>
  <dc:creator>BONYTHOMAS</dc:creator>
  <cp:lastModifiedBy>BONYTHOMAS</cp:lastModifiedBy>
  <cp:revision>167</cp:revision>
  <dcterms:created xsi:type="dcterms:W3CDTF">2013-08-22T06:14:09Z</dcterms:created>
  <dcterms:modified xsi:type="dcterms:W3CDTF">2013-08-31T08:26:15Z</dcterms:modified>
</cp:coreProperties>
</file>