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  <p:sldMasterId id="2147483840" r:id="rId2"/>
    <p:sldMasterId id="2147483883" r:id="rId3"/>
  </p:sldMasterIdLst>
  <p:notesMasterIdLst>
    <p:notesMasterId r:id="rId30"/>
  </p:notesMasterIdLst>
  <p:handoutMasterIdLst>
    <p:handoutMasterId r:id="rId31"/>
  </p:handoutMasterIdLst>
  <p:sldIdLst>
    <p:sldId id="256" r:id="rId4"/>
    <p:sldId id="257" r:id="rId5"/>
    <p:sldId id="258" r:id="rId6"/>
    <p:sldId id="259" r:id="rId7"/>
    <p:sldId id="261" r:id="rId8"/>
    <p:sldId id="295" r:id="rId9"/>
    <p:sldId id="287" r:id="rId10"/>
    <p:sldId id="263" r:id="rId11"/>
    <p:sldId id="288" r:id="rId12"/>
    <p:sldId id="300" r:id="rId13"/>
    <p:sldId id="291" r:id="rId14"/>
    <p:sldId id="289" r:id="rId15"/>
    <p:sldId id="290" r:id="rId16"/>
    <p:sldId id="299" r:id="rId17"/>
    <p:sldId id="292" r:id="rId18"/>
    <p:sldId id="293" r:id="rId19"/>
    <p:sldId id="264" r:id="rId20"/>
    <p:sldId id="294" r:id="rId21"/>
    <p:sldId id="296" r:id="rId22"/>
    <p:sldId id="298" r:id="rId23"/>
    <p:sldId id="275" r:id="rId24"/>
    <p:sldId id="286" r:id="rId25"/>
    <p:sldId id="277" r:id="rId26"/>
    <p:sldId id="285" r:id="rId27"/>
    <p:sldId id="278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5F1"/>
    <a:srgbClr val="FBD3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088" autoAdjust="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CACHE TUNING HEURISTIC FOR MULTICORE ARCHITECTURES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3BF40-A927-4AB5-94A0-29DB78A72C01}" type="datetimeFigureOut">
              <a:rPr lang="en-IN" smtClean="0"/>
              <a:pPr/>
              <a:t>31-10-2013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52E7E-2D10-4DFB-AB95-DD1E5D7CABBC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15484195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CACHE TUNING HEURISTIC FOR MULTICORE ARCHITECTURES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BF269-2324-4DDB-AEEF-A4D0571DE893}" type="datetimeFigureOut">
              <a:rPr lang="en-IN" smtClean="0"/>
              <a:pPr/>
              <a:t>31-10-2013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20532-B656-4A7F-B6EF-FC9084426B4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6566417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CACHE TUNING HEURISTIC FOR MULTICORE ARCHITECTURES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8573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CACHE TUNING HEURISTIC FOR MULTICORE ARCHITECTURES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664070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CACHE TUNING HEURISTIC FOR MULTICORE ARCHITECTURES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55123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CACHE TUNING HEURISTIC FOR MULTICORE ARCHITECTURES</a:t>
            </a:r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CACHE TUNING HEURISTIC FOR MULTICORE ARCHITECTURES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48968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2590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ADEBCFA-BB0E-433D-8772-9F83718734F2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9E50D-B7AF-40EB-A016-E01D4527EFC3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2171700" cy="6202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74638"/>
            <a:ext cx="6362700" cy="6202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986125-5D5E-47F0-AE13-BB2E0AF95864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F878-22C7-45C2-BD60-2335918E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D3D4F-C80B-456F-9AC0-31A2C730D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0AD18-1FB1-45C4-A7AA-72541724A4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2BC2A-D29D-4E40-BA82-ABA3F9F35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D3BA-1DFF-44A4-9735-8B56A1E39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B1010-D4D3-4D83-B356-96E080B83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B31A2-21BE-46D3-AAEA-6034AA411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94EB4-46C0-4189-9793-B10DA87C9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2BE9D-AA56-441E-BAD2-D4169CA812CC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33823-0475-460D-A2E5-362856977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2F6F7-4FD4-44A0-B135-44DFE6C45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4A29-7873-40B0-8775-BB19C8E9D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895B7D-406F-433E-BFA7-F2FFC991859A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D5295-27E1-4FE1-BCA6-034F424DFA96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C4A7-70BC-43EC-B145-F1BC70806B13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1DE2-0FC8-4A76-AA99-BC5A8655B757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3601E-12AA-4A46-9178-A5160095AD80}" type="slidenum">
              <a:rPr lang="he-IL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1BF1-4F10-4992-B52D-5B581FA2FA40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D608B-09A3-4010-A97A-17007CAD81F9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E006A2-B226-4EC8-88B1-5CD559612C2B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563CF-15C3-40A4-B55B-2429A24AEC26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B2E4B-5ACF-4ED5-8220-E6416A1D78FF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26C07-9C66-4118-A977-6BF97B4EFB87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</a:t>
            </a:r>
            <a:r>
              <a:rPr lang="en-US" baseline="30000" smtClean="0"/>
              <a:t>th</a:t>
            </a:r>
            <a:r>
              <a:rPr lang="en-US" smtClean="0"/>
              <a:t>  2006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Dr. Avi Mendelson - ISMM'2006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A5346-4F45-41D7-8BA6-26CD328FFA00}" type="slidenum">
              <a:rPr lang="he-IL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36890-49AA-4DEB-B298-5CB864467039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20A938-E142-425D-B66C-7A3A30A0A27D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7FB5C9-6664-4B4B-A59C-51F76CEAF613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09CC8E-B37A-4C9A-B397-E145A2F480F0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E3A7D-410F-4B16-AA4D-EC73E90CE1AF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7A095-7997-438D-A8E2-E179774F9131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689725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C4579C-7626-4594-A7C4-C3B53EDF1CBC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578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629400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2056" name="Picture 10" descr="nistBlu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6503988"/>
            <a:ext cx="9906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86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1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77000"/>
            <a:ext cx="38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77E880C-D6A0-4C4B-A552-580CE2D90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6C4579C-7626-4594-A7C4-C3B53EDF1CBC}" type="datetime1">
              <a:rPr lang="en-IN" smtClean="0"/>
              <a:pPr/>
              <a:t>31-10-2013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9EAEB52-2466-4983-A989-D4C096C87BC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323455"/>
          </a:xfrm>
        </p:spPr>
        <p:txBody>
          <a:bodyPr/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       WELCOME</a:t>
            </a:r>
            <a:endParaRPr lang="en-IN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49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GLOBAL DATA CACHE TUNER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Execute application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Gather cache statistics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Calculate energy consumption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Fix cache parameter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12" y="427038"/>
            <a:ext cx="8476488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ENERGY MODEL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419285"/>
            <a:ext cx="8458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Total energy =     (Energy consumed by each core)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Energy consumed by each core=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(Dynamic energy +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Static energy +		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Fill energy +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write back energy +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			CPU Stall energy)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24000"/>
            <a:ext cx="428625" cy="4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400288" cy="884238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ACGCT DETAILS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Non data sharing applications</a:t>
            </a:r>
          </a:p>
          <a:p>
            <a:pPr lvl="1">
              <a:buFont typeface="Arial" pitchFamily="34" charset="0"/>
              <a:buChar char="•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Simpler</a:t>
            </a:r>
          </a:p>
          <a:p>
            <a:pPr lvl="1">
              <a:buFont typeface="Arial" pitchFamily="34" charset="0"/>
              <a:buChar char="•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 core interaction</a:t>
            </a: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sharing applications</a:t>
            </a:r>
          </a:p>
          <a:p>
            <a:pPr lvl="1">
              <a:buFont typeface="Arial" pitchFamily="34" charset="0"/>
              <a:buChar char="•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Complex</a:t>
            </a:r>
          </a:p>
          <a:p>
            <a:pPr lvl="1">
              <a:buFont typeface="Arial" pitchFamily="34" charset="0"/>
              <a:buChar char="•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Core interaction</a:t>
            </a:r>
          </a:p>
          <a:p>
            <a:pPr lvl="1">
              <a:buFont typeface="Arial" pitchFamily="34" charset="0"/>
              <a:buChar char="•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Application classification</a:t>
            </a:r>
          </a:p>
          <a:p>
            <a:pPr>
              <a:buNone/>
            </a:pPr>
            <a:endParaRPr lang="en-IN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19288" cy="808038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5943600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Steps for tuning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Initial tuning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Application classification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 tuning activities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038"/>
            <a:ext cx="8400288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STEPS (cont..)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943600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43001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9144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INSTRUCTION CACHE TUNING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parallel architectures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Cores have same function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Same final configuration</a:t>
            </a:r>
          </a:p>
          <a:p>
            <a:pPr>
              <a:buFont typeface="Wingdings" pitchFamily="2" charset="2"/>
              <a:buChar char="Ø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05000"/>
            <a:ext cx="8363272" cy="41882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7176" y="5733256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IEEE Transactions on Knowledge and Data Engineering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16764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5943600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PHASES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7162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4593305" y="3340351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924800" cy="914400"/>
          </a:xfrm>
        </p:spPr>
        <p:txBody>
          <a:bodyPr/>
          <a:lstStyle/>
          <a:p>
            <a:pPr algn="l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Combine cache statistics with energy model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Adjust cache parameters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Three methods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Thread running on one core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dedicated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coprocessing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Cache tuning hardware</a:t>
            </a: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819400"/>
          </a:xfrm>
        </p:spPr>
        <p:txBody>
          <a:bodyPr/>
          <a:lstStyle/>
          <a:p>
            <a:r>
              <a:rPr lang="en-IN" sz="4000" b="1" dirty="0" smtClean="0">
                <a:latin typeface="Times New Roman" pitchFamily="18" charset="0"/>
                <a:cs typeface="Times New Roman" pitchFamily="18" charset="0"/>
              </a:rPr>
              <a:t>A CACHE TUNING HEURISTIC FOR </a:t>
            </a:r>
            <a:br>
              <a:rPr lang="en-IN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IN" sz="4000" b="1" dirty="0" smtClean="0">
                <a:latin typeface="Times New Roman" pitchFamily="18" charset="0"/>
                <a:cs typeface="Times New Roman" pitchFamily="18" charset="0"/>
              </a:rPr>
              <a:t> MULTICORE ARCHITECTURES </a:t>
            </a:r>
            <a:endParaRPr lang="en-IN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29768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approval:11/09/2013	 	        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Akhisha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Slide approval:10/10/2013		        Roll no-2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and slide approved by: 	         S7R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Mrs. </a:t>
            </a: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 Abraham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82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IMPLEMENTATION(contd..)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State machine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Parameter state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Value state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Calculation state</a:t>
            </a:r>
          </a:p>
          <a:p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0480"/>
            <a:ext cx="8229600" cy="90872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Good energy savings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Reduce number of cores to be tuned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76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0872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Cache tuning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Application classification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Parameter adjustments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Hardware configurable cache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Energy savings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16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0872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593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D.H.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Albonesi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“Selective Cache Way: On-Demand Cache Resource Allocation,” Proc. 32nd Ann. ACM/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Symp.Microarchitecture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pp. 248-259, 1999.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Balasubramonian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Albonesi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Buyuktosunoglu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S.Dwarkadas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“Memory Hierarchy Reconfiguration for Energy and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Performance”Proc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33rd Ann. IEEE/ACM Int’l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Microarchitecture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pp. 245-257, 2000.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24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0480"/>
            <a:ext cx="8229600" cy="90872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J. Butts and G.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Sohi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“A Static Power Model for Architects,” Proc.33rd Ann. ACM/IEEE Int’l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Microarchitecture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(MICRO), 2000</a:t>
            </a:r>
            <a:endParaRPr lang="en-IN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Seo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J.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Jeong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J. Lee, “Energy Efficient Scheduling of Real-Time Tasks on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Multicore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Processors,” IEEE Trans. Parallel Distributed Systems, vol. 19, no. 11, Nov. 2008</a:t>
            </a:r>
            <a:r>
              <a:rPr lang="en-US" sz="2800" dirty="0" smtClean="0"/>
              <a:t>.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Hajimiri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P.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Mishra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“Intra-Task Dynamic Cache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Reconfiguration,”Proc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25th Int’l Conf. VLSI Design (VLSID), 2012</a:t>
            </a:r>
            <a:endParaRPr lang="en-IN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3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6104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4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1703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162964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Existing Systems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Challenges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Cache tuning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01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0668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Multicore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architectures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Cache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cache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Instruction cache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Cache tuning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Cache optimization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80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14400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Cooperative caching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Proximity aware caching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Uses cache to cache transfers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Disadvantage </a:t>
            </a:r>
          </a:p>
          <a:p>
            <a:pPr lvl="1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Complexity 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Expensive</a:t>
            </a:r>
          </a:p>
          <a:p>
            <a:pPr lvl="1"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Scalability</a:t>
            </a:r>
          </a:p>
          <a:p>
            <a:pPr>
              <a:buNone/>
            </a:pPr>
            <a:endParaRPr lang="en-IN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38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838200"/>
          </a:xfrm>
        </p:spPr>
        <p:txBody>
          <a:bodyPr/>
          <a:lstStyle/>
          <a:p>
            <a:pPr algn="l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Application Classification-Guided Cache Tuning Heuristic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cache tuning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Instruction cache tuning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324088" cy="944562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CHALLENGES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Heterogeneous configurations</a:t>
            </a:r>
          </a:p>
          <a:p>
            <a:pPr marL="596646" indent="-514350"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 Sharing</a:t>
            </a:r>
          </a:p>
          <a:p>
            <a:pPr marL="996696" lvl="1" indent="-5143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Core interactions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DATA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CACHE TUNING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83820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IN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Tunable</a:t>
            </a:r>
            <a:r>
              <a:rPr lang="en-IN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p</a:t>
            </a:r>
            <a:r>
              <a:rPr kumimoji="0" lang="en-I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arameters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Cache size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Line size</a:t>
            </a:r>
          </a:p>
          <a:p>
            <a:pPr marL="91440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I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Associativity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8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1066800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3400" y="1447800"/>
            <a:ext cx="822959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dirty="0" smtClean="0">
                <a:latin typeface="Times New Roman" pitchFamily="18" charset="0"/>
                <a:cs typeface="Times New Roman" pitchFamily="18" charset="0"/>
              </a:rPr>
              <a:t>CACHE TUNING HEURISTIC FOR MULTICORE ARCHITECTURES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MACE,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Kothamangalam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943600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Theme4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Theme4</Template>
  <TotalTime>2802</TotalTime>
  <Words>651</Words>
  <Application>Microsoft Office PowerPoint</Application>
  <PresentationFormat>On-screen Show (4:3)</PresentationFormat>
  <Paragraphs>176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Theme4</vt:lpstr>
      <vt:lpstr>Custom Design</vt:lpstr>
      <vt:lpstr>Theme1</vt:lpstr>
      <vt:lpstr>         WELCOME</vt:lpstr>
      <vt:lpstr>A CACHE TUNING HEURISTIC FOR   MULTICORE ARCHITECTURES </vt:lpstr>
      <vt:lpstr>CONTENTS</vt:lpstr>
      <vt:lpstr>INTRODUCTION</vt:lpstr>
      <vt:lpstr>EXISTING SYSTEMS</vt:lpstr>
      <vt:lpstr>PROPOSED SYSTEM</vt:lpstr>
      <vt:lpstr>CHALLENGES</vt:lpstr>
      <vt:lpstr>    </vt:lpstr>
      <vt:lpstr>ARCHITECTURE</vt:lpstr>
      <vt:lpstr>GLOBAL DATA CACHE TUNER</vt:lpstr>
      <vt:lpstr>ENERGY MODEL</vt:lpstr>
      <vt:lpstr>ACGCT DETAILS</vt:lpstr>
      <vt:lpstr>EXAMPLE</vt:lpstr>
      <vt:lpstr>STEPS</vt:lpstr>
      <vt:lpstr>STEPS (cont..)</vt:lpstr>
      <vt:lpstr>INSTRUCTION CACHE TUNING</vt:lpstr>
      <vt:lpstr>ARCHITECTURE</vt:lpstr>
      <vt:lpstr>PHASES</vt:lpstr>
      <vt:lpstr>IMPLEMENTATION</vt:lpstr>
      <vt:lpstr>IMPLEMENTATION(contd..)</vt:lpstr>
      <vt:lpstr>ADVANTAGES</vt:lpstr>
      <vt:lpstr>CONCLUSION</vt:lpstr>
      <vt:lpstr>REFERENCES</vt:lpstr>
      <vt:lpstr>REFERENCES</vt:lpstr>
      <vt:lpstr>  THANK YOU</vt:lpstr>
      <vt:lpstr>QUESTIONS?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SRUTHI</dc:creator>
  <cp:lastModifiedBy>sony</cp:lastModifiedBy>
  <cp:revision>246</cp:revision>
  <dcterms:created xsi:type="dcterms:W3CDTF">2013-08-28T04:55:03Z</dcterms:created>
  <dcterms:modified xsi:type="dcterms:W3CDTF">2013-10-31T02:52:17Z</dcterms:modified>
</cp:coreProperties>
</file>