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theme/theme8.xml" ContentType="application/vnd.openxmlformats-officedocument.them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1" r:id="rId2"/>
    <p:sldMasterId id="2147483662" r:id="rId3"/>
    <p:sldMasterId id="2147483663" r:id="rId4"/>
    <p:sldMasterId id="2147483664" r:id="rId5"/>
    <p:sldMasterId id="2147483665" r:id="rId6"/>
    <p:sldMasterId id="2147483666" r:id="rId7"/>
  </p:sldMasterIdLst>
  <p:notesMasterIdLst>
    <p:notesMasterId r:id="rId25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3" name="Shape 2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9" name="Shape 2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95" name="Shape 2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1" name="Shape 3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7" name="Shape 3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3" name="Shape 3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9" name="Shape 3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5" name="Shape 3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2" name="Shape 2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68" name="Shape 2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9" name="Shape 269"/>
          <p:cNvSpPr txBox="1"/>
          <p:nvPr/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1200" b="0" i="0" u="none" strike="noStrike" cap="none" baseline="0"/>
              <a:t>*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6" name="Shape 2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914400" y="4343400"/>
            <a:ext cx="7772400" cy="19751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9144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Cantarell"/>
              <a:buNone/>
              <a:defRPr/>
            </a:lvl1pPr>
            <a:lvl2pPr marL="457200" marR="0" indent="0" algn="ctr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Cantarell"/>
              <a:buNone/>
              <a:defRPr/>
            </a:lvl2pPr>
            <a:lvl3pPr marL="914400" marR="0" indent="0" algn="ctr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Cantarell"/>
              <a:buNone/>
              <a:defRPr/>
            </a:lvl3pPr>
            <a:lvl4pPr marL="1371600" marR="0" indent="0" algn="ctr" rtl="0">
              <a:spcBef>
                <a:spcPts val="440"/>
              </a:spcBef>
              <a:spcAft>
                <a:spcPts val="0"/>
              </a:spcAft>
              <a:buClr>
                <a:srgbClr val="FEB80A"/>
              </a:buClr>
              <a:buFont typeface="Cantarell"/>
              <a:buNone/>
              <a:defRPr/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FEB80A"/>
              </a:buClr>
              <a:buFont typeface="Cantarell"/>
              <a:buNone/>
              <a:defRPr/>
            </a:lvl5pPr>
            <a:lvl6pPr marL="2286000" marR="0" indent="0" algn="ctr" rtl="0">
              <a:spcBef>
                <a:spcPts val="360"/>
              </a:spcBef>
              <a:buClr>
                <a:schemeClr val="accent3"/>
              </a:buClr>
              <a:buFont typeface="Cantarell"/>
              <a:buNone/>
              <a:defRPr/>
            </a:lvl6pPr>
            <a:lvl7pPr marL="2743200" marR="0" indent="0" algn="ctr" rtl="0">
              <a:spcBef>
                <a:spcPts val="320"/>
              </a:spcBef>
              <a:buClr>
                <a:schemeClr val="accent4"/>
              </a:buClr>
              <a:buFont typeface="Cantarell"/>
              <a:buNone/>
              <a:defRPr/>
            </a:lvl7pPr>
            <a:lvl8pPr marL="3200400" marR="0" indent="0" algn="ctr" rtl="0">
              <a:spcBef>
                <a:spcPts val="320"/>
              </a:spcBef>
              <a:buClr>
                <a:schemeClr val="accent4"/>
              </a:buClr>
              <a:buFont typeface="Cantarell"/>
              <a:buNone/>
              <a:defRPr/>
            </a:lvl8pPr>
            <a:lvl9pPr marL="3657600" marR="0" indent="0" algn="ctr" rtl="0">
              <a:spcBef>
                <a:spcPts val="320"/>
              </a:spcBef>
              <a:buClr>
                <a:schemeClr val="accent4"/>
              </a:buClr>
              <a:buFont typeface="Cantarel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6/30/2014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706902" y="1351671"/>
            <a:ext cx="5718047" cy="9774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54864" indent="-4064" rtl="0">
              <a:spcBef>
                <a:spcPts val="0"/>
              </a:spcBef>
              <a:buClr>
                <a:schemeClr val="lt1"/>
              </a:buClr>
              <a:buFont typeface="Cantarell"/>
              <a:buNone/>
              <a:defRPr/>
            </a:lvl1pPr>
            <a:lvl2pPr rtl="0">
              <a:spcBef>
                <a:spcPts val="0"/>
              </a:spcBef>
              <a:buClr>
                <a:schemeClr val="lt1"/>
              </a:buClr>
              <a:buFont typeface="Cantarell"/>
              <a:buNone/>
              <a:defRPr/>
            </a:lvl2pPr>
            <a:lvl3pPr rtl="0">
              <a:spcBef>
                <a:spcPts val="0"/>
              </a:spcBef>
              <a:buClr>
                <a:schemeClr val="lt1"/>
              </a:buClr>
              <a:buFont typeface="Cantarell"/>
              <a:buNone/>
              <a:defRPr/>
            </a:lvl3pPr>
            <a:lvl4pPr rtl="0">
              <a:spcBef>
                <a:spcPts val="0"/>
              </a:spcBef>
              <a:buClr>
                <a:schemeClr val="lt1"/>
              </a:buClr>
              <a:buFont typeface="Cantarell"/>
              <a:buNone/>
              <a:defRPr/>
            </a:lvl4pPr>
            <a:lvl5pPr rtl="0">
              <a:spcBef>
                <a:spcPts val="0"/>
              </a:spcBef>
              <a:buClr>
                <a:schemeClr val="lt1"/>
              </a:buClr>
              <a:buFont typeface="Cantarell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706902" y="512064"/>
            <a:ext cx="8156448" cy="7772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buFont typeface="Consolas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64343" y="17705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2"/>
          </p:nvPr>
        </p:nvSpPr>
        <p:spPr>
          <a:xfrm>
            <a:off x="4655344" y="17705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57200" y="1809750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73152" indent="-9652" algn="l" rtl="0">
              <a:spcBef>
                <a:spcPts val="0"/>
              </a:spcBef>
              <a:buClr>
                <a:schemeClr val="accent2"/>
              </a:buClr>
              <a:buFont typeface="Cantarell"/>
              <a:buNone/>
              <a:defRPr/>
            </a:lvl1pPr>
            <a:lvl2pPr rtl="0">
              <a:spcBef>
                <a:spcPts val="0"/>
              </a:spcBef>
              <a:buFont typeface="Cantarell"/>
              <a:buNone/>
              <a:defRPr/>
            </a:lvl2pPr>
            <a:lvl3pPr rtl="0">
              <a:spcBef>
                <a:spcPts val="0"/>
              </a:spcBef>
              <a:buFont typeface="Cantarell"/>
              <a:buNone/>
              <a:defRPr/>
            </a:lvl3pPr>
            <a:lvl4pPr rtl="0">
              <a:spcBef>
                <a:spcPts val="0"/>
              </a:spcBef>
              <a:buFont typeface="Cantarell"/>
              <a:buNone/>
              <a:defRPr/>
            </a:lvl4pPr>
            <a:lvl5pPr rtl="0">
              <a:spcBef>
                <a:spcPts val="0"/>
              </a:spcBef>
              <a:buFont typeface="Cantarell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body" idx="2"/>
          </p:nvPr>
        </p:nvSpPr>
        <p:spPr>
          <a:xfrm>
            <a:off x="4645025" y="1809750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73152" indent="-9652" rtl="0">
              <a:spcBef>
                <a:spcPts val="0"/>
              </a:spcBef>
              <a:buClr>
                <a:schemeClr val="accent2"/>
              </a:buClr>
              <a:buFont typeface="Cantarell"/>
              <a:buNone/>
              <a:defRPr/>
            </a:lvl1pPr>
            <a:lvl2pPr rtl="0">
              <a:spcBef>
                <a:spcPts val="0"/>
              </a:spcBef>
              <a:buFont typeface="Cantarell"/>
              <a:buNone/>
              <a:defRPr/>
            </a:lvl2pPr>
            <a:lvl3pPr rtl="0">
              <a:spcBef>
                <a:spcPts val="0"/>
              </a:spcBef>
              <a:buFont typeface="Cantarell"/>
              <a:buNone/>
              <a:defRPr/>
            </a:lvl3pPr>
            <a:lvl4pPr rtl="0">
              <a:spcBef>
                <a:spcPts val="0"/>
              </a:spcBef>
              <a:buFont typeface="Cantarell"/>
              <a:buNone/>
              <a:defRPr/>
            </a:lvl4pPr>
            <a:lvl5pPr rtl="0">
              <a:spcBef>
                <a:spcPts val="0"/>
              </a:spcBef>
              <a:buFont typeface="Cantarell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body" idx="3"/>
          </p:nvPr>
        </p:nvSpPr>
        <p:spPr>
          <a:xfrm>
            <a:off x="457200" y="2459036"/>
            <a:ext cx="4040187" cy="39593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body" idx="4"/>
          </p:nvPr>
        </p:nvSpPr>
        <p:spPr>
          <a:xfrm>
            <a:off x="4645025" y="2459036"/>
            <a:ext cx="4041774" cy="39593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914400" y="441250"/>
            <a:ext cx="6858000" cy="7017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Font typeface="Consolas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5" name="Shape 165"/>
          <p:cNvSpPr>
            <a:spLocks noGrp="1"/>
          </p:cNvSpPr>
          <p:nvPr>
            <p:ph type="pic" idx="2"/>
          </p:nvPr>
        </p:nvSpPr>
        <p:spPr>
          <a:xfrm>
            <a:off x="368032" y="1893781"/>
            <a:ext cx="8778239" cy="4960144"/>
          </a:xfrm>
          <a:prstGeom prst="rect">
            <a:avLst/>
          </a:prstGeom>
          <a:solidFill>
            <a:schemeClr val="dk2"/>
          </a:solidFill>
          <a:ln>
            <a:noFill/>
          </a:ln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914400" y="1150144"/>
            <a:ext cx="68580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" indent="-2032" rtl="0">
              <a:spcBef>
                <a:spcPts val="0"/>
              </a:spcBef>
              <a:buClr>
                <a:srgbClr val="FFFFFF"/>
              </a:buClr>
              <a:buFont typeface="Cantarel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64999">
              <a:srgbClr val="000000"/>
            </a:gs>
            <a:gs pos="100000">
              <a:srgbClr val="5A77A9"/>
            </a:gs>
          </a:gsLst>
          <a:lin ang="5400000" scaled="0"/>
        </a:gra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Shape 40"/>
          <p:cNvSpPr txBox="1"/>
          <p:nvPr/>
        </p:nvSpPr>
        <p:spPr>
          <a:xfrm>
            <a:off x="309562" y="681037"/>
            <a:ext cx="46036" cy="3651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Shape 41"/>
          <p:cNvSpPr txBox="1"/>
          <p:nvPr/>
        </p:nvSpPr>
        <p:spPr>
          <a:xfrm>
            <a:off x="268287" y="681037"/>
            <a:ext cx="28575" cy="3651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Shape 42"/>
          <p:cNvSpPr txBox="1"/>
          <p:nvPr/>
        </p:nvSpPr>
        <p:spPr>
          <a:xfrm>
            <a:off x="249237" y="681037"/>
            <a:ext cx="9524" cy="3651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Shape 43"/>
          <p:cNvSpPr txBox="1"/>
          <p:nvPr/>
        </p:nvSpPr>
        <p:spPr>
          <a:xfrm>
            <a:off x="222250" y="681037"/>
            <a:ext cx="7937" cy="3651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Shape 44"/>
          <p:cNvSpPr txBox="1"/>
          <p:nvPr/>
        </p:nvSpPr>
        <p:spPr>
          <a:xfrm>
            <a:off x="255587" y="5046662"/>
            <a:ext cx="73025" cy="16922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Shape 45"/>
          <p:cNvSpPr txBox="1"/>
          <p:nvPr/>
        </p:nvSpPr>
        <p:spPr>
          <a:xfrm>
            <a:off x="255587" y="4797425"/>
            <a:ext cx="73025" cy="228600"/>
          </a:xfrm>
          <a:prstGeom prst="rect">
            <a:avLst/>
          </a:prstGeom>
          <a:solidFill>
            <a:srgbClr val="FEB80A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 txBox="1"/>
          <p:nvPr/>
        </p:nvSpPr>
        <p:spPr>
          <a:xfrm>
            <a:off x="255587" y="4637087"/>
            <a:ext cx="73025" cy="138112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Shape 47"/>
          <p:cNvSpPr txBox="1"/>
          <p:nvPr/>
        </p:nvSpPr>
        <p:spPr>
          <a:xfrm>
            <a:off x="255587" y="4541837"/>
            <a:ext cx="73025" cy="746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914400" y="512762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914400" y="1784350"/>
            <a:ext cx="7772400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11163" marR="0" indent="-166687" algn="l" rtl="0"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Font typeface="Cantarell"/>
              <a:buChar char="▪"/>
              <a:defRPr/>
            </a:lvl1pPr>
            <a:lvl2pPr marL="739775" marR="0" indent="-146684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Cantarell"/>
              <a:buChar char="▫"/>
              <a:defRPr/>
            </a:lvl2pPr>
            <a:lvl3pPr marL="995363" marR="0" indent="-80962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Cantarell"/>
              <a:buChar char="◾"/>
              <a:defRPr/>
            </a:lvl3pPr>
            <a:lvl4pPr marL="1260475" marR="0" indent="-92075" algn="l" rtl="0">
              <a:spcBef>
                <a:spcPts val="440"/>
              </a:spcBef>
              <a:spcAft>
                <a:spcPts val="0"/>
              </a:spcAft>
              <a:buClr>
                <a:srgbClr val="FEB80A"/>
              </a:buClr>
              <a:buFont typeface="Cantarell"/>
              <a:buChar char=""/>
              <a:defRPr/>
            </a:lvl4pPr>
            <a:lvl5pPr marL="1481138" marR="0" indent="-84137" algn="l" rtl="0">
              <a:spcBef>
                <a:spcPts val="400"/>
              </a:spcBef>
              <a:spcAft>
                <a:spcPts val="0"/>
              </a:spcAft>
              <a:buClr>
                <a:srgbClr val="FEB80A"/>
              </a:buClr>
              <a:buFont typeface="Cantarell"/>
              <a:buChar char="⚫"/>
              <a:defRPr/>
            </a:lvl5pPr>
            <a:lvl6pPr marL="1709928" marR="0" indent="-97027" algn="l" rtl="0">
              <a:spcBef>
                <a:spcPts val="360"/>
              </a:spcBef>
              <a:buClr>
                <a:schemeClr val="accent3"/>
              </a:buClr>
              <a:buFont typeface="Cantarell"/>
              <a:buChar char="⚫"/>
              <a:defRPr/>
            </a:lvl6pPr>
            <a:lvl7pPr marL="1901951" marR="0" indent="-85851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7pPr>
            <a:lvl8pPr marL="2093976" marR="0" indent="-87376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8pPr>
            <a:lvl9pPr marL="2286000" marR="0" indent="-88900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64770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64999">
              <a:srgbClr val="000000"/>
            </a:gs>
            <a:gs pos="100000">
              <a:srgbClr val="5A77A9"/>
            </a:gs>
          </a:gsLst>
          <a:lin ang="5400000" scaled="0"/>
        </a:gra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Shape 58"/>
          <p:cNvSpPr txBox="1"/>
          <p:nvPr/>
        </p:nvSpPr>
        <p:spPr>
          <a:xfrm>
            <a:off x="255587" y="5046662"/>
            <a:ext cx="73025" cy="16922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Shape 59"/>
          <p:cNvSpPr txBox="1"/>
          <p:nvPr/>
        </p:nvSpPr>
        <p:spPr>
          <a:xfrm>
            <a:off x="255587" y="4797425"/>
            <a:ext cx="73025" cy="228600"/>
          </a:xfrm>
          <a:prstGeom prst="rect">
            <a:avLst/>
          </a:prstGeom>
          <a:solidFill>
            <a:srgbClr val="FEB80A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255587" y="4637087"/>
            <a:ext cx="73025" cy="138112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 txBox="1"/>
          <p:nvPr/>
        </p:nvSpPr>
        <p:spPr>
          <a:xfrm>
            <a:off x="255587" y="4541837"/>
            <a:ext cx="73025" cy="746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Shape 62"/>
          <p:cNvSpPr txBox="1"/>
          <p:nvPr/>
        </p:nvSpPr>
        <p:spPr>
          <a:xfrm>
            <a:off x="309562" y="681037"/>
            <a:ext cx="46036" cy="3651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Shape 63"/>
          <p:cNvSpPr txBox="1"/>
          <p:nvPr/>
        </p:nvSpPr>
        <p:spPr>
          <a:xfrm>
            <a:off x="268287" y="681037"/>
            <a:ext cx="28575" cy="3651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Shape 64"/>
          <p:cNvSpPr txBox="1"/>
          <p:nvPr/>
        </p:nvSpPr>
        <p:spPr>
          <a:xfrm>
            <a:off x="249237" y="681037"/>
            <a:ext cx="9524" cy="3651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Shape 65"/>
          <p:cNvSpPr txBox="1"/>
          <p:nvPr/>
        </p:nvSpPr>
        <p:spPr>
          <a:xfrm>
            <a:off x="222250" y="681037"/>
            <a:ext cx="7937" cy="3651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4829175" y="1073150"/>
            <a:ext cx="4321174" cy="5791199"/>
          </a:xfrm>
          <a:custGeom>
            <a:avLst/>
            <a:gdLst/>
            <a:ahLst/>
            <a:cxnLst/>
            <a:rect l="0" t="0" r="0" b="0"/>
            <a:pathLst>
              <a:path w="2736" h="2976" extrusionOk="0">
                <a:moveTo>
                  <a:pt x="0" y="2976"/>
                </a:moveTo>
                <a:lnTo>
                  <a:pt x="720" y="1344"/>
                </a:lnTo>
                <a:lnTo>
                  <a:pt x="2736" y="0"/>
                </a:lnTo>
                <a:lnTo>
                  <a:pt x="2736" y="48"/>
                </a:lnTo>
                <a:lnTo>
                  <a:pt x="744" y="1366"/>
                </a:lnTo>
                <a:lnTo>
                  <a:pt x="48" y="2976"/>
                </a:lnTo>
                <a:lnTo>
                  <a:pt x="48" y="2976"/>
                </a:lnTo>
                <a:close/>
              </a:path>
            </a:pathLst>
          </a:custGeom>
          <a:noFill/>
          <a:ln w="9525" cap="flat">
            <a:solidFill>
              <a:schemeClr val="accent2">
                <a:alpha val="52549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Shape 67"/>
          <p:cNvSpPr/>
          <p:nvPr/>
        </p:nvSpPr>
        <p:spPr>
          <a:xfrm>
            <a:off x="374650" y="0"/>
            <a:ext cx="5513387" cy="6615111"/>
          </a:xfrm>
          <a:custGeom>
            <a:avLst/>
            <a:gdLst/>
            <a:ahLst/>
            <a:cxnLst/>
            <a:rect l="0" t="0" r="0" b="0"/>
            <a:pathLst>
              <a:path w="3504" h="4128" extrusionOk="0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9525" cap="flat">
            <a:solidFill>
              <a:schemeClr val="accent2">
                <a:alpha val="52549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Shape 68"/>
          <p:cNvSpPr/>
          <p:nvPr/>
        </p:nvSpPr>
        <p:spPr>
          <a:xfrm rot="5219999">
            <a:off x="4461668" y="1483518"/>
            <a:ext cx="4114800" cy="1189037"/>
          </a:xfrm>
          <a:custGeom>
            <a:avLst/>
            <a:gdLst/>
            <a:ahLst/>
            <a:cxnLst/>
            <a:rect l="0" t="0" r="0" b="0"/>
            <a:pathLst>
              <a:path w="3552" h="1344" extrusionOk="0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rgbClr val="586986">
              <a:alpha val="29803"/>
            </a:srgb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/>
          <p:nvPr/>
        </p:nvSpPr>
        <p:spPr>
          <a:xfrm>
            <a:off x="5943600" y="0"/>
            <a:ext cx="2743200" cy="4267200"/>
          </a:xfrm>
          <a:custGeom>
            <a:avLst/>
            <a:gdLst/>
            <a:ahLst/>
            <a:cxnLst/>
            <a:rect l="0" t="0" r="0" b="0"/>
            <a:pathLst>
              <a:path w="1728" h="2688" extrusionOk="0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rgbClr val="556989">
              <a:alpha val="29803"/>
            </a:srgb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Shape 70"/>
          <p:cNvSpPr/>
          <p:nvPr/>
        </p:nvSpPr>
        <p:spPr>
          <a:xfrm>
            <a:off x="5943600" y="4267200"/>
            <a:ext cx="3200400" cy="1143000"/>
          </a:xfrm>
          <a:custGeom>
            <a:avLst/>
            <a:gdLst/>
            <a:ahLst/>
            <a:cxnLst/>
            <a:rect l="0" t="0" r="0" b="0"/>
            <a:pathLst>
              <a:path w="2016" h="720" extrusionOk="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rgbClr val="556989">
              <a:alpha val="29803"/>
            </a:srgb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Shape 71"/>
          <p:cNvSpPr/>
          <p:nvPr/>
        </p:nvSpPr>
        <p:spPr>
          <a:xfrm>
            <a:off x="5943600" y="0"/>
            <a:ext cx="1371600" cy="4267200"/>
          </a:xfrm>
          <a:custGeom>
            <a:avLst/>
            <a:gdLst/>
            <a:ahLst/>
            <a:cxnLst/>
            <a:rect l="0" t="0" r="0" b="0"/>
            <a:pathLst>
              <a:path w="864" h="2688" extrusionOk="0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rgbClr val="556989">
              <a:alpha val="29803"/>
            </a:srgb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Shape 72"/>
          <p:cNvSpPr/>
          <p:nvPr/>
        </p:nvSpPr>
        <p:spPr>
          <a:xfrm>
            <a:off x="5948362" y="4246562"/>
            <a:ext cx="2090736" cy="2611437"/>
          </a:xfrm>
          <a:custGeom>
            <a:avLst/>
            <a:gdLst/>
            <a:ahLst/>
            <a:cxnLst/>
            <a:rect l="0" t="0" r="0" b="0"/>
            <a:pathLst>
              <a:path w="1317" h="1645" extrusionOk="0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rgbClr val="556989">
              <a:alpha val="29803"/>
            </a:srgb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5943600" y="4267200"/>
            <a:ext cx="1600200" cy="2590800"/>
          </a:xfrm>
          <a:custGeom>
            <a:avLst/>
            <a:gdLst/>
            <a:ahLst/>
            <a:cxnLst/>
            <a:rect l="0" t="0" r="0" b="0"/>
            <a:pathLst>
              <a:path w="1008" h="1632" extrusionOk="0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rgbClr val="556989">
              <a:alpha val="29803"/>
            </a:srgb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Shape 74"/>
          <p:cNvSpPr/>
          <p:nvPr/>
        </p:nvSpPr>
        <p:spPr>
          <a:xfrm>
            <a:off x="5943600" y="1371600"/>
            <a:ext cx="3200400" cy="2895600"/>
          </a:xfrm>
          <a:custGeom>
            <a:avLst/>
            <a:gdLst/>
            <a:ahLst/>
            <a:cxnLst/>
            <a:rect l="0" t="0" r="0" b="0"/>
            <a:pathLst>
              <a:path w="2016" h="1824" extrusionOk="0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rgbClr val="556989">
              <a:alpha val="29803"/>
            </a:srgb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Shape 75"/>
          <p:cNvSpPr/>
          <p:nvPr/>
        </p:nvSpPr>
        <p:spPr>
          <a:xfrm>
            <a:off x="5943600" y="1752600"/>
            <a:ext cx="3200400" cy="2514600"/>
          </a:xfrm>
          <a:custGeom>
            <a:avLst/>
            <a:gdLst/>
            <a:ahLst/>
            <a:cxnLst/>
            <a:rect l="0" t="0" r="0" b="0"/>
            <a:pathLst>
              <a:path w="2016" h="1584" extrusionOk="0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rgbClr val="556989">
              <a:alpha val="29803"/>
            </a:srgb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990600" y="4267200"/>
            <a:ext cx="4953000" cy="2590800"/>
          </a:xfrm>
          <a:custGeom>
            <a:avLst/>
            <a:gdLst/>
            <a:ahLst/>
            <a:cxnLst/>
            <a:rect l="0" t="0" r="0" b="0"/>
            <a:pathLst>
              <a:path w="3120" h="1632" extrusionOk="0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rgbClr val="556989">
              <a:alpha val="29803"/>
            </a:srgb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Shape 77"/>
          <p:cNvSpPr/>
          <p:nvPr/>
        </p:nvSpPr>
        <p:spPr>
          <a:xfrm>
            <a:off x="533400" y="4267200"/>
            <a:ext cx="5334000" cy="2590800"/>
          </a:xfrm>
          <a:custGeom>
            <a:avLst/>
            <a:gdLst/>
            <a:ahLst/>
            <a:cxnLst/>
            <a:rect l="0" t="0" r="0" b="0"/>
            <a:pathLst>
              <a:path w="3360" h="1632" extrusionOk="0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rgbClr val="556989">
              <a:alpha val="29803"/>
            </a:srgb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Shape 78"/>
          <p:cNvSpPr/>
          <p:nvPr/>
        </p:nvSpPr>
        <p:spPr>
          <a:xfrm>
            <a:off x="366712" y="2438400"/>
            <a:ext cx="5638800" cy="1828800"/>
          </a:xfrm>
          <a:custGeom>
            <a:avLst/>
            <a:gdLst/>
            <a:ahLst/>
            <a:cxnLst/>
            <a:rect l="0" t="0" r="0" b="0"/>
            <a:pathLst>
              <a:path w="3504" h="1152" extrusionOk="0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rgbClr val="556989">
              <a:alpha val="29803"/>
            </a:srgb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Shape 79"/>
          <p:cNvSpPr/>
          <p:nvPr/>
        </p:nvSpPr>
        <p:spPr>
          <a:xfrm>
            <a:off x="366712" y="2133600"/>
            <a:ext cx="5638800" cy="2133600"/>
          </a:xfrm>
          <a:custGeom>
            <a:avLst/>
            <a:gdLst/>
            <a:ahLst/>
            <a:cxnLst/>
            <a:rect l="0" t="0" r="0" b="0"/>
            <a:pathLst>
              <a:path w="3552" h="1344" extrusionOk="0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rgbClr val="556989">
              <a:alpha val="29803"/>
            </a:srgb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Shape 80"/>
          <p:cNvSpPr/>
          <p:nvPr/>
        </p:nvSpPr>
        <p:spPr>
          <a:xfrm>
            <a:off x="4572000" y="4267200"/>
            <a:ext cx="1371600" cy="2590800"/>
          </a:xfrm>
          <a:custGeom>
            <a:avLst/>
            <a:gdLst/>
            <a:ahLst/>
            <a:cxnLst/>
            <a:rect l="0" t="0" r="0" b="0"/>
            <a:pathLst>
              <a:path w="864" h="1632" extrusionOk="0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rgbClr val="586986">
              <a:alpha val="29803"/>
            </a:srgb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Shape 81"/>
          <p:cNvSpPr txBox="1"/>
          <p:nvPr/>
        </p:nvSpPr>
        <p:spPr>
          <a:xfrm>
            <a:off x="363537" y="401637"/>
            <a:ext cx="8504236" cy="887411"/>
          </a:xfrm>
          <a:prstGeom prst="rect">
            <a:avLst/>
          </a:prstGeom>
          <a:solidFill>
            <a:srgbClr val="586986">
              <a:alpha val="39607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Shape 82"/>
          <p:cNvSpPr txBox="1"/>
          <p:nvPr/>
        </p:nvSpPr>
        <p:spPr>
          <a:xfrm flipH="1">
            <a:off x="371475" y="681037"/>
            <a:ext cx="26987" cy="3651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Shape 83"/>
          <p:cNvSpPr txBox="1"/>
          <p:nvPr/>
        </p:nvSpPr>
        <p:spPr>
          <a:xfrm flipH="1">
            <a:off x="411162" y="681037"/>
            <a:ext cx="26987" cy="3651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Shape 84"/>
          <p:cNvSpPr txBox="1"/>
          <p:nvPr/>
        </p:nvSpPr>
        <p:spPr>
          <a:xfrm flipH="1">
            <a:off x="447675" y="681037"/>
            <a:ext cx="9524" cy="3651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Shape 85"/>
          <p:cNvSpPr txBox="1"/>
          <p:nvPr/>
        </p:nvSpPr>
        <p:spPr>
          <a:xfrm flipH="1">
            <a:off x="476250" y="681037"/>
            <a:ext cx="9524" cy="3651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Shape 86"/>
          <p:cNvSpPr txBox="1"/>
          <p:nvPr/>
        </p:nvSpPr>
        <p:spPr>
          <a:xfrm>
            <a:off x="500062" y="681037"/>
            <a:ext cx="36512" cy="3651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914400" y="512762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914400" y="1784350"/>
            <a:ext cx="7772400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11163" marR="0" indent="-166687" algn="l" rtl="0"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Font typeface="Cantarell"/>
              <a:buChar char="▪"/>
              <a:defRPr/>
            </a:lvl1pPr>
            <a:lvl2pPr marL="739775" marR="0" indent="-146684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Cantarell"/>
              <a:buChar char="▫"/>
              <a:defRPr/>
            </a:lvl2pPr>
            <a:lvl3pPr marL="995363" marR="0" indent="-80962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Cantarell"/>
              <a:buChar char="◾"/>
              <a:defRPr/>
            </a:lvl3pPr>
            <a:lvl4pPr marL="1260475" marR="0" indent="-92075" algn="l" rtl="0">
              <a:spcBef>
                <a:spcPts val="440"/>
              </a:spcBef>
              <a:spcAft>
                <a:spcPts val="0"/>
              </a:spcAft>
              <a:buClr>
                <a:srgbClr val="FEB80A"/>
              </a:buClr>
              <a:buFont typeface="Cantarell"/>
              <a:buChar char=""/>
              <a:defRPr/>
            </a:lvl4pPr>
            <a:lvl5pPr marL="1481138" marR="0" indent="-84137" algn="l" rtl="0">
              <a:spcBef>
                <a:spcPts val="400"/>
              </a:spcBef>
              <a:spcAft>
                <a:spcPts val="0"/>
              </a:spcAft>
              <a:buClr>
                <a:srgbClr val="FEB80A"/>
              </a:buClr>
              <a:buFont typeface="Cantarell"/>
              <a:buChar char="⚫"/>
              <a:defRPr/>
            </a:lvl5pPr>
            <a:lvl6pPr marL="1709928" marR="0" indent="-97027" algn="l" rtl="0">
              <a:spcBef>
                <a:spcPts val="360"/>
              </a:spcBef>
              <a:buClr>
                <a:schemeClr val="accent3"/>
              </a:buClr>
              <a:buFont typeface="Cantarell"/>
              <a:buChar char="⚫"/>
              <a:defRPr/>
            </a:lvl6pPr>
            <a:lvl7pPr marL="1901951" marR="0" indent="-85851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7pPr>
            <a:lvl8pPr marL="2093976" marR="0" indent="-87376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8pPr>
            <a:lvl9pPr marL="2286000" marR="0" indent="-88900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dt" idx="10"/>
          </p:nvPr>
        </p:nvSpPr>
        <p:spPr>
          <a:xfrm>
            <a:off x="64770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ft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64999">
              <a:srgbClr val="000000"/>
            </a:gs>
            <a:gs pos="100000">
              <a:srgbClr val="5A77A9"/>
            </a:gs>
          </a:gsLst>
          <a:lin ang="5400000" scaled="0"/>
        </a:gra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914400" y="512762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914400" y="1784350"/>
            <a:ext cx="7772400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11163" marR="0" indent="-166687" algn="l" rtl="0"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Font typeface="Cantarell"/>
              <a:buChar char="▪"/>
              <a:defRPr/>
            </a:lvl1pPr>
            <a:lvl2pPr marL="739775" marR="0" indent="-146684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Cantarell"/>
              <a:buChar char="▫"/>
              <a:defRPr/>
            </a:lvl2pPr>
            <a:lvl3pPr marL="995363" marR="0" indent="-80962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Cantarell"/>
              <a:buChar char="◾"/>
              <a:defRPr/>
            </a:lvl3pPr>
            <a:lvl4pPr marL="1260475" marR="0" indent="-92075" algn="l" rtl="0">
              <a:spcBef>
                <a:spcPts val="440"/>
              </a:spcBef>
              <a:spcAft>
                <a:spcPts val="0"/>
              </a:spcAft>
              <a:buClr>
                <a:srgbClr val="FEB80A"/>
              </a:buClr>
              <a:buFont typeface="Cantarell"/>
              <a:buChar char=""/>
              <a:defRPr/>
            </a:lvl4pPr>
            <a:lvl5pPr marL="1481138" marR="0" indent="-84137" algn="l" rtl="0">
              <a:spcBef>
                <a:spcPts val="400"/>
              </a:spcBef>
              <a:spcAft>
                <a:spcPts val="0"/>
              </a:spcAft>
              <a:buClr>
                <a:srgbClr val="FEB80A"/>
              </a:buClr>
              <a:buFont typeface="Cantarell"/>
              <a:buChar char="⚫"/>
              <a:defRPr/>
            </a:lvl5pPr>
            <a:lvl6pPr marL="1709928" marR="0" indent="-97027" algn="l" rtl="0">
              <a:spcBef>
                <a:spcPts val="360"/>
              </a:spcBef>
              <a:buClr>
                <a:schemeClr val="accent3"/>
              </a:buClr>
              <a:buFont typeface="Cantarell"/>
              <a:buChar char="⚫"/>
              <a:defRPr/>
            </a:lvl6pPr>
            <a:lvl7pPr marL="1901951" marR="0" indent="-85851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7pPr>
            <a:lvl8pPr marL="2093976" marR="0" indent="-87376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8pPr>
            <a:lvl9pPr marL="2286000" marR="0" indent="-88900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dt" idx="10"/>
          </p:nvPr>
        </p:nvSpPr>
        <p:spPr>
          <a:xfrm>
            <a:off x="64770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ft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64999">
              <a:srgbClr val="000000"/>
            </a:gs>
            <a:gs pos="100000">
              <a:srgbClr val="5A77A9"/>
            </a:gs>
          </a:gsLst>
          <a:lin ang="5400000" scaled="0"/>
        </a:gra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/>
        </p:nvSpPr>
        <p:spPr>
          <a:xfrm>
            <a:off x="0" y="401637"/>
            <a:ext cx="8867774" cy="887411"/>
          </a:xfrm>
          <a:prstGeom prst="rect">
            <a:avLst/>
          </a:prstGeom>
          <a:solidFill>
            <a:srgbClr val="586986">
              <a:alpha val="39607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hape 107"/>
          <p:cNvSpPr txBox="1"/>
          <p:nvPr/>
        </p:nvSpPr>
        <p:spPr>
          <a:xfrm>
            <a:off x="87311" y="681037"/>
            <a:ext cx="46036" cy="36512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Shape 108"/>
          <p:cNvSpPr txBox="1"/>
          <p:nvPr/>
        </p:nvSpPr>
        <p:spPr>
          <a:xfrm>
            <a:off x="47625" y="681037"/>
            <a:ext cx="26987" cy="36512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Shape 109"/>
          <p:cNvSpPr txBox="1"/>
          <p:nvPr/>
        </p:nvSpPr>
        <p:spPr>
          <a:xfrm>
            <a:off x="28575" y="681037"/>
            <a:ext cx="9524" cy="36512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Shape 110"/>
          <p:cNvSpPr txBox="1"/>
          <p:nvPr/>
        </p:nvSpPr>
        <p:spPr>
          <a:xfrm>
            <a:off x="0" y="681037"/>
            <a:ext cx="9524" cy="36512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Shape 111"/>
          <p:cNvSpPr txBox="1"/>
          <p:nvPr/>
        </p:nvSpPr>
        <p:spPr>
          <a:xfrm flipH="1">
            <a:off x="149224" y="681037"/>
            <a:ext cx="28575" cy="36512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Shape 112"/>
          <p:cNvSpPr txBox="1"/>
          <p:nvPr/>
        </p:nvSpPr>
        <p:spPr>
          <a:xfrm flipH="1">
            <a:off x="188912" y="681037"/>
            <a:ext cx="28575" cy="36512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Shape 113"/>
          <p:cNvSpPr txBox="1"/>
          <p:nvPr/>
        </p:nvSpPr>
        <p:spPr>
          <a:xfrm flipH="1">
            <a:off x="227012" y="681037"/>
            <a:ext cx="9524" cy="36512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Shape 114"/>
          <p:cNvSpPr txBox="1"/>
          <p:nvPr/>
        </p:nvSpPr>
        <p:spPr>
          <a:xfrm flipH="1">
            <a:off x="255586" y="681037"/>
            <a:ext cx="7937" cy="36512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Shape 115"/>
          <p:cNvSpPr txBox="1"/>
          <p:nvPr/>
        </p:nvSpPr>
        <p:spPr>
          <a:xfrm>
            <a:off x="279400" y="681037"/>
            <a:ext cx="36512" cy="36512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914400" y="512762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914400" y="1784350"/>
            <a:ext cx="7772400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11163" marR="0" indent="-166687" algn="l" rtl="0"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Font typeface="Cantarell"/>
              <a:buChar char="▪"/>
              <a:defRPr/>
            </a:lvl1pPr>
            <a:lvl2pPr marL="739775" marR="0" indent="-146684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Cantarell"/>
              <a:buChar char="▫"/>
              <a:defRPr/>
            </a:lvl2pPr>
            <a:lvl3pPr marL="995363" marR="0" indent="-80962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Cantarell"/>
              <a:buChar char="◾"/>
              <a:defRPr/>
            </a:lvl3pPr>
            <a:lvl4pPr marL="1260475" marR="0" indent="-92075" algn="l" rtl="0">
              <a:spcBef>
                <a:spcPts val="440"/>
              </a:spcBef>
              <a:spcAft>
                <a:spcPts val="0"/>
              </a:spcAft>
              <a:buClr>
                <a:srgbClr val="FEB80A"/>
              </a:buClr>
              <a:buFont typeface="Cantarell"/>
              <a:buChar char=""/>
              <a:defRPr/>
            </a:lvl4pPr>
            <a:lvl5pPr marL="1481138" marR="0" indent="-84137" algn="l" rtl="0">
              <a:spcBef>
                <a:spcPts val="400"/>
              </a:spcBef>
              <a:spcAft>
                <a:spcPts val="0"/>
              </a:spcAft>
              <a:buClr>
                <a:srgbClr val="FEB80A"/>
              </a:buClr>
              <a:buFont typeface="Cantarell"/>
              <a:buChar char="⚫"/>
              <a:defRPr/>
            </a:lvl5pPr>
            <a:lvl6pPr marL="1709928" marR="0" indent="-97027" algn="l" rtl="0">
              <a:spcBef>
                <a:spcPts val="360"/>
              </a:spcBef>
              <a:buClr>
                <a:schemeClr val="accent3"/>
              </a:buClr>
              <a:buFont typeface="Cantarell"/>
              <a:buChar char="⚫"/>
              <a:defRPr/>
            </a:lvl6pPr>
            <a:lvl7pPr marL="1901951" marR="0" indent="-85851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7pPr>
            <a:lvl8pPr marL="2093976" marR="0" indent="-87376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8pPr>
            <a:lvl9pPr marL="2286000" marR="0" indent="-88900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dt" idx="10"/>
          </p:nvPr>
        </p:nvSpPr>
        <p:spPr>
          <a:xfrm>
            <a:off x="64770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ft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sldNum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64999">
              <a:srgbClr val="000000"/>
            </a:gs>
            <a:gs pos="100000">
              <a:srgbClr val="5A77A9"/>
            </a:gs>
          </a:gsLst>
          <a:lin ang="5400000" scaled="0"/>
        </a:gra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914400" y="512762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914400" y="1784350"/>
            <a:ext cx="7772400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11163" marR="0" indent="-166687" algn="l" rtl="0"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Font typeface="Cantarell"/>
              <a:buChar char="▪"/>
              <a:defRPr/>
            </a:lvl1pPr>
            <a:lvl2pPr marL="739775" marR="0" indent="-146684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Cantarell"/>
              <a:buChar char="▫"/>
              <a:defRPr/>
            </a:lvl2pPr>
            <a:lvl3pPr marL="995363" marR="0" indent="-80962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Cantarell"/>
              <a:buChar char="◾"/>
              <a:defRPr/>
            </a:lvl3pPr>
            <a:lvl4pPr marL="1260475" marR="0" indent="-92075" algn="l" rtl="0">
              <a:spcBef>
                <a:spcPts val="440"/>
              </a:spcBef>
              <a:spcAft>
                <a:spcPts val="0"/>
              </a:spcAft>
              <a:buClr>
                <a:srgbClr val="FEB80A"/>
              </a:buClr>
              <a:buFont typeface="Cantarell"/>
              <a:buChar char=""/>
              <a:defRPr/>
            </a:lvl4pPr>
            <a:lvl5pPr marL="1481138" marR="0" indent="-84137" algn="l" rtl="0">
              <a:spcBef>
                <a:spcPts val="400"/>
              </a:spcBef>
              <a:spcAft>
                <a:spcPts val="0"/>
              </a:spcAft>
              <a:buClr>
                <a:srgbClr val="FEB80A"/>
              </a:buClr>
              <a:buFont typeface="Cantarell"/>
              <a:buChar char="⚫"/>
              <a:defRPr/>
            </a:lvl5pPr>
            <a:lvl6pPr marL="1709928" marR="0" indent="-97027" algn="l" rtl="0">
              <a:spcBef>
                <a:spcPts val="360"/>
              </a:spcBef>
              <a:buClr>
                <a:schemeClr val="accent3"/>
              </a:buClr>
              <a:buFont typeface="Cantarell"/>
              <a:buChar char="⚫"/>
              <a:defRPr/>
            </a:lvl6pPr>
            <a:lvl7pPr marL="1901951" marR="0" indent="-85851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7pPr>
            <a:lvl8pPr marL="2093976" marR="0" indent="-87376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8pPr>
            <a:lvl9pPr marL="2286000" marR="0" indent="-88900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dt" idx="10"/>
          </p:nvPr>
        </p:nvSpPr>
        <p:spPr>
          <a:xfrm>
            <a:off x="64770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ft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sldNum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64999">
              <a:srgbClr val="000000"/>
            </a:gs>
            <a:gs pos="100000">
              <a:srgbClr val="5A77A9"/>
            </a:gs>
          </a:gsLst>
          <a:lin ang="5400000" scaled="0"/>
        </a:gra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Shape 136"/>
          <p:cNvSpPr txBox="1"/>
          <p:nvPr/>
        </p:nvSpPr>
        <p:spPr>
          <a:xfrm>
            <a:off x="255587" y="5046662"/>
            <a:ext cx="73025" cy="16922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Shape 137"/>
          <p:cNvSpPr txBox="1"/>
          <p:nvPr/>
        </p:nvSpPr>
        <p:spPr>
          <a:xfrm>
            <a:off x="255587" y="4797425"/>
            <a:ext cx="73025" cy="228600"/>
          </a:xfrm>
          <a:prstGeom prst="rect">
            <a:avLst/>
          </a:prstGeom>
          <a:solidFill>
            <a:srgbClr val="FEB80A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Shape 138"/>
          <p:cNvSpPr txBox="1"/>
          <p:nvPr/>
        </p:nvSpPr>
        <p:spPr>
          <a:xfrm>
            <a:off x="255587" y="4637087"/>
            <a:ext cx="73025" cy="138112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Shape 139"/>
          <p:cNvSpPr txBox="1"/>
          <p:nvPr/>
        </p:nvSpPr>
        <p:spPr>
          <a:xfrm>
            <a:off x="255587" y="4541837"/>
            <a:ext cx="73025" cy="746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Shape 140"/>
          <p:cNvSpPr txBox="1"/>
          <p:nvPr/>
        </p:nvSpPr>
        <p:spPr>
          <a:xfrm>
            <a:off x="309562" y="681037"/>
            <a:ext cx="46036" cy="3651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Shape 141"/>
          <p:cNvSpPr txBox="1"/>
          <p:nvPr/>
        </p:nvSpPr>
        <p:spPr>
          <a:xfrm>
            <a:off x="268287" y="681037"/>
            <a:ext cx="28575" cy="3651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Shape 142"/>
          <p:cNvSpPr txBox="1"/>
          <p:nvPr/>
        </p:nvSpPr>
        <p:spPr>
          <a:xfrm>
            <a:off x="249237" y="681037"/>
            <a:ext cx="9524" cy="3651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Shape 143"/>
          <p:cNvSpPr txBox="1"/>
          <p:nvPr/>
        </p:nvSpPr>
        <p:spPr>
          <a:xfrm>
            <a:off x="222250" y="681037"/>
            <a:ext cx="7937" cy="3651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Shape 144"/>
          <p:cNvSpPr txBox="1"/>
          <p:nvPr/>
        </p:nvSpPr>
        <p:spPr>
          <a:xfrm>
            <a:off x="368300" y="0"/>
            <a:ext cx="8777287" cy="187801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5" name="Shape 145"/>
          <p:cNvCxnSpPr/>
          <p:nvPr/>
        </p:nvCxnSpPr>
        <p:spPr>
          <a:xfrm>
            <a:off x="363537" y="1884361"/>
            <a:ext cx="8782050" cy="0"/>
          </a:xfrm>
          <a:prstGeom prst="straightConnector1">
            <a:avLst/>
          </a:prstGeom>
          <a:noFill/>
          <a:ln w="19050" cap="rnd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cxnSp>
      <p:grpSp>
        <p:nvGrpSpPr>
          <p:cNvPr id="146" name="Shape 146"/>
          <p:cNvGrpSpPr/>
          <p:nvPr/>
        </p:nvGrpSpPr>
        <p:grpSpPr>
          <a:xfrm rot="5400000">
            <a:off x="8517730" y="1216819"/>
            <a:ext cx="131761" cy="133350"/>
            <a:chOff x="0" y="0"/>
            <a:chExt cx="2147483646" cy="2147483647"/>
          </a:xfrm>
        </p:grpSpPr>
        <p:cxnSp>
          <p:nvCxnSpPr>
            <p:cNvPr id="147" name="Shape 147"/>
            <p:cNvCxnSpPr/>
            <p:nvPr/>
          </p:nvCxnSpPr>
          <p:spPr>
            <a:xfrm rot="-5400000">
              <a:off x="-59644968" y="59438165"/>
              <a:ext cx="1180095151" cy="1057127141"/>
            </a:xfrm>
            <a:prstGeom prst="straightConnector1">
              <a:avLst/>
            </a:prstGeom>
            <a:noFill/>
            <a:ln w="25400" cap="rnd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48" name="Shape 148"/>
            <p:cNvCxnSpPr/>
            <p:nvPr/>
          </p:nvCxnSpPr>
          <p:spPr>
            <a:xfrm rot="-5400000">
              <a:off x="227036668" y="1316618393"/>
              <a:ext cx="1667512181" cy="0"/>
            </a:xfrm>
            <a:prstGeom prst="straightConnector1">
              <a:avLst/>
            </a:prstGeom>
            <a:noFill/>
            <a:ln w="25400" cap="rnd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49" name="Shape 149"/>
            <p:cNvCxnSpPr/>
            <p:nvPr/>
          </p:nvCxnSpPr>
          <p:spPr>
            <a:xfrm rot="10800000" flipH="1">
              <a:off x="1014095993" y="46545560"/>
              <a:ext cx="1180095151" cy="1082912359"/>
            </a:xfrm>
            <a:prstGeom prst="straightConnector1">
              <a:avLst/>
            </a:prstGeom>
            <a:noFill/>
            <a:ln w="25400" cap="rnd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150" name="Shape 150"/>
          <p:cNvGrpSpPr/>
          <p:nvPr/>
        </p:nvGrpSpPr>
        <p:grpSpPr>
          <a:xfrm rot="5400000">
            <a:off x="8670130" y="1369219"/>
            <a:ext cx="131761" cy="133350"/>
            <a:chOff x="0" y="0"/>
            <a:chExt cx="2147483646" cy="2147483647"/>
          </a:xfrm>
        </p:grpSpPr>
        <p:cxnSp>
          <p:nvCxnSpPr>
            <p:cNvPr id="151" name="Shape 151"/>
            <p:cNvCxnSpPr/>
            <p:nvPr/>
          </p:nvCxnSpPr>
          <p:spPr>
            <a:xfrm rot="-5400000">
              <a:off x="-59644968" y="59438165"/>
              <a:ext cx="1180095151" cy="1057127141"/>
            </a:xfrm>
            <a:prstGeom prst="straightConnector1">
              <a:avLst/>
            </a:prstGeom>
            <a:noFill/>
            <a:ln w="25400" cap="rnd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52" name="Shape 152"/>
            <p:cNvCxnSpPr/>
            <p:nvPr/>
          </p:nvCxnSpPr>
          <p:spPr>
            <a:xfrm rot="-5400000">
              <a:off x="227036668" y="1316618393"/>
              <a:ext cx="1667512181" cy="0"/>
            </a:xfrm>
            <a:prstGeom prst="straightConnector1">
              <a:avLst/>
            </a:prstGeom>
            <a:noFill/>
            <a:ln w="25400" cap="rnd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53" name="Shape 153"/>
            <p:cNvCxnSpPr/>
            <p:nvPr/>
          </p:nvCxnSpPr>
          <p:spPr>
            <a:xfrm rot="10800000" flipH="1">
              <a:off x="1014095993" y="46545560"/>
              <a:ext cx="1180095151" cy="1082912359"/>
            </a:xfrm>
            <a:prstGeom prst="straightConnector1">
              <a:avLst/>
            </a:prstGeom>
            <a:noFill/>
            <a:ln w="25400" cap="rnd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154" name="Shape 154"/>
          <p:cNvGrpSpPr/>
          <p:nvPr/>
        </p:nvGrpSpPr>
        <p:grpSpPr>
          <a:xfrm rot="5400000">
            <a:off x="8322468" y="1472405"/>
            <a:ext cx="131761" cy="133348"/>
            <a:chOff x="0" y="0"/>
            <a:chExt cx="2147483646" cy="2147483647"/>
          </a:xfrm>
        </p:grpSpPr>
        <p:cxnSp>
          <p:nvCxnSpPr>
            <p:cNvPr id="155" name="Shape 155"/>
            <p:cNvCxnSpPr/>
            <p:nvPr/>
          </p:nvCxnSpPr>
          <p:spPr>
            <a:xfrm rot="-5400000">
              <a:off x="-59638374" y="59432317"/>
              <a:ext cx="1180081945" cy="1057140180"/>
            </a:xfrm>
            <a:prstGeom prst="straightConnector1">
              <a:avLst/>
            </a:prstGeom>
            <a:noFill/>
            <a:ln w="25400" cap="rnd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56" name="Shape 156"/>
            <p:cNvCxnSpPr/>
            <p:nvPr/>
          </p:nvCxnSpPr>
          <p:spPr>
            <a:xfrm rot="-5400000">
              <a:off x="227063416" y="1316608145"/>
              <a:ext cx="1667512181" cy="0"/>
            </a:xfrm>
            <a:prstGeom prst="straightConnector1">
              <a:avLst/>
            </a:prstGeom>
            <a:noFill/>
            <a:ln w="25400" cap="rnd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57" name="Shape 157"/>
            <p:cNvCxnSpPr/>
            <p:nvPr/>
          </p:nvCxnSpPr>
          <p:spPr>
            <a:xfrm rot="10800000" flipH="1">
              <a:off x="1014102596" y="46552881"/>
              <a:ext cx="1180081945" cy="1082925716"/>
            </a:xfrm>
            <a:prstGeom prst="straightConnector1">
              <a:avLst/>
            </a:prstGeom>
            <a:noFill/>
            <a:ln w="25400" cap="rnd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914400" y="512762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914400" y="1784350"/>
            <a:ext cx="7772400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11163" marR="0" indent="-166687" algn="l" rtl="0"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Font typeface="Cantarell"/>
              <a:buChar char="▪"/>
              <a:defRPr/>
            </a:lvl1pPr>
            <a:lvl2pPr marL="739775" marR="0" indent="-146684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Font typeface="Cantarell"/>
              <a:buChar char="▫"/>
              <a:defRPr/>
            </a:lvl2pPr>
            <a:lvl3pPr marL="995363" marR="0" indent="-80962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Cantarell"/>
              <a:buChar char="◾"/>
              <a:defRPr/>
            </a:lvl3pPr>
            <a:lvl4pPr marL="1260475" marR="0" indent="-92075" algn="l" rtl="0">
              <a:spcBef>
                <a:spcPts val="440"/>
              </a:spcBef>
              <a:spcAft>
                <a:spcPts val="0"/>
              </a:spcAft>
              <a:buClr>
                <a:srgbClr val="FEB80A"/>
              </a:buClr>
              <a:buFont typeface="Cantarell"/>
              <a:buChar char=""/>
              <a:defRPr/>
            </a:lvl4pPr>
            <a:lvl5pPr marL="1481138" marR="0" indent="-84137" algn="l" rtl="0">
              <a:spcBef>
                <a:spcPts val="400"/>
              </a:spcBef>
              <a:spcAft>
                <a:spcPts val="0"/>
              </a:spcAft>
              <a:buClr>
                <a:srgbClr val="FEB80A"/>
              </a:buClr>
              <a:buFont typeface="Cantarell"/>
              <a:buChar char="⚫"/>
              <a:defRPr/>
            </a:lvl5pPr>
            <a:lvl6pPr marL="1709928" marR="0" indent="-97027" algn="l" rtl="0">
              <a:spcBef>
                <a:spcPts val="360"/>
              </a:spcBef>
              <a:buClr>
                <a:schemeClr val="accent3"/>
              </a:buClr>
              <a:buFont typeface="Cantarell"/>
              <a:buChar char="⚫"/>
              <a:defRPr/>
            </a:lvl6pPr>
            <a:lvl7pPr marL="1901951" marR="0" indent="-85851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7pPr>
            <a:lvl8pPr marL="2093976" marR="0" indent="-87376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8pPr>
            <a:lvl9pPr marL="2286000" marR="0" indent="-88900" algn="l" rtl="0">
              <a:spcBef>
                <a:spcPts val="320"/>
              </a:spcBef>
              <a:buClr>
                <a:schemeClr val="accent4"/>
              </a:buClr>
              <a:buFont typeface="Cantarell"/>
              <a:buChar char="⚫"/>
              <a:defRPr/>
            </a:lvl9pPr>
          </a:lstStyle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dt" idx="10"/>
          </p:nvPr>
        </p:nvSpPr>
        <p:spPr>
          <a:xfrm>
            <a:off x="6477000" y="5556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ftr" idx="11"/>
          </p:nvPr>
        </p:nvSpPr>
        <p:spPr>
          <a:xfrm>
            <a:off x="914400" y="55561"/>
            <a:ext cx="5562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sldNum" idx="12"/>
          </p:nvPr>
        </p:nvSpPr>
        <p:spPr>
          <a:xfrm>
            <a:off x="8610600" y="55561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1EEFF"/>
              </a:buClr>
              <a:buSzPct val="25000"/>
              <a:buFont typeface="Consolas"/>
              <a:buNone/>
            </a:pPr>
            <a:r>
              <a:rPr lang="en-US" sz="4000" b="0" i="0" u="none" strike="noStrike" cap="none" baseline="0">
                <a:solidFill>
                  <a:srgbClr val="C1EEFF"/>
                </a:solidFill>
                <a:latin typeface="Consolas"/>
                <a:ea typeface="Consolas"/>
                <a:cs typeface="Consolas"/>
                <a:sym typeface="Consolas"/>
              </a:rPr>
              <a:t>Workshop Practice 1</a:t>
            </a:r>
          </a:p>
        </p:txBody>
      </p:sp>
      <p:sp>
        <p:nvSpPr>
          <p:cNvPr id="169" name="Shape 169"/>
          <p:cNvSpPr txBox="1"/>
          <p:nvPr/>
        </p:nvSpPr>
        <p:spPr>
          <a:xfrm>
            <a:off x="685800" y="1447800"/>
            <a:ext cx="7924799" cy="48625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onsolas"/>
              <a:buNone/>
            </a:pPr>
            <a:r>
              <a:rPr lang="en-US" sz="3600" b="0" i="0" u="sng" strike="noStrike" cap="none" baseline="0">
                <a:solidFill>
                  <a:schemeClr val="lt1"/>
                </a:solidFill>
                <a:latin typeface="Consolas"/>
                <a:ea typeface="Consolas"/>
                <a:cs typeface="Consolas"/>
                <a:sym typeface="Consolas"/>
              </a:rPr>
              <a:t>Electrical Workshop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1800" b="0" i="0" u="sng" strike="noStrike" cap="none" baseline="0">
              <a:solidFill>
                <a:schemeClr val="lt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nsolas"/>
              <a:buChar char="➢"/>
            </a:pPr>
            <a:r>
              <a:rPr lang="en-US" sz="3200" b="1" i="0" u="none" strike="noStrike" cap="none" baseline="0">
                <a:solidFill>
                  <a:schemeClr val="lt1"/>
                </a:solidFill>
                <a:latin typeface="Consolas"/>
                <a:ea typeface="Consolas"/>
                <a:cs typeface="Consolas"/>
                <a:sym typeface="Consolas"/>
              </a:rPr>
              <a:t> Tools</a:t>
            </a:r>
          </a:p>
          <a:p>
            <a:pPr marL="0" marR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nsolas"/>
              <a:buChar char="➢"/>
            </a:pPr>
            <a:r>
              <a:rPr lang="en-US" sz="3200" b="1" i="0" u="none" strike="noStrike" cap="none" baseline="0">
                <a:solidFill>
                  <a:schemeClr val="lt1"/>
                </a:solidFill>
                <a:latin typeface="Consolas"/>
                <a:ea typeface="Consolas"/>
                <a:cs typeface="Consolas"/>
                <a:sym typeface="Consolas"/>
              </a:rPr>
              <a:t> Accessories</a:t>
            </a:r>
          </a:p>
          <a:p>
            <a:pPr marL="0" marR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nsolas"/>
              <a:buChar char="➢"/>
            </a:pPr>
            <a:r>
              <a:rPr lang="en-US" sz="3200" b="1" i="0" u="none" strike="noStrike" cap="none" baseline="0">
                <a:solidFill>
                  <a:schemeClr val="lt1"/>
                </a:solidFill>
                <a:latin typeface="Consolas"/>
                <a:ea typeface="Consolas"/>
                <a:cs typeface="Consolas"/>
                <a:sym typeface="Consolas"/>
              </a:rPr>
              <a:t> Wiring Methods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 i="0" u="none" strike="noStrike" cap="none" baseline="0">
              <a:solidFill>
                <a:schemeClr val="lt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1EEFF"/>
              </a:buClr>
              <a:buSzPct val="25000"/>
              <a:buFont typeface="Consolas"/>
              <a:buNone/>
            </a:pPr>
            <a:r>
              <a:rPr lang="en-US" sz="4000" b="0" i="0" u="none" strike="noStrike" cap="none" baseline="0">
                <a:solidFill>
                  <a:srgbClr val="C1EEFF"/>
                </a:solidFill>
                <a:latin typeface="Consolas"/>
                <a:ea typeface="Consolas"/>
                <a:cs typeface="Consolas"/>
                <a:sym typeface="Consolas"/>
              </a:rPr>
              <a:t>Wiring Methods</a:t>
            </a:r>
          </a:p>
        </p:txBody>
      </p:sp>
      <p:sp>
        <p:nvSpPr>
          <p:cNvPr id="279" name="Shape 279"/>
          <p:cNvSpPr txBox="1"/>
          <p:nvPr/>
        </p:nvSpPr>
        <p:spPr>
          <a:xfrm>
            <a:off x="234950" y="1295400"/>
            <a:ext cx="7772400" cy="523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Following factors influence the wiring method</a:t>
            </a:r>
          </a:p>
        </p:txBody>
      </p:sp>
      <p:sp>
        <p:nvSpPr>
          <p:cNvPr id="280" name="Shape 280"/>
          <p:cNvSpPr txBox="1"/>
          <p:nvPr/>
        </p:nvSpPr>
        <p:spPr>
          <a:xfrm>
            <a:off x="381000" y="1905000"/>
            <a:ext cx="8763000" cy="2678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Durability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Safety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Appearance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Cost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Accessibility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Maintenance Cost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baseline="0">
              <a:solidFill>
                <a:schemeClr val="lt1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/>
          <p:nvPr/>
        </p:nvSpPr>
        <p:spPr>
          <a:xfrm>
            <a:off x="228600" y="304800"/>
            <a:ext cx="7772400" cy="523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Wiring methods are classified as</a:t>
            </a:r>
          </a:p>
        </p:txBody>
      </p:sp>
      <p:sp>
        <p:nvSpPr>
          <p:cNvPr id="286" name="Shape 286"/>
          <p:cNvSpPr txBox="1"/>
          <p:nvPr/>
        </p:nvSpPr>
        <p:spPr>
          <a:xfrm>
            <a:off x="609600" y="1371600"/>
            <a:ext cx="7467600" cy="341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➢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Cleat Wiring</a:t>
            </a: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➢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Casing &amp; Capping</a:t>
            </a: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➢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T R S Wiring</a:t>
            </a: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➢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Metal Sheathed Wiring</a:t>
            </a:r>
          </a:p>
          <a:p>
            <a: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➢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Conduit Wiring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/>
          <p:nvPr/>
        </p:nvSpPr>
        <p:spPr>
          <a:xfrm>
            <a:off x="228600" y="304800"/>
            <a:ext cx="8686800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Cleat Wiring</a:t>
            </a:r>
          </a:p>
        </p:txBody>
      </p:sp>
      <p:sp>
        <p:nvSpPr>
          <p:cNvPr id="292" name="Shape 292"/>
          <p:cNvSpPr txBox="1"/>
          <p:nvPr/>
        </p:nvSpPr>
        <p:spPr>
          <a:xfrm>
            <a:off x="381000" y="1066800"/>
            <a:ext cx="8305799" cy="60023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conductors are supported in porcelain cleats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cleats are made in two halves, one is fixed to the wall and other is screwed to the first by keeping the conductor inside the groove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cleats will be having more than one groove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cheapest methods of wiring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wires are exposed to view → cannot be used in industries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suitable for temporary wiring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cleats should be used at intervals of 30cm in order to avoid sagging of wires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/>
          <p:nvPr/>
        </p:nvSpPr>
        <p:spPr>
          <a:xfrm>
            <a:off x="228600" y="304800"/>
            <a:ext cx="8686800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Casing and Capping</a:t>
            </a:r>
          </a:p>
        </p:txBody>
      </p:sp>
      <p:sp>
        <p:nvSpPr>
          <p:cNvPr id="298" name="Shape 298"/>
          <p:cNvSpPr txBox="1"/>
          <p:nvPr/>
        </p:nvSpPr>
        <p:spPr>
          <a:xfrm>
            <a:off x="381000" y="914400"/>
            <a:ext cx="8305799" cy="5632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commonly used in residential buildings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consists of rectangular blocks, called casing and rectangular strip called capping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made up of wood or Plastic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casing will have two grooves in which wires are laid, capping is screwed to casing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two or three wires of same polarity may be run in one groove and wires of opposite polarity may not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cost is more if wooden material is used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every risk of fire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/>
          <p:nvPr/>
        </p:nvSpPr>
        <p:spPr>
          <a:xfrm>
            <a:off x="228600" y="304800"/>
            <a:ext cx="8686800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Tough Rubber Sheathed (TRS) Wiring</a:t>
            </a:r>
          </a:p>
        </p:txBody>
      </p:sp>
      <p:sp>
        <p:nvSpPr>
          <p:cNvPr id="304" name="Shape 304"/>
          <p:cNvSpPr txBox="1"/>
          <p:nvPr/>
        </p:nvSpPr>
        <p:spPr>
          <a:xfrm>
            <a:off x="381000" y="914400"/>
            <a:ext cx="8610599" cy="5632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TRS cables are available in single, twin or three core with a circular shape or oval shape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flexible cable which resist moisture, climatic variations, acids etc.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can be run on the surface of the walls or buried in plaster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usually laid over wooden batten which is fixed on the wall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clips are used to fix the cable on the wooden batten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care has to be taken if buried under plaster because nails may touch the wiring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bends should be provided with longer radius to avoid cracks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/>
          <p:nvPr/>
        </p:nvSpPr>
        <p:spPr>
          <a:xfrm>
            <a:off x="228600" y="304800"/>
            <a:ext cx="8686800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Metal/Lead Sheathed Wiring</a:t>
            </a:r>
          </a:p>
        </p:txBody>
      </p:sp>
      <p:sp>
        <p:nvSpPr>
          <p:cNvPr id="310" name="Shape 310"/>
          <p:cNvSpPr txBox="1"/>
          <p:nvPr/>
        </p:nvSpPr>
        <p:spPr>
          <a:xfrm>
            <a:off x="381000" y="914400"/>
            <a:ext cx="8610599" cy="5632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consists of insulated conductor covered with an outer sheath of lead alloy containing about 95% lead which provides a protection to the cable from mechanical injury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can be run on wooden beading or batten in residential buildings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lead sheath must be earthed to avoid lead deterioration due to electrolytic action of leakage current  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Earthing provides safety against the metal sheathing becoming alive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costlier than TRS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/>
          <p:nvPr/>
        </p:nvSpPr>
        <p:spPr>
          <a:xfrm>
            <a:off x="228600" y="304800"/>
            <a:ext cx="8686800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Conduit Wiring</a:t>
            </a:r>
          </a:p>
        </p:txBody>
      </p:sp>
      <p:sp>
        <p:nvSpPr>
          <p:cNvPr id="316" name="Shape 316"/>
          <p:cNvSpPr txBox="1"/>
          <p:nvPr/>
        </p:nvSpPr>
        <p:spPr>
          <a:xfrm>
            <a:off x="381000" y="914400"/>
            <a:ext cx="8610599" cy="50784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wires run in metallic or PVC conduits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best system → provides mechanical protection, safety against fire and shock if Earthing is proper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most desirable for all kind of applications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conduits can be either be buried under plaster (recessed conduit wiring) or can be fixed to the wall with clamps (surface conduit wiring)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 txBox="1"/>
          <p:nvPr/>
        </p:nvSpPr>
        <p:spPr>
          <a:xfrm>
            <a:off x="228600" y="304800"/>
            <a:ext cx="8686800" cy="10779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References:-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  <p:sp>
        <p:nvSpPr>
          <p:cNvPr id="322" name="Shape 322"/>
          <p:cNvSpPr txBox="1"/>
          <p:nvPr/>
        </p:nvSpPr>
        <p:spPr>
          <a:xfrm>
            <a:off x="381000" y="914400"/>
            <a:ext cx="8610599" cy="28622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AutoNum type="arabicPeriod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Electrical wiring, estimating and costing by S.L.Uppal</a:t>
            </a: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AutoNum type="arabicPeriod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Practical wiring (volume 1) by Henry A.Miller</a:t>
            </a: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AutoNum type="arabicPeriod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Handbook of electrical construction tools and materials by Gene Whitson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9144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1EEFF"/>
              </a:buClr>
              <a:buSzPct val="25000"/>
              <a:buFont typeface="Consolas"/>
              <a:buNone/>
            </a:pPr>
            <a:r>
              <a:rPr lang="en-US" sz="4000" b="0" i="0" u="none" strike="noStrike" cap="none" baseline="0">
                <a:solidFill>
                  <a:srgbClr val="C1EEFF"/>
                </a:solidFill>
                <a:latin typeface="Consolas"/>
                <a:ea typeface="Consolas"/>
                <a:cs typeface="Consolas"/>
                <a:sym typeface="Consolas"/>
              </a:rPr>
              <a:t>Tools</a:t>
            </a:r>
          </a:p>
        </p:txBody>
      </p:sp>
      <p:sp>
        <p:nvSpPr>
          <p:cNvPr id="175" name="Shape 175"/>
          <p:cNvSpPr txBox="1"/>
          <p:nvPr/>
        </p:nvSpPr>
        <p:spPr>
          <a:xfrm>
            <a:off x="304800" y="8382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AutoNum type="arabicParenR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Screw Driver</a:t>
            </a:r>
          </a:p>
        </p:txBody>
      </p:sp>
      <p:pic>
        <p:nvPicPr>
          <p:cNvPr id="176" name="Shape 176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381000" y="1524000"/>
            <a:ext cx="1066799" cy="1066799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Shape 177"/>
          <p:cNvSpPr txBox="1"/>
          <p:nvPr/>
        </p:nvSpPr>
        <p:spPr>
          <a:xfrm>
            <a:off x="1676400" y="1371600"/>
            <a:ext cx="7239000" cy="1477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used for tightening or loosening the screw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three parts; handle, blade and working edge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working edge is tempered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is specified based on its blade length (in mm/inch) – 2” to 12”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  <p:sp>
        <p:nvSpPr>
          <p:cNvPr id="178" name="Shape 178"/>
          <p:cNvSpPr txBox="1"/>
          <p:nvPr/>
        </p:nvSpPr>
        <p:spPr>
          <a:xfrm>
            <a:off x="304800" y="27432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2)   Ball Peen Hammer  </a:t>
            </a:r>
          </a:p>
        </p:txBody>
      </p:sp>
      <p:pic>
        <p:nvPicPr>
          <p:cNvPr id="179" name="Shape 179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381000" y="3352800"/>
            <a:ext cx="1093787" cy="114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Shape 180"/>
          <p:cNvSpPr txBox="1"/>
          <p:nvPr/>
        </p:nvSpPr>
        <p:spPr>
          <a:xfrm>
            <a:off x="1700211" y="3276600"/>
            <a:ext cx="7239000" cy="1200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of the hammer is indicated by its weight (0.12kg, 0.25kg, 0.50kg, 0.75kg, 1kg etc.)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ball peen hammer is mainly used in electrical trades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three parts: wooden handle, face and ball</a:t>
            </a:r>
          </a:p>
        </p:txBody>
      </p:sp>
      <p:sp>
        <p:nvSpPr>
          <p:cNvPr id="181" name="Shape 181"/>
          <p:cNvSpPr txBox="1"/>
          <p:nvPr/>
        </p:nvSpPr>
        <p:spPr>
          <a:xfrm>
            <a:off x="280987" y="47244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3)   Side Cutting Plier</a:t>
            </a:r>
          </a:p>
        </p:txBody>
      </p:sp>
      <p:pic>
        <p:nvPicPr>
          <p:cNvPr id="182" name="Shape 182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381000" y="5249862"/>
            <a:ext cx="1143000" cy="114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Shape 183"/>
          <p:cNvSpPr txBox="1"/>
          <p:nvPr/>
        </p:nvSpPr>
        <p:spPr>
          <a:xfrm>
            <a:off x="1752600" y="5257800"/>
            <a:ext cx="7239000" cy="923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is given according to its length (in mm/inch) – 150mm, 200mm etc.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has a cutter on its side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used for cutting wires and nipping the insulation from the wire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/>
        </p:nvSpPr>
        <p:spPr>
          <a:xfrm>
            <a:off x="304800" y="4572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4)   Electrician’s Knife</a:t>
            </a:r>
          </a:p>
        </p:txBody>
      </p:sp>
      <p:pic>
        <p:nvPicPr>
          <p:cNvPr id="189" name="Shape 189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533400" y="1219200"/>
            <a:ext cx="1306511" cy="990599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Shape 190"/>
          <p:cNvSpPr txBox="1"/>
          <p:nvPr/>
        </p:nvSpPr>
        <p:spPr>
          <a:xfrm>
            <a:off x="1905000" y="1219200"/>
            <a:ext cx="7239000" cy="646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used for removing the insulation from the wire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size is measured by the length of the cutting blade (50mm)</a:t>
            </a:r>
          </a:p>
        </p:txBody>
      </p:sp>
      <p:sp>
        <p:nvSpPr>
          <p:cNvPr id="191" name="Shape 191"/>
          <p:cNvSpPr txBox="1"/>
          <p:nvPr/>
        </p:nvSpPr>
        <p:spPr>
          <a:xfrm>
            <a:off x="457200" y="23622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5)   Hack Saw</a:t>
            </a:r>
          </a:p>
        </p:txBody>
      </p:sp>
      <p:pic>
        <p:nvPicPr>
          <p:cNvPr id="192" name="Shape 192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457200" y="2971800"/>
            <a:ext cx="1447800" cy="10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Shape 193"/>
          <p:cNvSpPr txBox="1"/>
          <p:nvPr/>
        </p:nvSpPr>
        <p:spPr>
          <a:xfrm>
            <a:off x="2057400" y="2895600"/>
            <a:ext cx="7239000" cy="1477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 used for cutting conduit pipes, GI pipes, and small pieces of iron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two types → fixed and adjustable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in adjustable hack saw, different length of blades can be used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main parts → frame, blade, handle and fly nut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is indicated by the length of the blade (200mm, 250mm, 300mm)</a:t>
            </a:r>
          </a:p>
        </p:txBody>
      </p:sp>
      <p:sp>
        <p:nvSpPr>
          <p:cNvPr id="194" name="Shape 194"/>
          <p:cNvSpPr txBox="1"/>
          <p:nvPr/>
        </p:nvSpPr>
        <p:spPr>
          <a:xfrm>
            <a:off x="457200" y="44958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6)   Bradawl Square Pointed Pocker</a:t>
            </a:r>
          </a:p>
        </p:txBody>
      </p:sp>
      <p:sp>
        <p:nvSpPr>
          <p:cNvPr id="195" name="Shape 195"/>
          <p:cNvSpPr txBox="1"/>
          <p:nvPr/>
        </p:nvSpPr>
        <p:spPr>
          <a:xfrm>
            <a:off x="2133600" y="5029200"/>
            <a:ext cx="7239000" cy="1200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two main parts→ wooden handle and pointed square blade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is indicated by mentioning the size of the blade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used for making pilot holes in wood before fixing and tightening of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    screws</a:t>
            </a:r>
          </a:p>
        </p:txBody>
      </p:sp>
      <p:pic>
        <p:nvPicPr>
          <p:cNvPr id="196" name="Shape 196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457200" y="5181600"/>
            <a:ext cx="1524000" cy="129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/>
        </p:nvSpPr>
        <p:spPr>
          <a:xfrm>
            <a:off x="1905000" y="1219200"/>
            <a:ext cx="7239000" cy="923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used for removing nails from the wood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two parts→ jaw and leg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is measured by the overall length (100mm, 150mm, 200mm etc)</a:t>
            </a:r>
          </a:p>
        </p:txBody>
      </p:sp>
      <p:sp>
        <p:nvSpPr>
          <p:cNvPr id="202" name="Shape 202"/>
          <p:cNvSpPr txBox="1"/>
          <p:nvPr/>
        </p:nvSpPr>
        <p:spPr>
          <a:xfrm>
            <a:off x="304800" y="4572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7)  Pincer   </a:t>
            </a:r>
          </a:p>
        </p:txBody>
      </p:sp>
      <p:pic>
        <p:nvPicPr>
          <p:cNvPr id="203" name="Shape 203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381000" y="1219200"/>
            <a:ext cx="1295400" cy="1219199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Shape 204"/>
          <p:cNvSpPr txBox="1"/>
          <p:nvPr/>
        </p:nvSpPr>
        <p:spPr>
          <a:xfrm>
            <a:off x="352425" y="26670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8)  Spanner Set   </a:t>
            </a:r>
          </a:p>
        </p:txBody>
      </p:sp>
      <p:pic>
        <p:nvPicPr>
          <p:cNvPr id="205" name="Shape 205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457200" y="3200400"/>
            <a:ext cx="1295400" cy="1219199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Shape 206"/>
          <p:cNvSpPr txBox="1"/>
          <p:nvPr/>
        </p:nvSpPr>
        <p:spPr>
          <a:xfrm>
            <a:off x="2057400" y="3200400"/>
            <a:ext cx="7239000" cy="1200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used for  loosening and tightening nuts and bolts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made of cast steel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is indicated so as to fit on the nuts (10-11 mm, 12-13 mm, 20-22mm)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adjustable spanner is also available</a:t>
            </a:r>
          </a:p>
        </p:txBody>
      </p:sp>
      <p:sp>
        <p:nvSpPr>
          <p:cNvPr id="207" name="Shape 207"/>
          <p:cNvSpPr txBox="1"/>
          <p:nvPr/>
        </p:nvSpPr>
        <p:spPr>
          <a:xfrm>
            <a:off x="404812" y="4759325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9)  Nose Plier   </a:t>
            </a:r>
          </a:p>
        </p:txBody>
      </p:sp>
      <p:pic>
        <p:nvPicPr>
          <p:cNvPr id="208" name="Shape 208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533400" y="5257800"/>
            <a:ext cx="1219199" cy="1219199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Shape 209"/>
          <p:cNvSpPr txBox="1"/>
          <p:nvPr/>
        </p:nvSpPr>
        <p:spPr>
          <a:xfrm>
            <a:off x="2133600" y="5334000"/>
            <a:ext cx="7239000" cy="1477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used for holding work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two types → flat and round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flat is used for holding flat objects like hexagonal nuts etc.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round is used for making hooks and loops of thin wires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depends upon the length (100mm, 150mm, 200mm)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914400" y="3048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1EEFF"/>
              </a:buClr>
              <a:buSzPct val="25000"/>
              <a:buFont typeface="Consolas"/>
              <a:buNone/>
            </a:pPr>
            <a:r>
              <a:rPr lang="en-US" sz="4000" b="0" i="0" u="none" strike="noStrike" cap="none" baseline="0">
                <a:solidFill>
                  <a:srgbClr val="C1EEFF"/>
                </a:solidFill>
                <a:latin typeface="Consolas"/>
                <a:ea typeface="Consolas"/>
                <a:cs typeface="Consolas"/>
                <a:sym typeface="Consolas"/>
              </a:rPr>
              <a:t>Wiring Accessories</a:t>
            </a:r>
          </a:p>
        </p:txBody>
      </p:sp>
      <p:sp>
        <p:nvSpPr>
          <p:cNvPr id="215" name="Shape 215"/>
          <p:cNvSpPr txBox="1"/>
          <p:nvPr/>
        </p:nvSpPr>
        <p:spPr>
          <a:xfrm>
            <a:off x="457200" y="9906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1)   Conduit</a:t>
            </a:r>
          </a:p>
        </p:txBody>
      </p:sp>
      <p:sp>
        <p:nvSpPr>
          <p:cNvPr id="216" name="Shape 216"/>
          <p:cNvSpPr txBox="1"/>
          <p:nvPr/>
        </p:nvSpPr>
        <p:spPr>
          <a:xfrm>
            <a:off x="1905000" y="1447800"/>
            <a:ext cx="7239000" cy="923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used for making electrical piping system to protect  and route the wiring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made up of plastic, metal, fibre etc.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is measured by the diameter in inch (1/2” through 6”)</a:t>
            </a:r>
          </a:p>
        </p:txBody>
      </p:sp>
      <p:pic>
        <p:nvPicPr>
          <p:cNvPr id="217" name="Shape 217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609600" y="1524000"/>
            <a:ext cx="1143000" cy="1143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Shape 218"/>
          <p:cNvSpPr txBox="1"/>
          <p:nvPr/>
        </p:nvSpPr>
        <p:spPr>
          <a:xfrm>
            <a:off x="496887" y="28194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2)   Wiring Cable</a:t>
            </a:r>
          </a:p>
        </p:txBody>
      </p:sp>
      <p:pic>
        <p:nvPicPr>
          <p:cNvPr id="219" name="Shape 219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533400" y="3352800"/>
            <a:ext cx="1295400" cy="1066799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Shape 220"/>
          <p:cNvSpPr txBox="1"/>
          <p:nvPr/>
        </p:nvSpPr>
        <p:spPr>
          <a:xfrm>
            <a:off x="1939925" y="3429000"/>
            <a:ext cx="7239000" cy="1200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PVC insulated copper wires are used for household applications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is mentioned by  no. of strands in one wire and dimension of one strand (14/0.3mm, 7/2.14mm etc.)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current carrying capacity of a conductor depends on cross sectional area</a:t>
            </a:r>
          </a:p>
        </p:txBody>
      </p:sp>
      <p:pic>
        <p:nvPicPr>
          <p:cNvPr id="221" name="Shape 221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533400" y="5334000"/>
            <a:ext cx="1295400" cy="1066799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Shape 222"/>
          <p:cNvSpPr txBox="1"/>
          <p:nvPr/>
        </p:nvSpPr>
        <p:spPr>
          <a:xfrm>
            <a:off x="457200" y="47244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3)   Standard Wire Gauge</a:t>
            </a:r>
          </a:p>
        </p:txBody>
      </p:sp>
      <p:sp>
        <p:nvSpPr>
          <p:cNvPr id="223" name="Shape 223"/>
          <p:cNvSpPr txBox="1"/>
          <p:nvPr/>
        </p:nvSpPr>
        <p:spPr>
          <a:xfrm>
            <a:off x="1905000" y="5334000"/>
            <a:ext cx="7239000" cy="1200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the diameter of the strand can be found from this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consists of Standard Wire Gauge numbers and each number represents a     particular strand diameter (12 → 2.61mm)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/>
        </p:nvSpPr>
        <p:spPr>
          <a:xfrm>
            <a:off x="457200" y="16764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5)   PVC Tee Joint</a:t>
            </a:r>
          </a:p>
        </p:txBody>
      </p:sp>
      <p:pic>
        <p:nvPicPr>
          <p:cNvPr id="229" name="Shape 229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533400" y="2133600"/>
            <a:ext cx="1306511" cy="1219199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Shape 230"/>
          <p:cNvSpPr txBox="1"/>
          <p:nvPr/>
        </p:nvSpPr>
        <p:spPr>
          <a:xfrm>
            <a:off x="1905000" y="2057400"/>
            <a:ext cx="7239000" cy="1200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used to take the wiring towards different directions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towards the switch and appliance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is mentioned same as that of conduits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of the conduit and joint should match</a:t>
            </a:r>
          </a:p>
        </p:txBody>
      </p:sp>
      <p:pic>
        <p:nvPicPr>
          <p:cNvPr id="231" name="Shape 231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457200" y="3808412"/>
            <a:ext cx="1371599" cy="1371599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Shape 232"/>
          <p:cNvSpPr txBox="1"/>
          <p:nvPr/>
        </p:nvSpPr>
        <p:spPr>
          <a:xfrm>
            <a:off x="457200" y="3335337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6)   PVC Clamp</a:t>
            </a:r>
          </a:p>
        </p:txBody>
      </p:sp>
      <p:sp>
        <p:nvSpPr>
          <p:cNvPr id="233" name="Shape 233"/>
          <p:cNvSpPr txBox="1"/>
          <p:nvPr/>
        </p:nvSpPr>
        <p:spPr>
          <a:xfrm>
            <a:off x="1905000" y="3886200"/>
            <a:ext cx="7239000" cy="1200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used for fixing the conduit on the building surface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screws are used to fix clamp on the surface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is mentioned same as that of conduits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of the conduit and joint should match</a:t>
            </a:r>
          </a:p>
        </p:txBody>
      </p:sp>
      <p:sp>
        <p:nvSpPr>
          <p:cNvPr id="234" name="Shape 234"/>
          <p:cNvSpPr txBox="1"/>
          <p:nvPr/>
        </p:nvSpPr>
        <p:spPr>
          <a:xfrm>
            <a:off x="438150" y="60325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4)   PVC Elbow</a:t>
            </a:r>
          </a:p>
        </p:txBody>
      </p:sp>
      <p:pic>
        <p:nvPicPr>
          <p:cNvPr id="235" name="Shape 235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609600" y="581025"/>
            <a:ext cx="1219199" cy="1066799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Shape 236"/>
          <p:cNvSpPr txBox="1"/>
          <p:nvPr/>
        </p:nvSpPr>
        <p:spPr>
          <a:xfrm>
            <a:off x="1905000" y="609600"/>
            <a:ext cx="7239000" cy="923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used to take the wiring through a curved path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is mentioned same as that of conduits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of the conduit and joint should match</a:t>
            </a:r>
          </a:p>
        </p:txBody>
      </p:sp>
      <p:sp>
        <p:nvSpPr>
          <p:cNvPr id="237" name="Shape 237"/>
          <p:cNvSpPr txBox="1"/>
          <p:nvPr/>
        </p:nvSpPr>
        <p:spPr>
          <a:xfrm>
            <a:off x="457200" y="512445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7)   Screws</a:t>
            </a:r>
          </a:p>
        </p:txBody>
      </p:sp>
      <p:pic>
        <p:nvPicPr>
          <p:cNvPr id="238" name="Shape 238"/>
          <p:cNvPicPr preferRelativeResize="0"/>
          <p:nvPr/>
        </p:nvPicPr>
        <p:blipFill rotWithShape="1">
          <a:blip r:embed="rId6"/>
          <a:srcRect/>
          <a:stretch/>
        </p:blipFill>
        <p:spPr>
          <a:xfrm>
            <a:off x="533400" y="5586412"/>
            <a:ext cx="1371599" cy="1219199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Shape 239"/>
          <p:cNvSpPr txBox="1"/>
          <p:nvPr/>
        </p:nvSpPr>
        <p:spPr>
          <a:xfrm>
            <a:off x="1992311" y="5562600"/>
            <a:ext cx="7239000" cy="923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two parts → head and body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is mentioned by the length of the body (15mm, 30mm, 35mm etc.)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used for fixing the clamps, ceiling roses etc.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/>
          <p:nvPr/>
        </p:nvSpPr>
        <p:spPr>
          <a:xfrm>
            <a:off x="457200" y="22860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9)   Pendant Lamp Holder</a:t>
            </a:r>
          </a:p>
        </p:txBody>
      </p:sp>
      <p:pic>
        <p:nvPicPr>
          <p:cNvPr id="245" name="Shape 245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57200" y="2743200"/>
            <a:ext cx="1371599" cy="1447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Shape 246"/>
          <p:cNvSpPr txBox="1"/>
          <p:nvPr/>
        </p:nvSpPr>
        <p:spPr>
          <a:xfrm>
            <a:off x="1905000" y="2819400"/>
            <a:ext cx="7239000" cy="1200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used for holding the lamp required for lighting purposes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has porcelain interior with a solid or spring plunger and easily wired terminals plunger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lamp shade can be fixed to the lamp holder</a:t>
            </a:r>
          </a:p>
        </p:txBody>
      </p:sp>
      <p:sp>
        <p:nvSpPr>
          <p:cNvPr id="247" name="Shape 247"/>
          <p:cNvSpPr txBox="1"/>
          <p:nvPr/>
        </p:nvSpPr>
        <p:spPr>
          <a:xfrm>
            <a:off x="457200" y="44196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10)   Ceiling Rose</a:t>
            </a:r>
          </a:p>
        </p:txBody>
      </p:sp>
      <p:pic>
        <p:nvPicPr>
          <p:cNvPr id="248" name="Shape 248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457200" y="5029200"/>
            <a:ext cx="1219199" cy="1219199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Shape 249"/>
          <p:cNvSpPr txBox="1"/>
          <p:nvPr/>
        </p:nvSpPr>
        <p:spPr>
          <a:xfrm>
            <a:off x="1752600" y="4876800"/>
            <a:ext cx="7239000" cy="1754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situated at the termination of the fixed wiring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consists of brass terminals mounted on or in an insulating base, provided with an insulated cover  and incorporating a grip for flexible cord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can be arranged for mounting direct on building surfaces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size is mentioned in electrical terms (by specifying the current and voltage ratings (250 V, 5 A))</a:t>
            </a:r>
          </a:p>
        </p:txBody>
      </p:sp>
      <p:pic>
        <p:nvPicPr>
          <p:cNvPr id="250" name="Shape 250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457200" y="762000"/>
            <a:ext cx="1219199" cy="1219199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Shape 251"/>
          <p:cNvSpPr txBox="1"/>
          <p:nvPr/>
        </p:nvSpPr>
        <p:spPr>
          <a:xfrm>
            <a:off x="465137" y="2286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8)   Tester</a:t>
            </a:r>
          </a:p>
        </p:txBody>
      </p:sp>
      <p:sp>
        <p:nvSpPr>
          <p:cNvPr id="252" name="Shape 252"/>
          <p:cNvSpPr txBox="1"/>
          <p:nvPr/>
        </p:nvSpPr>
        <p:spPr>
          <a:xfrm>
            <a:off x="1905000" y="685800"/>
            <a:ext cx="7239000" cy="1477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used for checking any electrical part is live or not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light indication is provided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 keep it on the electrical part and keep our finger on the back side metal part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if it’s live, the light will glow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Shape 257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381000" y="685800"/>
            <a:ext cx="12954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Shape 258"/>
          <p:cNvSpPr txBox="1"/>
          <p:nvPr/>
        </p:nvSpPr>
        <p:spPr>
          <a:xfrm>
            <a:off x="228600" y="188911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11)   Gang Box</a:t>
            </a:r>
          </a:p>
        </p:txBody>
      </p:sp>
      <p:sp>
        <p:nvSpPr>
          <p:cNvPr id="259" name="Shape 259"/>
          <p:cNvSpPr txBox="1"/>
          <p:nvPr/>
        </p:nvSpPr>
        <p:spPr>
          <a:xfrm>
            <a:off x="1979611" y="609600"/>
            <a:ext cx="7239000" cy="1477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used for holding the switches at particular position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multiple gang boxes are used to install several wiring installations  in a single location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dimension depends on no. of switches and plugs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rating is specified in voltage (250v)</a:t>
            </a:r>
          </a:p>
        </p:txBody>
      </p:sp>
      <p:sp>
        <p:nvSpPr>
          <p:cNvPr id="260" name="Shape 260"/>
          <p:cNvSpPr txBox="1"/>
          <p:nvPr/>
        </p:nvSpPr>
        <p:spPr>
          <a:xfrm>
            <a:off x="304800" y="21336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12)   Switch</a:t>
            </a:r>
          </a:p>
        </p:txBody>
      </p:sp>
      <p:pic>
        <p:nvPicPr>
          <p:cNvPr id="261" name="Shape 261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304800" y="2743200"/>
            <a:ext cx="1600199" cy="1371599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Shape 262"/>
          <p:cNvSpPr txBox="1"/>
          <p:nvPr/>
        </p:nvSpPr>
        <p:spPr>
          <a:xfrm>
            <a:off x="2057400" y="2590800"/>
            <a:ext cx="7239000" cy="203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used for opening or closing a circuit or part of a circuit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conducting portions are terminals and contact surfaces which are mounted on insulating material.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SPST- one way switch has two terminals whereas SPST-two way switch has three terminals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ratings depends upon the voltage and current ratings; and also type of wiring</a:t>
            </a:r>
          </a:p>
        </p:txBody>
      </p:sp>
      <p:sp>
        <p:nvSpPr>
          <p:cNvPr id="263" name="Shape 263"/>
          <p:cNvSpPr txBox="1"/>
          <p:nvPr/>
        </p:nvSpPr>
        <p:spPr>
          <a:xfrm>
            <a:off x="304800" y="44958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13)   Plug</a:t>
            </a:r>
          </a:p>
        </p:txBody>
      </p:sp>
      <p:pic>
        <p:nvPicPr>
          <p:cNvPr id="264" name="Shape 264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457200" y="5257800"/>
            <a:ext cx="12954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Shape 265"/>
          <p:cNvSpPr txBox="1"/>
          <p:nvPr/>
        </p:nvSpPr>
        <p:spPr>
          <a:xfrm>
            <a:off x="1905000" y="5027612"/>
            <a:ext cx="7239000" cy="1754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device installed on the portable cord to enable connection between the cord and receptacle(socket) for getting the power supply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two type configuration → with or without Earth pin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Earth pin will be larger than the other two in order to ensure proper Earthing before the other two touches the live part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ratings depends upon the voltage and current ratings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/>
          <p:nvPr/>
        </p:nvSpPr>
        <p:spPr>
          <a:xfrm>
            <a:off x="457200" y="304800"/>
            <a:ext cx="8686800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ntarell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14)   Receptacle (Socket)</a:t>
            </a:r>
          </a:p>
        </p:txBody>
      </p:sp>
      <p:pic>
        <p:nvPicPr>
          <p:cNvPr id="272" name="Shape 272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533400" y="990600"/>
            <a:ext cx="1219199" cy="1219199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Shape 273"/>
          <p:cNvSpPr txBox="1"/>
          <p:nvPr/>
        </p:nvSpPr>
        <p:spPr>
          <a:xfrm>
            <a:off x="2057400" y="914400"/>
            <a:ext cx="7239000" cy="1200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equipped with no. of slots , namely, Earth, Phase and Neutral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tarell"/>
              <a:buChar char="✓"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ntarell"/>
                <a:ea typeface="Cantarell"/>
                <a:cs typeface="Cantarell"/>
                <a:sym typeface="Cantarell"/>
              </a:rPr>
              <a:t> configuration depends on the no. of phases used, the available voltage and the amperage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Metro">
  <a:themeElements>
    <a:clrScheme name="Metro">
      <a:dk1>
        <a:srgbClr val="000000"/>
      </a:dk1>
      <a:lt1>
        <a:srgbClr val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etro">
  <a:themeElements>
    <a:clrScheme name="Metro">
      <a:dk1>
        <a:srgbClr val="000000"/>
      </a:dk1>
      <a:lt1>
        <a:srgbClr val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Metro">
  <a:themeElements>
    <a:clrScheme name="Metro">
      <a:dk1>
        <a:srgbClr val="000000"/>
      </a:dk1>
      <a:lt1>
        <a:srgbClr val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Metro">
  <a:themeElements>
    <a:clrScheme name="Metro">
      <a:dk1>
        <a:srgbClr val="000000"/>
      </a:dk1>
      <a:lt1>
        <a:srgbClr val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Metro">
  <a:themeElements>
    <a:clrScheme name="Metro">
      <a:dk1>
        <a:srgbClr val="000000"/>
      </a:dk1>
      <a:lt1>
        <a:srgbClr val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Metro">
  <a:themeElements>
    <a:clrScheme name="Metro">
      <a:dk1>
        <a:srgbClr val="000000"/>
      </a:dk1>
      <a:lt1>
        <a:srgbClr val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1547</Words>
  <Application>Microsoft Office PowerPoint</Application>
  <PresentationFormat>On-screen Show (4:3)</PresentationFormat>
  <Paragraphs>169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1_Metro</vt:lpstr>
      <vt:lpstr>2_Metro</vt:lpstr>
      <vt:lpstr>3_Metro</vt:lpstr>
      <vt:lpstr>4_Metro</vt:lpstr>
      <vt:lpstr>5_Metro</vt:lpstr>
      <vt:lpstr>6_Metro</vt:lpstr>
      <vt:lpstr>Foundry</vt:lpstr>
      <vt:lpstr>Workshop Practice 1</vt:lpstr>
      <vt:lpstr>Tools</vt:lpstr>
      <vt:lpstr>Slide 3</vt:lpstr>
      <vt:lpstr>Slide 4</vt:lpstr>
      <vt:lpstr>Wiring Accessories</vt:lpstr>
      <vt:lpstr>Slide 6</vt:lpstr>
      <vt:lpstr>Slide 7</vt:lpstr>
      <vt:lpstr>Slide 8</vt:lpstr>
      <vt:lpstr>Slide 9</vt:lpstr>
      <vt:lpstr>Wiring Methods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Practice 1</dc:title>
  <dc:creator>Harisree</dc:creator>
  <cp:lastModifiedBy>Harisree</cp:lastModifiedBy>
  <cp:revision>2</cp:revision>
  <dcterms:modified xsi:type="dcterms:W3CDTF">2014-06-30T16:32:44Z</dcterms:modified>
</cp:coreProperties>
</file>