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027A2-4909-44CA-A865-04FC910F1A61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6847C-99CF-42B2-B3ED-3B80511F40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7772400" cy="1470025"/>
          </a:xfrm>
        </p:spPr>
        <p:txBody>
          <a:bodyPr/>
          <a:lstStyle/>
          <a:p>
            <a:r>
              <a:rPr lang="en-US" dirty="0" smtClean="0"/>
              <a:t>Cutting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One of most important components in machining process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Performance will determine efficiency of operation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Two basic types (excluding abrasives)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/>
              <a:t>Single point and multiple point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/>
              <a:t>Must have rake and clearance angles ground or formed on them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Five types of powders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Tungsten carbide, titanium carbide, cobalt, tantalum carbide, niobium carbide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One or combination blended in different proportions depending on grade desired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Powder mixed in alcohol (24 to 190 h)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Alcohol drained off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Paraffin added to simplify pressing operation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Must be molded to shape and size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Five different methods to </a:t>
            </a:r>
            <a:br>
              <a:rPr lang="en-US" dirty="0" smtClean="0"/>
            </a:br>
            <a:r>
              <a:rPr lang="en-US" dirty="0" smtClean="0"/>
              <a:t>compact powder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Extrusion process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Hot press</a:t>
            </a:r>
          </a:p>
          <a:p>
            <a:pPr lvl="1">
              <a:lnSpc>
                <a:spcPct val="80000"/>
              </a:lnSpc>
            </a:pPr>
            <a:r>
              <a:rPr lang="en-US" dirty="0" err="1" smtClean="0"/>
              <a:t>Isostatic</a:t>
            </a:r>
            <a:r>
              <a:rPr lang="en-US" dirty="0" smtClean="0"/>
              <a:t> press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Ingot press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Pill press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Green (pressed) compacts soft, must be </a:t>
            </a:r>
            <a:r>
              <a:rPr lang="en-US" dirty="0" err="1" smtClean="0"/>
              <a:t>presintered</a:t>
            </a:r>
            <a:r>
              <a:rPr lang="en-US" dirty="0" smtClean="0"/>
              <a:t> to dissolve paraffin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Presintering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 compacts heated to about 1500</a:t>
            </a:r>
            <a:r>
              <a:rPr lang="en-US" dirty="0" smtClean="0">
                <a:cs typeface="Times New Roman" pitchFamily="18" charset="0"/>
              </a:rPr>
              <a:t>º F in furnace under protective atmosphere of hydrogen</a:t>
            </a:r>
          </a:p>
          <a:p>
            <a:r>
              <a:rPr lang="en-US" dirty="0" smtClean="0">
                <a:cs typeface="Times New Roman" pitchFamily="18" charset="0"/>
              </a:rPr>
              <a:t>Carbide blanks have consistency of chalk</a:t>
            </a:r>
          </a:p>
          <a:p>
            <a:r>
              <a:rPr lang="en-US" dirty="0" smtClean="0">
                <a:cs typeface="Times New Roman" pitchFamily="18" charset="0"/>
              </a:rPr>
              <a:t>May be machined to required shape</a:t>
            </a:r>
          </a:p>
          <a:p>
            <a:pPr lvl="1"/>
            <a:r>
              <a:rPr lang="en-US" dirty="0" smtClean="0"/>
              <a:t>40% oversize to allow for shrinkage that occurs during final sintering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Last step in process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Converts </a:t>
            </a:r>
            <a:r>
              <a:rPr lang="en-US" dirty="0" err="1" smtClean="0"/>
              <a:t>presintered</a:t>
            </a:r>
            <a:r>
              <a:rPr lang="en-US" dirty="0" smtClean="0"/>
              <a:t> machine blanks into cemented carbide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Carried out in either hydrogen atmosphere or vacuum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Temperatures between 2550</a:t>
            </a:r>
            <a:r>
              <a:rPr lang="en-US" dirty="0" smtClean="0">
                <a:cs typeface="Times New Roman" pitchFamily="18" charset="0"/>
              </a:rPr>
              <a:t>º and 2730º F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Binder (cobalt) unites and cements carbide powders into dense structure of extremely hard carbide crystals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ew York" charset="0"/>
                <a:cs typeface="Times New Roman" pitchFamily="18" charset="0"/>
              </a:rPr>
              <a:t>Cemented-Carbide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extensively in manufacture of metal-cutting tools</a:t>
            </a:r>
          </a:p>
          <a:p>
            <a:pPr lvl="1"/>
            <a:r>
              <a:rPr lang="en-US" dirty="0" smtClean="0"/>
              <a:t>Extreme hardness and good wear-resistance</a:t>
            </a:r>
          </a:p>
          <a:p>
            <a:r>
              <a:rPr lang="en-US" dirty="0" smtClean="0"/>
              <a:t>First used in machining operations as lathe cutting tools</a:t>
            </a:r>
          </a:p>
          <a:p>
            <a:r>
              <a:rPr lang="en-US" dirty="0" smtClean="0"/>
              <a:t>Majority are single-point cutting tools used on lathes and milling machines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Cutting-Tool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 smtClean="0"/>
              <a:t>Toolbits</a:t>
            </a:r>
            <a:r>
              <a:rPr lang="en-US" dirty="0" smtClean="0"/>
              <a:t> generally made of seven materials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High-speed steel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Cast alloys (such as </a:t>
            </a:r>
            <a:r>
              <a:rPr lang="en-US" dirty="0" err="1" smtClean="0"/>
              <a:t>stellite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Cemented carbides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Ceramics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Cermets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Cubic Boron Nitride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Polycrystalline Diamond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Tool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Hardness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Cutting tool material must be 1 1/2 times harder than the material it is being used to machine.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Capable of maintaining a red hardness during machining operation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Red hardness:  ability of cutting tool to maintain sharp cutting edge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Also referred to as hot hardness or hot strength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Tool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Wear Resistance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Able to maintain sharpened edge throughout the cutting operation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Same as abrasive resistance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Shock Resistance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Able to take the cutting loads and forces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Tool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Shape and Configuration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Must be available for use in different sizes and shapes.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High-Speed Steel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contain combinations of tungsten, chromium, vanadium, molybdenum, cobalt</a:t>
            </a:r>
          </a:p>
          <a:p>
            <a:r>
              <a:rPr lang="en-US" dirty="0" smtClean="0"/>
              <a:t>Can take heavy cuts, withstand shock and maintain sharp cutting edge under red heat</a:t>
            </a:r>
          </a:p>
          <a:p>
            <a:r>
              <a:rPr lang="en-US" dirty="0" smtClean="0"/>
              <a:t>Generally two types (general purpose)</a:t>
            </a:r>
          </a:p>
          <a:p>
            <a:pPr lvl="1"/>
            <a:r>
              <a:rPr lang="en-US" dirty="0" smtClean="0"/>
              <a:t>Molybdenum-base (Group M)</a:t>
            </a:r>
          </a:p>
          <a:p>
            <a:pPr lvl="1"/>
            <a:r>
              <a:rPr lang="en-US" dirty="0" smtClean="0"/>
              <a:t>Tungsten-base (Group T)</a:t>
            </a:r>
          </a:p>
          <a:p>
            <a:r>
              <a:rPr lang="en-US" dirty="0" smtClean="0"/>
              <a:t>Cobalt added if more red hardness desired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Alloy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Usually contain 25% to 35% chromium, 4% to 25% tungsten and 1% to 3% carbon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Remainder cobalt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Qualities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High hardness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High resistance to wear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Excellent red-hardness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Operate 2 ½ times speed of high-speed steel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Weaker and more brittle than high-speed steel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Carbide Cutting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First used in Germany during WW II as substitute for diamonds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Various types of cemented (sintered) carbides developed to suit different materials and machining operations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Good wear resistance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Operate at speeds ranging 150 to 1200 </a:t>
            </a:r>
            <a:r>
              <a:rPr lang="en-US" dirty="0" err="1" smtClean="0"/>
              <a:t>sf</a:t>
            </a:r>
            <a:r>
              <a:rPr lang="en-US" dirty="0" smtClean="0"/>
              <a:t>/min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Can machine metals at speeds that cause cutting edge to become red hot without loosing harness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New York" charset="0"/>
                <a:cs typeface="Times New Roman" pitchFamily="18" charset="0"/>
              </a:rPr>
              <a:t>Manufacture of Cemented Carbides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Products of powder metallurgy process</a:t>
            </a:r>
          </a:p>
          <a:p>
            <a:pPr lvl="1"/>
            <a:r>
              <a:rPr lang="en-US" dirty="0" smtClean="0"/>
              <a:t>Tantalum, titanium, niobium</a:t>
            </a:r>
          </a:p>
          <a:p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Blending</a:t>
            </a:r>
          </a:p>
          <a:p>
            <a:pPr lvl="1"/>
            <a:r>
              <a:rPr lang="en-US" dirty="0" smtClean="0"/>
              <a:t>Compaction</a:t>
            </a:r>
          </a:p>
          <a:p>
            <a:pPr lvl="1"/>
            <a:r>
              <a:rPr lang="en-US" dirty="0" err="1" smtClean="0"/>
              <a:t>Presintering</a:t>
            </a:r>
            <a:endParaRPr lang="en-US" dirty="0" smtClean="0"/>
          </a:p>
          <a:p>
            <a:pPr lvl="1"/>
            <a:r>
              <a:rPr lang="en-US" dirty="0" smtClean="0"/>
              <a:t>Sintering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519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Cutting Tools</vt:lpstr>
      <vt:lpstr>Cutting-Tool Materials</vt:lpstr>
      <vt:lpstr>Cutting Tool Properties</vt:lpstr>
      <vt:lpstr>Cutting Tool Properties</vt:lpstr>
      <vt:lpstr>Cutting Tool Properties</vt:lpstr>
      <vt:lpstr>High-Speed Steel</vt:lpstr>
      <vt:lpstr>Cast Alloy</vt:lpstr>
      <vt:lpstr>Carbide Cutting Tools</vt:lpstr>
      <vt:lpstr>Manufacture of Cemented Carbides</vt:lpstr>
      <vt:lpstr>Blending</vt:lpstr>
      <vt:lpstr>Compaction</vt:lpstr>
      <vt:lpstr>Presintering</vt:lpstr>
      <vt:lpstr>Sintering</vt:lpstr>
      <vt:lpstr>Cemented-Carbide Applications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Cutting Tools</dc:title>
  <dc:creator>Arun</dc:creator>
  <cp:lastModifiedBy>Arun</cp:lastModifiedBy>
  <cp:revision>6</cp:revision>
  <dcterms:created xsi:type="dcterms:W3CDTF">2012-03-11T14:36:38Z</dcterms:created>
  <dcterms:modified xsi:type="dcterms:W3CDTF">2012-03-11T15:29:44Z</dcterms:modified>
</cp:coreProperties>
</file>